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diagrams/layout1.xml" ContentType="application/vnd.openxmlformats-officedocument.drawingml.diagram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Default Extension="wdp" ContentType="image/vnd.ms-photo"/>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diagrams/drawing1.xml" ContentType="application/vnd.ms-office.drawingml.diagramDrawing+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diagrams/data1.xml" ContentType="application/vnd.openxmlformats-officedocument.drawingml.diagramData+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70" r:id="rId2"/>
    <p:sldMasterId id="2147483658" r:id="rId3"/>
    <p:sldMasterId id="2147483672" r:id="rId4"/>
    <p:sldMasterId id="2147483691" r:id="rId5"/>
    <p:sldMasterId id="2147483719" r:id="rId6"/>
    <p:sldMasterId id="2147483741" r:id="rId7"/>
    <p:sldMasterId id="2147483755" r:id="rId8"/>
    <p:sldMasterId id="2147483770" r:id="rId9"/>
    <p:sldMasterId id="2147483782" r:id="rId10"/>
    <p:sldMasterId id="2147483800" r:id="rId11"/>
    <p:sldMasterId id="2147483819" r:id="rId12"/>
    <p:sldMasterId id="2147483840" r:id="rId13"/>
  </p:sldMasterIdLst>
  <p:notesMasterIdLst>
    <p:notesMasterId r:id="rId35"/>
  </p:notesMasterIdLst>
  <p:handoutMasterIdLst>
    <p:handoutMasterId r:id="rId36"/>
  </p:handoutMasterIdLst>
  <p:sldIdLst>
    <p:sldId id="534" r:id="rId14"/>
    <p:sldId id="533" r:id="rId15"/>
    <p:sldId id="532" r:id="rId16"/>
    <p:sldId id="526" r:id="rId17"/>
    <p:sldId id="501" r:id="rId18"/>
    <p:sldId id="502" r:id="rId19"/>
    <p:sldId id="507" r:id="rId20"/>
    <p:sldId id="503" r:id="rId21"/>
    <p:sldId id="512" r:id="rId22"/>
    <p:sldId id="528" r:id="rId23"/>
    <p:sldId id="529" r:id="rId24"/>
    <p:sldId id="444" r:id="rId25"/>
    <p:sldId id="530" r:id="rId26"/>
    <p:sldId id="531" r:id="rId27"/>
    <p:sldId id="513" r:id="rId28"/>
    <p:sldId id="514" r:id="rId29"/>
    <p:sldId id="515" r:id="rId30"/>
    <p:sldId id="516" r:id="rId31"/>
    <p:sldId id="475" r:id="rId32"/>
    <p:sldId id="524" r:id="rId33"/>
    <p:sldId id="525" r:id="rId34"/>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Intro" id="{1FB12C61-8A28-4E60-8DA2-BE074ECB68E0}">
          <p14:sldIdLst/>
        </p14:section>
        <p14:section name="NT" id="{FC5F2711-7014-43CC-94D4-3C28D37CFA1D}">
          <p14:sldIdLst>
            <p14:sldId id="534"/>
            <p14:sldId id="533"/>
            <p14:sldId id="532"/>
            <p14:sldId id="526"/>
            <p14:sldId id="501"/>
            <p14:sldId id="502"/>
            <p14:sldId id="507"/>
            <p14:sldId id="503"/>
            <p14:sldId id="512"/>
            <p14:sldId id="528"/>
            <p14:sldId id="529"/>
            <p14:sldId id="444"/>
            <p14:sldId id="530"/>
            <p14:sldId id="531"/>
            <p14:sldId id="513"/>
            <p14:sldId id="514"/>
            <p14:sldId id="515"/>
            <p14:sldId id="516"/>
            <p14:sldId id="475"/>
            <p14:sldId id="524"/>
            <p14:sldId id="525"/>
          </p14:sldIdLst>
        </p14:section>
      </p14:sectionLst>
    </p:ext>
    <p:ext uri="{EFAFB233-063F-42B5-8137-9DF3F51BA10A}">
      <p15:sldGuideLst xmlns:p15="http://schemas.microsoft.com/office/powerpoint/2012/main" xmlns="">
        <p15:guide id="1" orient="horz" pos="228">
          <p15:clr>
            <a:srgbClr val="A4A3A4"/>
          </p15:clr>
        </p15:guide>
        <p15:guide id="2" pos="1392">
          <p15:clr>
            <a:srgbClr val="A4A3A4"/>
          </p15:clr>
        </p15:guide>
        <p15:guide id="3" pos="4368">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6666"/>
    <a:srgbClr val="000000"/>
    <a:srgbClr val="666465"/>
    <a:srgbClr val="F2F2F2"/>
    <a:srgbClr val="E6E6E6"/>
    <a:srgbClr val="CCCCCC"/>
    <a:srgbClr val="A6A6A6"/>
    <a:srgbClr val="808080"/>
    <a:srgbClr val="4D4D4D"/>
    <a:srgbClr val="2093C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15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242" autoAdjust="0"/>
    <p:restoredTop sz="79895" autoAdjust="0"/>
  </p:normalViewPr>
  <p:slideViewPr>
    <p:cSldViewPr showGuides="1">
      <p:cViewPr varScale="1">
        <p:scale>
          <a:sx n="60" d="100"/>
          <a:sy n="60" d="100"/>
        </p:scale>
        <p:origin x="-804" y="-84"/>
      </p:cViewPr>
      <p:guideLst>
        <p:guide orient="horz" pos="228"/>
        <p:guide pos="1392"/>
        <p:guide pos="4368"/>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4326"/>
    </p:cViewPr>
  </p:sorterViewPr>
  <p:notesViewPr>
    <p:cSldViewPr showGuides="1">
      <p:cViewPr>
        <p:scale>
          <a:sx n="100" d="100"/>
          <a:sy n="100" d="100"/>
        </p:scale>
        <p:origin x="-3150" y="1674"/>
      </p:cViewPr>
      <p:guideLst>
        <p:guide orient="horz" pos="2880"/>
        <p:guide orient="horz" pos="3127"/>
        <p:guide pos="2160"/>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2A9A32-F7C8-4688-998B-0DB622E06DC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GB"/>
        </a:p>
      </dgm:t>
    </dgm:pt>
    <dgm:pt modelId="{45D484B5-93D6-4CAE-BFE4-0426DC12EFD2}">
      <dgm:prSet phldrT="[Text]"/>
      <dgm:spPr/>
      <dgm:t>
        <a:bodyPr/>
        <a:lstStyle/>
        <a:p>
          <a:r>
            <a:rPr lang="en-GB" dirty="0" err="1" smtClean="0"/>
            <a:t>Gente</a:t>
          </a:r>
          <a:endParaRPr lang="en-GB" dirty="0"/>
        </a:p>
      </dgm:t>
    </dgm:pt>
    <dgm:pt modelId="{CD977E36-C3A0-41C6-BE23-2DF0559F1898}" type="parTrans" cxnId="{32893C22-4E74-4F16-A912-3F82416C1009}">
      <dgm:prSet/>
      <dgm:spPr/>
      <dgm:t>
        <a:bodyPr/>
        <a:lstStyle/>
        <a:p>
          <a:endParaRPr lang="en-GB"/>
        </a:p>
      </dgm:t>
    </dgm:pt>
    <dgm:pt modelId="{6ACA0773-7325-4BAA-9AB7-C2B4BE935079}" type="sibTrans" cxnId="{32893C22-4E74-4F16-A912-3F82416C1009}">
      <dgm:prSet/>
      <dgm:spPr/>
      <dgm:t>
        <a:bodyPr/>
        <a:lstStyle/>
        <a:p>
          <a:endParaRPr lang="en-GB"/>
        </a:p>
      </dgm:t>
    </dgm:pt>
    <dgm:pt modelId="{1C2B1D53-7106-474D-8EC4-E76CEFFB8E01}">
      <dgm:prSet phldrT="[Text]" custT="1"/>
      <dgm:spPr/>
      <dgm:t>
        <a:bodyPr/>
        <a:lstStyle/>
        <a:p>
          <a:r>
            <a:rPr lang="en-US" sz="1000" dirty="0" err="1" smtClean="0"/>
            <a:t>Identificar</a:t>
          </a:r>
          <a:r>
            <a:rPr lang="en-US" sz="1000" dirty="0" smtClean="0"/>
            <a:t> la/s </a:t>
          </a:r>
          <a:r>
            <a:rPr lang="en-US" sz="1000" dirty="0" err="1" smtClean="0"/>
            <a:t>Amenaza</a:t>
          </a:r>
          <a:r>
            <a:rPr lang="en-US" sz="1000" dirty="0" smtClean="0"/>
            <a:t>/s </a:t>
          </a:r>
          <a:r>
            <a:rPr lang="en-US" sz="1000" dirty="0" err="1" smtClean="0"/>
            <a:t>Interna</a:t>
          </a:r>
          <a:r>
            <a:rPr lang="en-US" sz="1000" dirty="0" smtClean="0"/>
            <a:t>/s</a:t>
          </a:r>
          <a:endParaRPr lang="en-GB" sz="1000" dirty="0"/>
        </a:p>
      </dgm:t>
    </dgm:pt>
    <dgm:pt modelId="{F4386A8C-4B14-4E54-B4E2-3497A475E0D3}" type="parTrans" cxnId="{9B2461CB-685C-4B27-83B0-49B57B73D9FF}">
      <dgm:prSet/>
      <dgm:spPr/>
      <dgm:t>
        <a:bodyPr/>
        <a:lstStyle/>
        <a:p>
          <a:endParaRPr lang="en-GB"/>
        </a:p>
      </dgm:t>
    </dgm:pt>
    <dgm:pt modelId="{B587B25C-1A3E-406C-97C5-B664E824512C}" type="sibTrans" cxnId="{9B2461CB-685C-4B27-83B0-49B57B73D9FF}">
      <dgm:prSet/>
      <dgm:spPr/>
      <dgm:t>
        <a:bodyPr/>
        <a:lstStyle/>
        <a:p>
          <a:endParaRPr lang="en-GB"/>
        </a:p>
      </dgm:t>
    </dgm:pt>
    <dgm:pt modelId="{B9E41E1E-EB46-441C-BDC3-10CD6C11D092}">
      <dgm:prSet phldrT="[Text]"/>
      <dgm:spPr/>
      <dgm:t>
        <a:bodyPr/>
        <a:lstStyle/>
        <a:p>
          <a:r>
            <a:rPr lang="en-GB" dirty="0" err="1" smtClean="0"/>
            <a:t>Gente</a:t>
          </a:r>
          <a:endParaRPr lang="en-GB" dirty="0"/>
        </a:p>
      </dgm:t>
    </dgm:pt>
    <dgm:pt modelId="{C40D8CAD-1627-4ABE-807C-987951DEE52E}" type="parTrans" cxnId="{179C6E11-5E95-4589-8445-10A84F2EC1F9}">
      <dgm:prSet/>
      <dgm:spPr/>
      <dgm:t>
        <a:bodyPr/>
        <a:lstStyle/>
        <a:p>
          <a:endParaRPr lang="en-GB"/>
        </a:p>
      </dgm:t>
    </dgm:pt>
    <dgm:pt modelId="{D18F7487-1CA1-46B9-BB7B-46AE96280ABC}" type="sibTrans" cxnId="{179C6E11-5E95-4589-8445-10A84F2EC1F9}">
      <dgm:prSet/>
      <dgm:spPr>
        <a:solidFill>
          <a:schemeClr val="bg1"/>
        </a:solidFill>
      </dgm:spPr>
      <dgm:t>
        <a:bodyPr/>
        <a:lstStyle/>
        <a:p>
          <a:endParaRPr lang="en-GB"/>
        </a:p>
      </dgm:t>
    </dgm:pt>
    <dgm:pt modelId="{4F2F5794-C4E5-406E-A672-4BFA408D73E1}">
      <dgm:prSet phldrT="[Text]"/>
      <dgm:spPr/>
      <dgm:t>
        <a:bodyPr/>
        <a:lstStyle/>
        <a:p>
          <a:r>
            <a:rPr lang="en-US" dirty="0" err="1" smtClean="0"/>
            <a:t>Ofrecer</a:t>
          </a:r>
          <a:r>
            <a:rPr lang="en-US" dirty="0" smtClean="0"/>
            <a:t> </a:t>
          </a:r>
          <a:r>
            <a:rPr lang="en-US" dirty="0" err="1" smtClean="0"/>
            <a:t>educación</a:t>
          </a:r>
          <a:endParaRPr lang="en-GB" dirty="0"/>
        </a:p>
      </dgm:t>
    </dgm:pt>
    <dgm:pt modelId="{3A4F8D37-A290-4837-9345-C1ABC23D685C}" type="parTrans" cxnId="{38237265-564F-4951-9174-B18C27DB4A18}">
      <dgm:prSet/>
      <dgm:spPr/>
      <dgm:t>
        <a:bodyPr/>
        <a:lstStyle/>
        <a:p>
          <a:endParaRPr lang="en-GB"/>
        </a:p>
      </dgm:t>
    </dgm:pt>
    <dgm:pt modelId="{13357533-CB46-484C-B2B4-61F75064C1BD}" type="sibTrans" cxnId="{38237265-564F-4951-9174-B18C27DB4A18}">
      <dgm:prSet/>
      <dgm:spPr/>
      <dgm:t>
        <a:bodyPr/>
        <a:lstStyle/>
        <a:p>
          <a:endParaRPr lang="en-GB"/>
        </a:p>
      </dgm:t>
    </dgm:pt>
    <dgm:pt modelId="{48598C31-71BD-4EE7-B298-B8FE05FAA926}">
      <dgm:prSet phldrT="[Text]"/>
      <dgm:spPr/>
      <dgm:t>
        <a:bodyPr/>
        <a:lstStyle/>
        <a:p>
          <a:r>
            <a:rPr lang="en-GB" dirty="0" err="1" smtClean="0"/>
            <a:t>Tecnologia</a:t>
          </a:r>
          <a:endParaRPr lang="en-GB" dirty="0"/>
        </a:p>
      </dgm:t>
    </dgm:pt>
    <dgm:pt modelId="{02F34CE6-4167-4C18-A427-7E1781547DCC}" type="parTrans" cxnId="{401D195A-289E-4BA2-A39F-A39F54933791}">
      <dgm:prSet/>
      <dgm:spPr/>
      <dgm:t>
        <a:bodyPr/>
        <a:lstStyle/>
        <a:p>
          <a:endParaRPr lang="en-GB"/>
        </a:p>
      </dgm:t>
    </dgm:pt>
    <dgm:pt modelId="{C4B6C538-9AF5-414D-BFDD-B42C8E14A118}" type="sibTrans" cxnId="{401D195A-289E-4BA2-A39F-A39F54933791}">
      <dgm:prSet/>
      <dgm:spPr/>
      <dgm:t>
        <a:bodyPr/>
        <a:lstStyle/>
        <a:p>
          <a:endParaRPr lang="en-GB"/>
        </a:p>
      </dgm:t>
    </dgm:pt>
    <dgm:pt modelId="{1E4C530E-659E-493A-90CE-7A6B71FEAA33}">
      <dgm:prSet phldrT="[Text]"/>
      <dgm:spPr/>
      <dgm:t>
        <a:bodyPr/>
        <a:lstStyle/>
        <a:p>
          <a:r>
            <a:rPr lang="en-US" dirty="0" err="1" smtClean="0"/>
            <a:t>Aplicación</a:t>
          </a:r>
          <a:endParaRPr lang="en-GB" dirty="0"/>
        </a:p>
      </dgm:t>
    </dgm:pt>
    <dgm:pt modelId="{2511D647-4F0F-4B49-B98A-7D74D3DA0D64}" type="parTrans" cxnId="{026EFAB8-7824-4B39-B8BA-25420B50CEFE}">
      <dgm:prSet/>
      <dgm:spPr/>
      <dgm:t>
        <a:bodyPr/>
        <a:lstStyle/>
        <a:p>
          <a:endParaRPr lang="en-GB"/>
        </a:p>
      </dgm:t>
    </dgm:pt>
    <dgm:pt modelId="{0F5E1CF3-4489-4CEF-9BF9-0690FB5C51C4}" type="sibTrans" cxnId="{026EFAB8-7824-4B39-B8BA-25420B50CEFE}">
      <dgm:prSet/>
      <dgm:spPr/>
      <dgm:t>
        <a:bodyPr/>
        <a:lstStyle/>
        <a:p>
          <a:endParaRPr lang="en-GB"/>
        </a:p>
      </dgm:t>
    </dgm:pt>
    <dgm:pt modelId="{3C01BF62-BB90-43A4-801C-0BDA49412833}">
      <dgm:prSet/>
      <dgm:spPr/>
      <dgm:t>
        <a:bodyPr/>
        <a:lstStyle/>
        <a:p>
          <a:r>
            <a:rPr lang="en-GB" dirty="0" err="1" smtClean="0"/>
            <a:t>Tecnologia</a:t>
          </a:r>
          <a:endParaRPr lang="en-GB" dirty="0"/>
        </a:p>
      </dgm:t>
    </dgm:pt>
    <dgm:pt modelId="{D0E9C688-B7B4-4983-A651-327B40CD7061}" type="parTrans" cxnId="{96765890-9B97-407E-A06F-87230344B337}">
      <dgm:prSet/>
      <dgm:spPr/>
      <dgm:t>
        <a:bodyPr/>
        <a:lstStyle/>
        <a:p>
          <a:endParaRPr lang="en-GB"/>
        </a:p>
      </dgm:t>
    </dgm:pt>
    <dgm:pt modelId="{ADC4212C-0F72-45DA-BE0D-3961131D9294}" type="sibTrans" cxnId="{96765890-9B97-407E-A06F-87230344B337}">
      <dgm:prSet/>
      <dgm:spPr>
        <a:solidFill>
          <a:schemeClr val="bg1"/>
        </a:solidFill>
      </dgm:spPr>
      <dgm:t>
        <a:bodyPr/>
        <a:lstStyle/>
        <a:p>
          <a:endParaRPr lang="en-GB"/>
        </a:p>
      </dgm:t>
    </dgm:pt>
    <dgm:pt modelId="{782E3F1C-0664-4E29-AEAF-8921CAC9A724}">
      <dgm:prSet/>
      <dgm:spPr/>
      <dgm:t>
        <a:bodyPr/>
        <a:lstStyle/>
        <a:p>
          <a:r>
            <a:rPr lang="en-GB" dirty="0" err="1" smtClean="0"/>
            <a:t>Procesos</a:t>
          </a:r>
          <a:endParaRPr lang="en-GB" dirty="0"/>
        </a:p>
      </dgm:t>
    </dgm:pt>
    <dgm:pt modelId="{3494F793-1B5D-4DC9-B5BC-724707B07496}" type="parTrans" cxnId="{5BDA02E6-EE39-41A8-94F2-2438CFA77F2D}">
      <dgm:prSet/>
      <dgm:spPr/>
      <dgm:t>
        <a:bodyPr/>
        <a:lstStyle/>
        <a:p>
          <a:endParaRPr lang="en-GB"/>
        </a:p>
      </dgm:t>
    </dgm:pt>
    <dgm:pt modelId="{C46BA590-00C8-4068-BF8E-C9D162308E57}" type="sibTrans" cxnId="{5BDA02E6-EE39-41A8-94F2-2438CFA77F2D}">
      <dgm:prSet/>
      <dgm:spPr/>
      <dgm:t>
        <a:bodyPr/>
        <a:lstStyle/>
        <a:p>
          <a:endParaRPr lang="en-GB"/>
        </a:p>
      </dgm:t>
    </dgm:pt>
    <dgm:pt modelId="{659FA46A-7B63-45F2-BF01-8E1589FF11C0}">
      <dgm:prSet phldrT="[Text]" custT="1"/>
      <dgm:spPr/>
      <dgm:t>
        <a:bodyPr/>
        <a:lstStyle/>
        <a:p>
          <a:endParaRPr lang="en-GB" sz="1200" dirty="0"/>
        </a:p>
      </dgm:t>
    </dgm:pt>
    <dgm:pt modelId="{2624EAAA-76FE-4DDC-8F0D-0D3F5A9BFB61}" type="parTrans" cxnId="{997A184F-C727-4545-848B-F52CE7DB719E}">
      <dgm:prSet/>
      <dgm:spPr/>
      <dgm:t>
        <a:bodyPr/>
        <a:lstStyle/>
        <a:p>
          <a:endParaRPr lang="en-GB"/>
        </a:p>
      </dgm:t>
    </dgm:pt>
    <dgm:pt modelId="{29C1AFE8-3C8D-4F60-9D96-417F5719D7A4}" type="sibTrans" cxnId="{997A184F-C727-4545-848B-F52CE7DB719E}">
      <dgm:prSet/>
      <dgm:spPr/>
      <dgm:t>
        <a:bodyPr/>
        <a:lstStyle/>
        <a:p>
          <a:endParaRPr lang="en-GB"/>
        </a:p>
      </dgm:t>
    </dgm:pt>
    <dgm:pt modelId="{B61299D3-7680-4559-B599-3E68F8B82E9E}">
      <dgm:prSet custT="1"/>
      <dgm:spPr/>
      <dgm:t>
        <a:bodyPr/>
        <a:lstStyle/>
        <a:p>
          <a:r>
            <a:rPr lang="en-GB" sz="1000" dirty="0" err="1" smtClean="0"/>
            <a:t>Definir</a:t>
          </a:r>
          <a:r>
            <a:rPr lang="en-GB" sz="1000" dirty="0" smtClean="0"/>
            <a:t> </a:t>
          </a:r>
          <a:r>
            <a:rPr lang="en-GB" sz="1000" dirty="0" err="1" smtClean="0"/>
            <a:t>requiremientos</a:t>
          </a:r>
          <a:endParaRPr lang="en-GB" sz="1000" dirty="0"/>
        </a:p>
      </dgm:t>
    </dgm:pt>
    <dgm:pt modelId="{C4EFF70B-67B4-45F0-ADD9-82E59B78349A}" type="parTrans" cxnId="{F5539EA3-C1BB-4B3C-90F2-F6EE609DB9DD}">
      <dgm:prSet/>
      <dgm:spPr/>
      <dgm:t>
        <a:bodyPr/>
        <a:lstStyle/>
        <a:p>
          <a:endParaRPr lang="en-GB"/>
        </a:p>
      </dgm:t>
    </dgm:pt>
    <dgm:pt modelId="{57E9736D-14D9-44C8-8933-DD736D7DF5A6}" type="sibTrans" cxnId="{F5539EA3-C1BB-4B3C-90F2-F6EE609DB9DD}">
      <dgm:prSet/>
      <dgm:spPr/>
      <dgm:t>
        <a:bodyPr/>
        <a:lstStyle/>
        <a:p>
          <a:endParaRPr lang="en-GB"/>
        </a:p>
      </dgm:t>
    </dgm:pt>
    <dgm:pt modelId="{EF23D022-C4CA-4AC6-9ABE-CE2EB8D7963A}">
      <dgm:prSet phldrT="[Text]" custT="1"/>
      <dgm:spPr/>
      <dgm:t>
        <a:bodyPr/>
        <a:lstStyle/>
        <a:p>
          <a:r>
            <a:rPr lang="en-GB" sz="1000" dirty="0" err="1" smtClean="0"/>
            <a:t>PoC</a:t>
          </a:r>
          <a:r>
            <a:rPr lang="en-GB" sz="1000" dirty="0" smtClean="0"/>
            <a:t> de </a:t>
          </a:r>
          <a:r>
            <a:rPr lang="en-GB" sz="1000" dirty="0" err="1" smtClean="0"/>
            <a:t>deteccion</a:t>
          </a:r>
          <a:endParaRPr lang="en-GB" sz="1000" dirty="0"/>
        </a:p>
      </dgm:t>
    </dgm:pt>
    <dgm:pt modelId="{81714374-6A90-4DAC-92E7-D00C5CDD2E3A}" type="parTrans" cxnId="{7851C547-9260-4D8D-9F3F-A5047EF7BEDD}">
      <dgm:prSet/>
      <dgm:spPr/>
      <dgm:t>
        <a:bodyPr/>
        <a:lstStyle/>
        <a:p>
          <a:endParaRPr lang="en-GB"/>
        </a:p>
      </dgm:t>
    </dgm:pt>
    <dgm:pt modelId="{C569DB9C-840F-42A2-B820-25A8F3F11A66}" type="sibTrans" cxnId="{7851C547-9260-4D8D-9F3F-A5047EF7BEDD}">
      <dgm:prSet/>
      <dgm:spPr/>
      <dgm:t>
        <a:bodyPr/>
        <a:lstStyle/>
        <a:p>
          <a:endParaRPr lang="en-GB"/>
        </a:p>
      </dgm:t>
    </dgm:pt>
    <dgm:pt modelId="{71380375-4DC5-4836-B652-74F52C4EFF53}">
      <dgm:prSet/>
      <dgm:spPr/>
      <dgm:t>
        <a:bodyPr/>
        <a:lstStyle/>
        <a:p>
          <a:r>
            <a:rPr lang="en-US" dirty="0" err="1" smtClean="0"/>
            <a:t>Aprender</a:t>
          </a:r>
          <a:r>
            <a:rPr lang="en-US" dirty="0" smtClean="0"/>
            <a:t> el </a:t>
          </a:r>
          <a:r>
            <a:rPr lang="en-US" dirty="0" err="1" smtClean="0"/>
            <a:t>comportamiento</a:t>
          </a:r>
          <a:r>
            <a:rPr lang="en-US" dirty="0" smtClean="0"/>
            <a:t> normal</a:t>
          </a:r>
          <a:endParaRPr lang="en-GB" dirty="0"/>
        </a:p>
      </dgm:t>
    </dgm:pt>
    <dgm:pt modelId="{31E5B805-6289-4034-8976-A768E3B80FDA}" type="parTrans" cxnId="{588ED1FF-CD60-4E33-A50E-5DD83BD438E7}">
      <dgm:prSet/>
      <dgm:spPr/>
      <dgm:t>
        <a:bodyPr/>
        <a:lstStyle/>
        <a:p>
          <a:endParaRPr lang="en-GB"/>
        </a:p>
      </dgm:t>
    </dgm:pt>
    <dgm:pt modelId="{C113BE9C-918C-4ED0-80FF-CEE660E19741}" type="sibTrans" cxnId="{588ED1FF-CD60-4E33-A50E-5DD83BD438E7}">
      <dgm:prSet/>
      <dgm:spPr/>
      <dgm:t>
        <a:bodyPr/>
        <a:lstStyle/>
        <a:p>
          <a:endParaRPr lang="en-GB"/>
        </a:p>
      </dgm:t>
    </dgm:pt>
    <dgm:pt modelId="{3792B632-2DAF-4ACD-88C2-0143343EE43A}">
      <dgm:prSet phldrT="[Text]" custT="1"/>
      <dgm:spPr/>
      <dgm:t>
        <a:bodyPr/>
        <a:lstStyle/>
        <a:p>
          <a:r>
            <a:rPr lang="en-US" sz="1000" dirty="0" err="1" smtClean="0"/>
            <a:t>Probar</a:t>
          </a:r>
          <a:r>
            <a:rPr lang="en-US" sz="1000" dirty="0" smtClean="0"/>
            <a:t> la </a:t>
          </a:r>
          <a:r>
            <a:rPr lang="en-US" sz="1000" dirty="0" err="1" smtClean="0"/>
            <a:t>teoría</a:t>
          </a:r>
          <a:endParaRPr lang="en-GB" sz="1000" dirty="0"/>
        </a:p>
      </dgm:t>
    </dgm:pt>
    <dgm:pt modelId="{74B0818E-562F-4D5E-9486-194F51DE24CF}" type="parTrans" cxnId="{36DB8F3B-2465-4609-B21A-868AD7D76A0D}">
      <dgm:prSet/>
      <dgm:spPr/>
      <dgm:t>
        <a:bodyPr/>
        <a:lstStyle/>
        <a:p>
          <a:endParaRPr lang="en-GB"/>
        </a:p>
      </dgm:t>
    </dgm:pt>
    <dgm:pt modelId="{313FC1B7-5E58-460A-BFBA-63557E514242}" type="sibTrans" cxnId="{36DB8F3B-2465-4609-B21A-868AD7D76A0D}">
      <dgm:prSet/>
      <dgm:spPr/>
      <dgm:t>
        <a:bodyPr/>
        <a:lstStyle/>
        <a:p>
          <a:endParaRPr lang="en-GB"/>
        </a:p>
      </dgm:t>
    </dgm:pt>
    <dgm:pt modelId="{6F5FBD7C-7447-4136-88C1-94C7298C7154}">
      <dgm:prSet custT="1"/>
      <dgm:spPr/>
      <dgm:t>
        <a:bodyPr/>
        <a:lstStyle/>
        <a:p>
          <a:r>
            <a:rPr lang="es-ES" sz="1000" dirty="0" smtClean="0"/>
            <a:t>Construir Coalición Legal / RRHH</a:t>
          </a:r>
          <a:endParaRPr lang="en-US" sz="1000" dirty="0" smtClean="0"/>
        </a:p>
      </dgm:t>
    </dgm:pt>
    <dgm:pt modelId="{3B083A3D-156B-4B44-B929-6BE5AE7EF328}" type="parTrans" cxnId="{2F275071-35D0-4333-A185-CF35B0C120E9}">
      <dgm:prSet/>
      <dgm:spPr/>
      <dgm:t>
        <a:bodyPr/>
        <a:lstStyle/>
        <a:p>
          <a:endParaRPr lang="en-US"/>
        </a:p>
      </dgm:t>
    </dgm:pt>
    <dgm:pt modelId="{5BEB81E0-3335-4969-9CDC-947CF2DDF0F5}" type="sibTrans" cxnId="{2F275071-35D0-4333-A185-CF35B0C120E9}">
      <dgm:prSet/>
      <dgm:spPr/>
      <dgm:t>
        <a:bodyPr/>
        <a:lstStyle/>
        <a:p>
          <a:endParaRPr lang="en-US"/>
        </a:p>
      </dgm:t>
    </dgm:pt>
    <dgm:pt modelId="{0C53BB1A-F8E9-4A47-AF22-610A8C3FDB5D}">
      <dgm:prSet custT="1"/>
      <dgm:spPr/>
      <dgm:t>
        <a:bodyPr/>
        <a:lstStyle/>
        <a:p>
          <a:r>
            <a:rPr lang="es-ES" sz="1000" dirty="0" smtClean="0"/>
            <a:t>Revisión de políticas y estrategias de SI</a:t>
          </a:r>
          <a:endParaRPr lang="en-US" sz="1000" dirty="0" smtClean="0"/>
        </a:p>
      </dgm:t>
    </dgm:pt>
    <dgm:pt modelId="{A2EA720C-53C3-4BB3-B730-C8770D356170}" type="parTrans" cxnId="{1CDB4373-5D74-4871-B0D7-297C36A320D6}">
      <dgm:prSet/>
      <dgm:spPr/>
      <dgm:t>
        <a:bodyPr/>
        <a:lstStyle/>
        <a:p>
          <a:endParaRPr lang="en-US"/>
        </a:p>
      </dgm:t>
    </dgm:pt>
    <dgm:pt modelId="{73E460F3-B122-408E-BBC0-196CDC8845C5}" type="sibTrans" cxnId="{1CDB4373-5D74-4871-B0D7-297C36A320D6}">
      <dgm:prSet/>
      <dgm:spPr/>
      <dgm:t>
        <a:bodyPr/>
        <a:lstStyle/>
        <a:p>
          <a:endParaRPr lang="en-US"/>
        </a:p>
      </dgm:t>
    </dgm:pt>
    <dgm:pt modelId="{52D8ADB3-ED07-4807-B7E7-F294E64C926B}">
      <dgm:prSet/>
      <dgm:spPr/>
      <dgm:t>
        <a:bodyPr/>
        <a:lstStyle/>
        <a:p>
          <a:r>
            <a:rPr lang="en-US" dirty="0" smtClean="0"/>
            <a:t>Identificador de </a:t>
          </a:r>
          <a:r>
            <a:rPr lang="en-US" dirty="0" err="1" smtClean="0"/>
            <a:t>roturas</a:t>
          </a:r>
          <a:endParaRPr lang="en-US" dirty="0" smtClean="0"/>
        </a:p>
      </dgm:t>
    </dgm:pt>
    <dgm:pt modelId="{5C681F9D-AA75-46E8-9A03-94D265A5AF35}" type="parTrans" cxnId="{73E5FC5D-4BA1-46C8-B23C-C2D7A14F2A50}">
      <dgm:prSet/>
      <dgm:spPr/>
      <dgm:t>
        <a:bodyPr/>
        <a:lstStyle/>
        <a:p>
          <a:endParaRPr lang="en-US"/>
        </a:p>
      </dgm:t>
    </dgm:pt>
    <dgm:pt modelId="{E949DBA6-A379-4E84-A0A6-0076FA6AC209}" type="sibTrans" cxnId="{73E5FC5D-4BA1-46C8-B23C-C2D7A14F2A50}">
      <dgm:prSet/>
      <dgm:spPr/>
      <dgm:t>
        <a:bodyPr/>
        <a:lstStyle/>
        <a:p>
          <a:endParaRPr lang="en-US"/>
        </a:p>
      </dgm:t>
    </dgm:pt>
    <dgm:pt modelId="{DDC0D68A-70C6-418D-9937-E703B7A03FCF}">
      <dgm:prSet/>
      <dgm:spPr/>
      <dgm:t>
        <a:bodyPr/>
        <a:lstStyle/>
        <a:p>
          <a:r>
            <a:rPr lang="es-ES" dirty="0" smtClean="0"/>
            <a:t>Medición de riesgo - amenaza vs. activo</a:t>
          </a:r>
          <a:endParaRPr lang="en-US" dirty="0" smtClean="0"/>
        </a:p>
      </dgm:t>
    </dgm:pt>
    <dgm:pt modelId="{8073AEA5-09D1-41C4-A6A9-1BFCCF9FCD71}" type="parTrans" cxnId="{F1E9208E-67EE-4333-BFA3-1238FC9F7E37}">
      <dgm:prSet/>
      <dgm:spPr/>
      <dgm:t>
        <a:bodyPr/>
        <a:lstStyle/>
        <a:p>
          <a:endParaRPr lang="en-US"/>
        </a:p>
      </dgm:t>
    </dgm:pt>
    <dgm:pt modelId="{CBDD8162-D54C-4B38-B156-753741B1C2BC}" type="sibTrans" cxnId="{F1E9208E-67EE-4333-BFA3-1238FC9F7E37}">
      <dgm:prSet/>
      <dgm:spPr/>
      <dgm:t>
        <a:bodyPr/>
        <a:lstStyle/>
        <a:p>
          <a:endParaRPr lang="en-US"/>
        </a:p>
      </dgm:t>
    </dgm:pt>
    <dgm:pt modelId="{006570CD-C50F-4637-BB82-8683C564E071}">
      <dgm:prSet/>
      <dgm:spPr/>
      <dgm:t>
        <a:bodyPr/>
        <a:lstStyle/>
        <a:p>
          <a:r>
            <a:rPr lang="en-US" dirty="0" smtClean="0"/>
            <a:t>Compartir métricas por dept.  - </a:t>
          </a:r>
          <a:r>
            <a:rPr lang="en-US" dirty="0" err="1" smtClean="0"/>
            <a:t>Reclutar</a:t>
          </a:r>
          <a:r>
            <a:rPr lang="en-US" dirty="0" smtClean="0"/>
            <a:t> </a:t>
          </a:r>
          <a:r>
            <a:rPr lang="en-US" dirty="0" err="1" smtClean="0"/>
            <a:t>voluntarios</a:t>
          </a:r>
          <a:endParaRPr lang="en-US" dirty="0" smtClean="0"/>
        </a:p>
      </dgm:t>
    </dgm:pt>
    <dgm:pt modelId="{FEE3AEB3-9F2F-473F-8028-B669EC18AD13}" type="parTrans" cxnId="{C41400E5-5204-42B6-B976-BE93E535CC8C}">
      <dgm:prSet/>
      <dgm:spPr/>
      <dgm:t>
        <a:bodyPr/>
        <a:lstStyle/>
        <a:p>
          <a:endParaRPr lang="en-US"/>
        </a:p>
      </dgm:t>
    </dgm:pt>
    <dgm:pt modelId="{AA7163A9-3572-407D-BE97-EF574B37562A}" type="sibTrans" cxnId="{C41400E5-5204-42B6-B976-BE93E535CC8C}">
      <dgm:prSet/>
      <dgm:spPr/>
      <dgm:t>
        <a:bodyPr/>
        <a:lstStyle/>
        <a:p>
          <a:endParaRPr lang="en-US"/>
        </a:p>
      </dgm:t>
    </dgm:pt>
    <dgm:pt modelId="{2C4BBB4C-33A1-4E02-8B57-D88E2F65450B}">
      <dgm:prSet/>
      <dgm:spPr/>
      <dgm:t>
        <a:bodyPr/>
        <a:lstStyle/>
        <a:p>
          <a:r>
            <a:rPr lang="en-US" dirty="0" err="1" smtClean="0"/>
            <a:t>Politicas</a:t>
          </a:r>
          <a:r>
            <a:rPr lang="en-US" dirty="0" smtClean="0"/>
            <a:t> con </a:t>
          </a:r>
          <a:r>
            <a:rPr lang="en-US" dirty="0" err="1" smtClean="0"/>
            <a:t>Acuerdos</a:t>
          </a:r>
          <a:endParaRPr lang="en-US" dirty="0" smtClean="0"/>
        </a:p>
      </dgm:t>
    </dgm:pt>
    <dgm:pt modelId="{4DD75662-8D05-4BBC-A6D5-A92D242AE807}" type="parTrans" cxnId="{843AC77D-B15E-4A99-93FC-EA5A24421D14}">
      <dgm:prSet/>
      <dgm:spPr/>
      <dgm:t>
        <a:bodyPr/>
        <a:lstStyle/>
        <a:p>
          <a:endParaRPr lang="en-US"/>
        </a:p>
      </dgm:t>
    </dgm:pt>
    <dgm:pt modelId="{B9751061-D35B-4784-A8CC-D6CF6459379D}" type="sibTrans" cxnId="{843AC77D-B15E-4A99-93FC-EA5A24421D14}">
      <dgm:prSet/>
      <dgm:spPr/>
      <dgm:t>
        <a:bodyPr/>
        <a:lstStyle/>
        <a:p>
          <a:endParaRPr lang="en-US"/>
        </a:p>
      </dgm:t>
    </dgm:pt>
    <dgm:pt modelId="{B0379E03-0943-4681-A303-7D3924F869B6}">
      <dgm:prSet/>
      <dgm:spPr/>
      <dgm:t>
        <a:bodyPr/>
        <a:lstStyle/>
        <a:p>
          <a:r>
            <a:rPr lang="es-ES" dirty="0" smtClean="0"/>
            <a:t>Establecer acciones sobre el objetivo de victorias tácticas</a:t>
          </a:r>
          <a:endParaRPr lang="en-US" dirty="0" smtClean="0"/>
        </a:p>
      </dgm:t>
    </dgm:pt>
    <dgm:pt modelId="{EBB77D14-A3F1-4FD6-84DC-DDF86C21A6B9}" type="parTrans" cxnId="{24EF0D02-7088-4E9C-B67B-B3528E0C3B7A}">
      <dgm:prSet/>
      <dgm:spPr/>
      <dgm:t>
        <a:bodyPr/>
        <a:lstStyle/>
        <a:p>
          <a:endParaRPr lang="en-US"/>
        </a:p>
      </dgm:t>
    </dgm:pt>
    <dgm:pt modelId="{DA98DCAA-D0A1-4275-8334-6B945C511578}" type="sibTrans" cxnId="{24EF0D02-7088-4E9C-B67B-B3528E0C3B7A}">
      <dgm:prSet/>
      <dgm:spPr/>
      <dgm:t>
        <a:bodyPr/>
        <a:lstStyle/>
        <a:p>
          <a:endParaRPr lang="en-US"/>
        </a:p>
      </dgm:t>
    </dgm:pt>
    <dgm:pt modelId="{2E057E6A-E5B9-48E4-B413-2ADE96406498}">
      <dgm:prSet/>
      <dgm:spPr/>
      <dgm:t>
        <a:bodyPr/>
        <a:lstStyle/>
        <a:p>
          <a:r>
            <a:rPr lang="en-US" dirty="0" smtClean="0"/>
            <a:t>Administrar riesgo</a:t>
          </a:r>
        </a:p>
      </dgm:t>
    </dgm:pt>
    <dgm:pt modelId="{EA53B9C0-6560-4553-961C-3D6504C0C10A}" type="parTrans" cxnId="{E59B83CE-A136-4050-8FCF-23DEA74A60B4}">
      <dgm:prSet/>
      <dgm:spPr/>
      <dgm:t>
        <a:bodyPr/>
        <a:lstStyle/>
        <a:p>
          <a:endParaRPr lang="en-US"/>
        </a:p>
      </dgm:t>
    </dgm:pt>
    <dgm:pt modelId="{DFE2784B-672D-4D79-9294-449191E406CD}" type="sibTrans" cxnId="{E59B83CE-A136-4050-8FCF-23DEA74A60B4}">
      <dgm:prSet/>
      <dgm:spPr/>
      <dgm:t>
        <a:bodyPr/>
        <a:lstStyle/>
        <a:p>
          <a:endParaRPr lang="en-US"/>
        </a:p>
      </dgm:t>
    </dgm:pt>
    <dgm:pt modelId="{906D75D0-1283-4B2E-B63F-08DA53A66D46}" type="pres">
      <dgm:prSet presAssocID="{302A9A32-F7C8-4688-998B-0DB622E06DCC}" presName="Name0" presStyleCnt="0">
        <dgm:presLayoutVars>
          <dgm:dir/>
          <dgm:animLvl val="lvl"/>
          <dgm:resizeHandles val="exact"/>
        </dgm:presLayoutVars>
      </dgm:prSet>
      <dgm:spPr/>
      <dgm:t>
        <a:bodyPr/>
        <a:lstStyle/>
        <a:p>
          <a:endParaRPr lang="en-GB"/>
        </a:p>
      </dgm:t>
    </dgm:pt>
    <dgm:pt modelId="{1B0636F2-4C1D-4EE6-929C-C332F93A4E5D}" type="pres">
      <dgm:prSet presAssocID="{302A9A32-F7C8-4688-998B-0DB622E06DCC}" presName="tSp" presStyleCnt="0"/>
      <dgm:spPr/>
    </dgm:pt>
    <dgm:pt modelId="{69F3F86D-01EC-4967-B958-0E1C7142F79A}" type="pres">
      <dgm:prSet presAssocID="{302A9A32-F7C8-4688-998B-0DB622E06DCC}" presName="bSp" presStyleCnt="0"/>
      <dgm:spPr/>
    </dgm:pt>
    <dgm:pt modelId="{D044E355-555F-49D4-A3FC-90DF08F77AA8}" type="pres">
      <dgm:prSet presAssocID="{302A9A32-F7C8-4688-998B-0DB622E06DCC}" presName="process" presStyleCnt="0"/>
      <dgm:spPr/>
    </dgm:pt>
    <dgm:pt modelId="{98C1C4CB-7329-49AD-8C31-B18761D8AFF3}" type="pres">
      <dgm:prSet presAssocID="{45D484B5-93D6-4CAE-BFE4-0426DC12EFD2}" presName="composite1" presStyleCnt="0"/>
      <dgm:spPr/>
    </dgm:pt>
    <dgm:pt modelId="{C72121F4-92B9-4047-8762-57802112C9DD}" type="pres">
      <dgm:prSet presAssocID="{45D484B5-93D6-4CAE-BFE4-0426DC12EFD2}" presName="dummyNode1" presStyleLbl="node1" presStyleIdx="0" presStyleCnt="5"/>
      <dgm:spPr/>
    </dgm:pt>
    <dgm:pt modelId="{2244748F-2B56-446C-9C66-F10E7DD219D3}" type="pres">
      <dgm:prSet presAssocID="{45D484B5-93D6-4CAE-BFE4-0426DC12EFD2}" presName="childNode1" presStyleLbl="bgAcc1" presStyleIdx="0" presStyleCnt="5" custLinFactNeighborX="7911" custLinFactNeighborY="29">
        <dgm:presLayoutVars>
          <dgm:bulletEnabled val="1"/>
        </dgm:presLayoutVars>
      </dgm:prSet>
      <dgm:spPr/>
      <dgm:t>
        <a:bodyPr/>
        <a:lstStyle/>
        <a:p>
          <a:endParaRPr lang="en-GB"/>
        </a:p>
      </dgm:t>
    </dgm:pt>
    <dgm:pt modelId="{900A073B-365F-47BE-B4F1-614B62ABC724}" type="pres">
      <dgm:prSet presAssocID="{45D484B5-93D6-4CAE-BFE4-0426DC12EFD2}" presName="childNode1tx" presStyleLbl="bgAcc1" presStyleIdx="0" presStyleCnt="5">
        <dgm:presLayoutVars>
          <dgm:bulletEnabled val="1"/>
        </dgm:presLayoutVars>
      </dgm:prSet>
      <dgm:spPr/>
      <dgm:t>
        <a:bodyPr/>
        <a:lstStyle/>
        <a:p>
          <a:endParaRPr lang="en-GB"/>
        </a:p>
      </dgm:t>
    </dgm:pt>
    <dgm:pt modelId="{47FD5911-192D-487D-9332-91C5FD256C7F}" type="pres">
      <dgm:prSet presAssocID="{45D484B5-93D6-4CAE-BFE4-0426DC12EFD2}" presName="parentNode1" presStyleLbl="node1" presStyleIdx="0" presStyleCnt="5" custLinFactNeighborX="3060" custLinFactNeighborY="25509">
        <dgm:presLayoutVars>
          <dgm:chMax val="1"/>
          <dgm:bulletEnabled val="1"/>
        </dgm:presLayoutVars>
      </dgm:prSet>
      <dgm:spPr/>
      <dgm:t>
        <a:bodyPr/>
        <a:lstStyle/>
        <a:p>
          <a:endParaRPr lang="en-GB"/>
        </a:p>
      </dgm:t>
    </dgm:pt>
    <dgm:pt modelId="{D74257A6-29C9-4713-9BE0-B2D041B02F45}" type="pres">
      <dgm:prSet presAssocID="{45D484B5-93D6-4CAE-BFE4-0426DC12EFD2}" presName="connSite1" presStyleCnt="0"/>
      <dgm:spPr/>
    </dgm:pt>
    <dgm:pt modelId="{FA0FFB84-77D8-4CDA-89F7-E7EBC36A3DC0}" type="pres">
      <dgm:prSet presAssocID="{6ACA0773-7325-4BAA-9AB7-C2B4BE935079}" presName="Name9" presStyleLbl="sibTrans2D1" presStyleIdx="0" presStyleCnt="4"/>
      <dgm:spPr/>
      <dgm:t>
        <a:bodyPr/>
        <a:lstStyle/>
        <a:p>
          <a:endParaRPr lang="en-GB"/>
        </a:p>
      </dgm:t>
    </dgm:pt>
    <dgm:pt modelId="{959C44E9-8B59-4347-80D7-86B1788CA0C3}" type="pres">
      <dgm:prSet presAssocID="{3C01BF62-BB90-43A4-801C-0BDA49412833}" presName="composite2" presStyleCnt="0"/>
      <dgm:spPr/>
    </dgm:pt>
    <dgm:pt modelId="{B4194532-92A4-41FF-BFA7-7BB43D2DB6BD}" type="pres">
      <dgm:prSet presAssocID="{3C01BF62-BB90-43A4-801C-0BDA49412833}" presName="dummyNode2" presStyleLbl="node1" presStyleIdx="0" presStyleCnt="5"/>
      <dgm:spPr/>
    </dgm:pt>
    <dgm:pt modelId="{DB550904-6C46-41C6-9369-5B1A790808C1}" type="pres">
      <dgm:prSet presAssocID="{3C01BF62-BB90-43A4-801C-0BDA49412833}" presName="childNode2" presStyleLbl="bgAcc1" presStyleIdx="1" presStyleCnt="5">
        <dgm:presLayoutVars>
          <dgm:bulletEnabled val="1"/>
        </dgm:presLayoutVars>
      </dgm:prSet>
      <dgm:spPr/>
      <dgm:t>
        <a:bodyPr/>
        <a:lstStyle/>
        <a:p>
          <a:endParaRPr lang="en-GB"/>
        </a:p>
      </dgm:t>
    </dgm:pt>
    <dgm:pt modelId="{3DE4C4E0-2331-4287-80D7-96CBACEE8EEC}" type="pres">
      <dgm:prSet presAssocID="{3C01BF62-BB90-43A4-801C-0BDA49412833}" presName="childNode2tx" presStyleLbl="bgAcc1" presStyleIdx="1" presStyleCnt="5">
        <dgm:presLayoutVars>
          <dgm:bulletEnabled val="1"/>
        </dgm:presLayoutVars>
      </dgm:prSet>
      <dgm:spPr/>
      <dgm:t>
        <a:bodyPr/>
        <a:lstStyle/>
        <a:p>
          <a:endParaRPr lang="en-GB"/>
        </a:p>
      </dgm:t>
    </dgm:pt>
    <dgm:pt modelId="{DB1A263F-A784-444A-9EEC-DD6F60DF862E}" type="pres">
      <dgm:prSet presAssocID="{3C01BF62-BB90-43A4-801C-0BDA49412833}" presName="parentNode2" presStyleLbl="node1" presStyleIdx="1" presStyleCnt="5" custLinFactNeighborY="-14171">
        <dgm:presLayoutVars>
          <dgm:chMax val="0"/>
          <dgm:bulletEnabled val="1"/>
        </dgm:presLayoutVars>
      </dgm:prSet>
      <dgm:spPr/>
      <dgm:t>
        <a:bodyPr/>
        <a:lstStyle/>
        <a:p>
          <a:endParaRPr lang="en-GB"/>
        </a:p>
      </dgm:t>
    </dgm:pt>
    <dgm:pt modelId="{68C2248A-BAF4-4EF5-A485-0B8DFE228509}" type="pres">
      <dgm:prSet presAssocID="{3C01BF62-BB90-43A4-801C-0BDA49412833}" presName="connSite2" presStyleCnt="0"/>
      <dgm:spPr/>
    </dgm:pt>
    <dgm:pt modelId="{232EB859-B894-418A-AD61-29AFC2DDDAB1}" type="pres">
      <dgm:prSet presAssocID="{ADC4212C-0F72-45DA-BE0D-3961131D9294}" presName="Name18" presStyleLbl="sibTrans2D1" presStyleIdx="1" presStyleCnt="4"/>
      <dgm:spPr/>
      <dgm:t>
        <a:bodyPr/>
        <a:lstStyle/>
        <a:p>
          <a:endParaRPr lang="en-GB"/>
        </a:p>
      </dgm:t>
    </dgm:pt>
    <dgm:pt modelId="{9F82449E-25AF-44CF-AF7B-4B7FE9B07407}" type="pres">
      <dgm:prSet presAssocID="{782E3F1C-0664-4E29-AEAF-8921CAC9A724}" presName="composite1" presStyleCnt="0"/>
      <dgm:spPr/>
    </dgm:pt>
    <dgm:pt modelId="{A7515EC8-FA44-402A-87A6-96ED1B5342FB}" type="pres">
      <dgm:prSet presAssocID="{782E3F1C-0664-4E29-AEAF-8921CAC9A724}" presName="dummyNode1" presStyleLbl="node1" presStyleIdx="1" presStyleCnt="5"/>
      <dgm:spPr/>
    </dgm:pt>
    <dgm:pt modelId="{937C9369-26B8-4C61-BEB3-5F0D9C2959C9}" type="pres">
      <dgm:prSet presAssocID="{782E3F1C-0664-4E29-AEAF-8921CAC9A724}" presName="childNode1" presStyleLbl="bgAcc1" presStyleIdx="2" presStyleCnt="5">
        <dgm:presLayoutVars>
          <dgm:bulletEnabled val="1"/>
        </dgm:presLayoutVars>
      </dgm:prSet>
      <dgm:spPr/>
      <dgm:t>
        <a:bodyPr/>
        <a:lstStyle/>
        <a:p>
          <a:endParaRPr lang="en-GB"/>
        </a:p>
      </dgm:t>
    </dgm:pt>
    <dgm:pt modelId="{13F3F4D3-D031-4C95-AE89-63896E4C652D}" type="pres">
      <dgm:prSet presAssocID="{782E3F1C-0664-4E29-AEAF-8921CAC9A724}" presName="childNode1tx" presStyleLbl="bgAcc1" presStyleIdx="2" presStyleCnt="5">
        <dgm:presLayoutVars>
          <dgm:bulletEnabled val="1"/>
        </dgm:presLayoutVars>
      </dgm:prSet>
      <dgm:spPr/>
      <dgm:t>
        <a:bodyPr/>
        <a:lstStyle/>
        <a:p>
          <a:endParaRPr lang="en-GB"/>
        </a:p>
      </dgm:t>
    </dgm:pt>
    <dgm:pt modelId="{0DCACBD4-923D-43EB-A933-3EA00888DDFF}" type="pres">
      <dgm:prSet presAssocID="{782E3F1C-0664-4E29-AEAF-8921CAC9A724}" presName="parentNode1" presStyleLbl="node1" presStyleIdx="2" presStyleCnt="5" custLinFactNeighborY="21867">
        <dgm:presLayoutVars>
          <dgm:chMax val="1"/>
          <dgm:bulletEnabled val="1"/>
        </dgm:presLayoutVars>
      </dgm:prSet>
      <dgm:spPr/>
      <dgm:t>
        <a:bodyPr/>
        <a:lstStyle/>
        <a:p>
          <a:endParaRPr lang="en-GB"/>
        </a:p>
      </dgm:t>
    </dgm:pt>
    <dgm:pt modelId="{0287BCFA-A6E9-4DDF-8F21-FC25E286B47B}" type="pres">
      <dgm:prSet presAssocID="{782E3F1C-0664-4E29-AEAF-8921CAC9A724}" presName="connSite1" presStyleCnt="0"/>
      <dgm:spPr/>
    </dgm:pt>
    <dgm:pt modelId="{60E30753-F1D5-4639-A459-5FDAC7AEC7AA}" type="pres">
      <dgm:prSet presAssocID="{C46BA590-00C8-4068-BF8E-C9D162308E57}" presName="Name9" presStyleLbl="sibTrans2D1" presStyleIdx="2" presStyleCnt="4"/>
      <dgm:spPr/>
      <dgm:t>
        <a:bodyPr/>
        <a:lstStyle/>
        <a:p>
          <a:endParaRPr lang="en-GB"/>
        </a:p>
      </dgm:t>
    </dgm:pt>
    <dgm:pt modelId="{FC7231A4-A9BA-4721-A1BC-95D0E961DC2D}" type="pres">
      <dgm:prSet presAssocID="{B9E41E1E-EB46-441C-BDC3-10CD6C11D092}" presName="composite2" presStyleCnt="0"/>
      <dgm:spPr/>
    </dgm:pt>
    <dgm:pt modelId="{F2F644CF-2AF7-4A0F-9D6D-C281E203B71C}" type="pres">
      <dgm:prSet presAssocID="{B9E41E1E-EB46-441C-BDC3-10CD6C11D092}" presName="dummyNode2" presStyleLbl="node1" presStyleIdx="2" presStyleCnt="5"/>
      <dgm:spPr/>
    </dgm:pt>
    <dgm:pt modelId="{9F8CE4AF-8CBB-4D3B-A614-A0476C31F47E}" type="pres">
      <dgm:prSet presAssocID="{B9E41E1E-EB46-441C-BDC3-10CD6C11D092}" presName="childNode2" presStyleLbl="bgAcc1" presStyleIdx="3" presStyleCnt="5">
        <dgm:presLayoutVars>
          <dgm:bulletEnabled val="1"/>
        </dgm:presLayoutVars>
      </dgm:prSet>
      <dgm:spPr/>
      <dgm:t>
        <a:bodyPr/>
        <a:lstStyle/>
        <a:p>
          <a:endParaRPr lang="en-GB"/>
        </a:p>
      </dgm:t>
    </dgm:pt>
    <dgm:pt modelId="{4418DDC3-A0E5-4B15-AE96-3615BDC06A33}" type="pres">
      <dgm:prSet presAssocID="{B9E41E1E-EB46-441C-BDC3-10CD6C11D092}" presName="childNode2tx" presStyleLbl="bgAcc1" presStyleIdx="3" presStyleCnt="5">
        <dgm:presLayoutVars>
          <dgm:bulletEnabled val="1"/>
        </dgm:presLayoutVars>
      </dgm:prSet>
      <dgm:spPr/>
      <dgm:t>
        <a:bodyPr/>
        <a:lstStyle/>
        <a:p>
          <a:endParaRPr lang="en-GB"/>
        </a:p>
      </dgm:t>
    </dgm:pt>
    <dgm:pt modelId="{607C4055-81D1-4524-BC02-EE7F2F7584A1}" type="pres">
      <dgm:prSet presAssocID="{B9E41E1E-EB46-441C-BDC3-10CD6C11D092}" presName="parentNode2" presStyleLbl="node1" presStyleIdx="3" presStyleCnt="5" custLinFactNeighborY="-30231">
        <dgm:presLayoutVars>
          <dgm:chMax val="0"/>
          <dgm:bulletEnabled val="1"/>
        </dgm:presLayoutVars>
      </dgm:prSet>
      <dgm:spPr/>
      <dgm:t>
        <a:bodyPr/>
        <a:lstStyle/>
        <a:p>
          <a:endParaRPr lang="en-GB"/>
        </a:p>
      </dgm:t>
    </dgm:pt>
    <dgm:pt modelId="{9B75D918-DA81-4015-B764-F2D1FEE219FB}" type="pres">
      <dgm:prSet presAssocID="{B9E41E1E-EB46-441C-BDC3-10CD6C11D092}" presName="connSite2" presStyleCnt="0"/>
      <dgm:spPr/>
    </dgm:pt>
    <dgm:pt modelId="{BCAB650E-68F4-4A76-9F9E-7778F69B6305}" type="pres">
      <dgm:prSet presAssocID="{D18F7487-1CA1-46B9-BB7B-46AE96280ABC}" presName="Name18" presStyleLbl="sibTrans2D1" presStyleIdx="3" presStyleCnt="4"/>
      <dgm:spPr/>
      <dgm:t>
        <a:bodyPr/>
        <a:lstStyle/>
        <a:p>
          <a:endParaRPr lang="en-GB"/>
        </a:p>
      </dgm:t>
    </dgm:pt>
    <dgm:pt modelId="{B9EEC679-7C1D-48E4-AA41-BEC61AC26546}" type="pres">
      <dgm:prSet presAssocID="{48598C31-71BD-4EE7-B298-B8FE05FAA926}" presName="composite1" presStyleCnt="0"/>
      <dgm:spPr/>
    </dgm:pt>
    <dgm:pt modelId="{4126A5F4-E7F2-42AE-9627-CA81F76CCF6C}" type="pres">
      <dgm:prSet presAssocID="{48598C31-71BD-4EE7-B298-B8FE05FAA926}" presName="dummyNode1" presStyleLbl="node1" presStyleIdx="3" presStyleCnt="5"/>
      <dgm:spPr/>
    </dgm:pt>
    <dgm:pt modelId="{AA1E335E-AF1A-47DF-BB34-ABF65679157C}" type="pres">
      <dgm:prSet presAssocID="{48598C31-71BD-4EE7-B298-B8FE05FAA926}" presName="childNode1" presStyleLbl="bgAcc1" presStyleIdx="4" presStyleCnt="5">
        <dgm:presLayoutVars>
          <dgm:bulletEnabled val="1"/>
        </dgm:presLayoutVars>
      </dgm:prSet>
      <dgm:spPr/>
      <dgm:t>
        <a:bodyPr/>
        <a:lstStyle/>
        <a:p>
          <a:endParaRPr lang="en-GB"/>
        </a:p>
      </dgm:t>
    </dgm:pt>
    <dgm:pt modelId="{5BB9CCC3-B5F8-4572-8B41-A9BF0CCAE447}" type="pres">
      <dgm:prSet presAssocID="{48598C31-71BD-4EE7-B298-B8FE05FAA926}" presName="childNode1tx" presStyleLbl="bgAcc1" presStyleIdx="4" presStyleCnt="5">
        <dgm:presLayoutVars>
          <dgm:bulletEnabled val="1"/>
        </dgm:presLayoutVars>
      </dgm:prSet>
      <dgm:spPr/>
      <dgm:t>
        <a:bodyPr/>
        <a:lstStyle/>
        <a:p>
          <a:endParaRPr lang="en-GB"/>
        </a:p>
      </dgm:t>
    </dgm:pt>
    <dgm:pt modelId="{4396E130-AF20-4CED-AC18-DCDE19F432D3}" type="pres">
      <dgm:prSet presAssocID="{48598C31-71BD-4EE7-B298-B8FE05FAA926}" presName="parentNode1" presStyleLbl="node1" presStyleIdx="4" presStyleCnt="5" custLinFactNeighborY="21867">
        <dgm:presLayoutVars>
          <dgm:chMax val="1"/>
          <dgm:bulletEnabled val="1"/>
        </dgm:presLayoutVars>
      </dgm:prSet>
      <dgm:spPr/>
      <dgm:t>
        <a:bodyPr/>
        <a:lstStyle/>
        <a:p>
          <a:endParaRPr lang="en-GB"/>
        </a:p>
      </dgm:t>
    </dgm:pt>
    <dgm:pt modelId="{27242000-2EC6-48AC-812C-DC042CFF56EA}" type="pres">
      <dgm:prSet presAssocID="{48598C31-71BD-4EE7-B298-B8FE05FAA926}" presName="connSite1" presStyleCnt="0"/>
      <dgm:spPr/>
    </dgm:pt>
  </dgm:ptLst>
  <dgm:cxnLst>
    <dgm:cxn modelId="{36DB8F3B-2465-4609-B21A-868AD7D76A0D}" srcId="{3C01BF62-BB90-43A4-801C-0BDA49412833}" destId="{3792B632-2DAF-4ACD-88C2-0143343EE43A}" srcOrd="2" destOrd="0" parTransId="{74B0818E-562F-4D5E-9486-194F51DE24CF}" sibTransId="{313FC1B7-5E58-460A-BFBA-63557E514242}"/>
    <dgm:cxn modelId="{24EF0D02-7088-4E9C-B67B-B3528E0C3B7A}" srcId="{48598C31-71BD-4EE7-B298-B8FE05FAA926}" destId="{B0379E03-0943-4681-A303-7D3924F869B6}" srcOrd="1" destOrd="0" parTransId="{EBB77D14-A3F1-4FD6-84DC-DDF86C21A6B9}" sibTransId="{DA98DCAA-D0A1-4275-8334-6B945C511578}"/>
    <dgm:cxn modelId="{9B2461CB-685C-4B27-83B0-49B57B73D9FF}" srcId="{45D484B5-93D6-4CAE-BFE4-0426DC12EFD2}" destId="{1C2B1D53-7106-474D-8EC4-E76CEFFB8E01}" srcOrd="0" destOrd="0" parTransId="{F4386A8C-4B14-4E54-B4E2-3497A475E0D3}" sibTransId="{B587B25C-1A3E-406C-97C5-B664E824512C}"/>
    <dgm:cxn modelId="{DF909DFD-C04B-48EA-A799-F20E95815FFF}" type="presOf" srcId="{782E3F1C-0664-4E29-AEAF-8921CAC9A724}" destId="{0DCACBD4-923D-43EB-A933-3EA00888DDFF}" srcOrd="0" destOrd="0" presId="urn:microsoft.com/office/officeart/2005/8/layout/hProcess4"/>
    <dgm:cxn modelId="{401D195A-289E-4BA2-A39F-A39F54933791}" srcId="{302A9A32-F7C8-4688-998B-0DB622E06DCC}" destId="{48598C31-71BD-4EE7-B298-B8FE05FAA926}" srcOrd="4" destOrd="0" parTransId="{02F34CE6-4167-4C18-A427-7E1781547DCC}" sibTransId="{C4B6C538-9AF5-414D-BFDD-B42C8E14A118}"/>
    <dgm:cxn modelId="{CBAAE32B-E31E-4A75-969E-642AAF59C9DF}" type="presOf" srcId="{EF23D022-C4CA-4AC6-9ABE-CE2EB8D7963A}" destId="{3DE4C4E0-2331-4287-80D7-96CBACEE8EEC}" srcOrd="1" destOrd="1" presId="urn:microsoft.com/office/officeart/2005/8/layout/hProcess4"/>
    <dgm:cxn modelId="{441E3C70-9E10-4276-A962-97066686AF2F}" type="presOf" srcId="{DDC0D68A-70C6-418D-9937-E703B7A03FCF}" destId="{13F3F4D3-D031-4C95-AE89-63896E4C652D}" srcOrd="1" destOrd="2" presId="urn:microsoft.com/office/officeart/2005/8/layout/hProcess4"/>
    <dgm:cxn modelId="{7301D0C0-3D08-4482-B85C-539DE094F71E}" type="presOf" srcId="{3792B632-2DAF-4ACD-88C2-0143343EE43A}" destId="{DB550904-6C46-41C6-9369-5B1A790808C1}" srcOrd="0" destOrd="2" presId="urn:microsoft.com/office/officeart/2005/8/layout/hProcess4"/>
    <dgm:cxn modelId="{A8BE9B88-60F7-4A72-BDB4-30291822BA0D}" type="presOf" srcId="{2E057E6A-E5B9-48E4-B413-2ADE96406498}" destId="{AA1E335E-AF1A-47DF-BB34-ABF65679157C}" srcOrd="0" destOrd="2" presId="urn:microsoft.com/office/officeart/2005/8/layout/hProcess4"/>
    <dgm:cxn modelId="{F5FDCBBD-4BA5-47CB-9200-55315EC729FF}" type="presOf" srcId="{45D484B5-93D6-4CAE-BFE4-0426DC12EFD2}" destId="{47FD5911-192D-487D-9332-91C5FD256C7F}" srcOrd="0" destOrd="0" presId="urn:microsoft.com/office/officeart/2005/8/layout/hProcess4"/>
    <dgm:cxn modelId="{E916582B-D165-4C26-8D6A-36D36F7AC6DF}" type="presOf" srcId="{B61299D3-7680-4559-B599-3E68F8B82E9E}" destId="{3DE4C4E0-2331-4287-80D7-96CBACEE8EEC}" srcOrd="1" destOrd="0" presId="urn:microsoft.com/office/officeart/2005/8/layout/hProcess4"/>
    <dgm:cxn modelId="{09FAE608-1D50-43C8-B466-3859F8C32B50}" type="presOf" srcId="{D18F7487-1CA1-46B9-BB7B-46AE96280ABC}" destId="{BCAB650E-68F4-4A76-9F9E-7778F69B6305}" srcOrd="0" destOrd="0" presId="urn:microsoft.com/office/officeart/2005/8/layout/hProcess4"/>
    <dgm:cxn modelId="{F1E9208E-67EE-4333-BFA3-1238FC9F7E37}" srcId="{782E3F1C-0664-4E29-AEAF-8921CAC9A724}" destId="{DDC0D68A-70C6-418D-9937-E703B7A03FCF}" srcOrd="2" destOrd="0" parTransId="{8073AEA5-09D1-41C4-A6A9-1BFCCF9FCD71}" sibTransId="{CBDD8162-D54C-4B38-B156-753741B1C2BC}"/>
    <dgm:cxn modelId="{73E5FC5D-4BA1-46C8-B23C-C2D7A14F2A50}" srcId="{782E3F1C-0664-4E29-AEAF-8921CAC9A724}" destId="{52D8ADB3-ED07-4807-B7E7-F294E64C926B}" srcOrd="1" destOrd="0" parTransId="{5C681F9D-AA75-46E8-9A03-94D265A5AF35}" sibTransId="{E949DBA6-A379-4E84-A0A6-0076FA6AC209}"/>
    <dgm:cxn modelId="{B53868AF-CE1F-4166-8F6B-D4993D9F4B16}" type="presOf" srcId="{B61299D3-7680-4559-B599-3E68F8B82E9E}" destId="{DB550904-6C46-41C6-9369-5B1A790808C1}" srcOrd="0" destOrd="0" presId="urn:microsoft.com/office/officeart/2005/8/layout/hProcess4"/>
    <dgm:cxn modelId="{61C73302-C512-4201-AADB-37028A92D258}" type="presOf" srcId="{1C2B1D53-7106-474D-8EC4-E76CEFFB8E01}" destId="{2244748F-2B56-446C-9C66-F10E7DD219D3}" srcOrd="0" destOrd="0" presId="urn:microsoft.com/office/officeart/2005/8/layout/hProcess4"/>
    <dgm:cxn modelId="{38237265-564F-4951-9174-B18C27DB4A18}" srcId="{B9E41E1E-EB46-441C-BDC3-10CD6C11D092}" destId="{4F2F5794-C4E5-406E-A672-4BFA408D73E1}" srcOrd="0" destOrd="0" parTransId="{3A4F8D37-A290-4837-9345-C1ABC23D685C}" sibTransId="{13357533-CB46-484C-B2B4-61F75064C1BD}"/>
    <dgm:cxn modelId="{CF305034-9882-4499-9C54-BAC8AC14D8C6}" type="presOf" srcId="{3792B632-2DAF-4ACD-88C2-0143343EE43A}" destId="{3DE4C4E0-2331-4287-80D7-96CBACEE8EEC}" srcOrd="1" destOrd="2" presId="urn:microsoft.com/office/officeart/2005/8/layout/hProcess4"/>
    <dgm:cxn modelId="{179C6E11-5E95-4589-8445-10A84F2EC1F9}" srcId="{302A9A32-F7C8-4688-998B-0DB622E06DCC}" destId="{B9E41E1E-EB46-441C-BDC3-10CD6C11D092}" srcOrd="3" destOrd="0" parTransId="{C40D8CAD-1627-4ABE-807C-987951DEE52E}" sibTransId="{D18F7487-1CA1-46B9-BB7B-46AE96280ABC}"/>
    <dgm:cxn modelId="{41C09561-89DC-47BD-96F0-D8E8CA2DEC96}" type="presOf" srcId="{52D8ADB3-ED07-4807-B7E7-F294E64C926B}" destId="{13F3F4D3-D031-4C95-AE89-63896E4C652D}" srcOrd="1" destOrd="1" presId="urn:microsoft.com/office/officeart/2005/8/layout/hProcess4"/>
    <dgm:cxn modelId="{843AC77D-B15E-4A99-93FC-EA5A24421D14}" srcId="{B9E41E1E-EB46-441C-BDC3-10CD6C11D092}" destId="{2C4BBB4C-33A1-4E02-8B57-D88E2F65450B}" srcOrd="2" destOrd="0" parTransId="{4DD75662-8D05-4BBC-A6D5-A92D242AE807}" sibTransId="{B9751061-D35B-4784-A8CC-D6CF6459379D}"/>
    <dgm:cxn modelId="{588ED1FF-CD60-4E33-A50E-5DD83BD438E7}" srcId="{782E3F1C-0664-4E29-AEAF-8921CAC9A724}" destId="{71380375-4DC5-4836-B652-74F52C4EFF53}" srcOrd="0" destOrd="0" parTransId="{31E5B805-6289-4034-8976-A768E3B80FDA}" sibTransId="{C113BE9C-918C-4ED0-80FF-CEE660E19741}"/>
    <dgm:cxn modelId="{3B6B7AA8-A6B9-414D-95BF-CA224821088A}" type="presOf" srcId="{2C4BBB4C-33A1-4E02-8B57-D88E2F65450B}" destId="{9F8CE4AF-8CBB-4D3B-A614-A0476C31F47E}" srcOrd="0" destOrd="2" presId="urn:microsoft.com/office/officeart/2005/8/layout/hProcess4"/>
    <dgm:cxn modelId="{2D7D5E89-0C5A-431F-B6BC-20B0D5BDB3EA}" type="presOf" srcId="{302A9A32-F7C8-4688-998B-0DB622E06DCC}" destId="{906D75D0-1283-4B2E-B63F-08DA53A66D46}" srcOrd="0" destOrd="0" presId="urn:microsoft.com/office/officeart/2005/8/layout/hProcess4"/>
    <dgm:cxn modelId="{2F275071-35D0-4333-A185-CF35B0C120E9}" srcId="{45D484B5-93D6-4CAE-BFE4-0426DC12EFD2}" destId="{6F5FBD7C-7447-4136-88C1-94C7298C7154}" srcOrd="1" destOrd="0" parTransId="{3B083A3D-156B-4B44-B929-6BE5AE7EF328}" sibTransId="{5BEB81E0-3335-4969-9CDC-947CF2DDF0F5}"/>
    <dgm:cxn modelId="{AA284E91-B11C-4CA7-A210-4200392D0A8A}" type="presOf" srcId="{2E057E6A-E5B9-48E4-B413-2ADE96406498}" destId="{5BB9CCC3-B5F8-4572-8B41-A9BF0CCAE447}" srcOrd="1" destOrd="2" presId="urn:microsoft.com/office/officeart/2005/8/layout/hProcess4"/>
    <dgm:cxn modelId="{895858C6-681F-48EC-AC95-242BE6371EED}" type="presOf" srcId="{6F5FBD7C-7447-4136-88C1-94C7298C7154}" destId="{2244748F-2B56-446C-9C66-F10E7DD219D3}" srcOrd="0" destOrd="1" presId="urn:microsoft.com/office/officeart/2005/8/layout/hProcess4"/>
    <dgm:cxn modelId="{DFF245D0-FB41-4719-A382-17DF4BB9FAD5}" type="presOf" srcId="{4F2F5794-C4E5-406E-A672-4BFA408D73E1}" destId="{4418DDC3-A0E5-4B15-AE96-3615BDC06A33}" srcOrd="1" destOrd="0" presId="urn:microsoft.com/office/officeart/2005/8/layout/hProcess4"/>
    <dgm:cxn modelId="{B3A24CE7-98EA-485D-8A64-817098F7DDB3}" type="presOf" srcId="{C46BA590-00C8-4068-BF8E-C9D162308E57}" destId="{60E30753-F1D5-4639-A459-5FDAC7AEC7AA}" srcOrd="0" destOrd="0" presId="urn:microsoft.com/office/officeart/2005/8/layout/hProcess4"/>
    <dgm:cxn modelId="{B391247E-D27D-4F7A-8D6D-85935C361765}" type="presOf" srcId="{B9E41E1E-EB46-441C-BDC3-10CD6C11D092}" destId="{607C4055-81D1-4524-BC02-EE7F2F7584A1}" srcOrd="0" destOrd="0" presId="urn:microsoft.com/office/officeart/2005/8/layout/hProcess4"/>
    <dgm:cxn modelId="{0C9BFFE0-A904-4C23-8AA3-C38FA65A0293}" type="presOf" srcId="{DDC0D68A-70C6-418D-9937-E703B7A03FCF}" destId="{937C9369-26B8-4C61-BEB3-5F0D9C2959C9}" srcOrd="0" destOrd="2" presId="urn:microsoft.com/office/officeart/2005/8/layout/hProcess4"/>
    <dgm:cxn modelId="{692B3DBE-40D1-4BCF-AA16-D925BAAB702D}" type="presOf" srcId="{1E4C530E-659E-493A-90CE-7A6B71FEAA33}" destId="{AA1E335E-AF1A-47DF-BB34-ABF65679157C}" srcOrd="0" destOrd="0" presId="urn:microsoft.com/office/officeart/2005/8/layout/hProcess4"/>
    <dgm:cxn modelId="{B1BB938A-99A0-48DA-A8E1-6F88A816C81B}" type="presOf" srcId="{006570CD-C50F-4637-BB82-8683C564E071}" destId="{9F8CE4AF-8CBB-4D3B-A614-A0476C31F47E}" srcOrd="0" destOrd="1" presId="urn:microsoft.com/office/officeart/2005/8/layout/hProcess4"/>
    <dgm:cxn modelId="{5BDA02E6-EE39-41A8-94F2-2438CFA77F2D}" srcId="{302A9A32-F7C8-4688-998B-0DB622E06DCC}" destId="{782E3F1C-0664-4E29-AEAF-8921CAC9A724}" srcOrd="2" destOrd="0" parTransId="{3494F793-1B5D-4DC9-B5BC-724707B07496}" sibTransId="{C46BA590-00C8-4068-BF8E-C9D162308E57}"/>
    <dgm:cxn modelId="{B9705EE3-A7C1-411F-801C-D7F947541F79}" type="presOf" srcId="{659FA46A-7B63-45F2-BF01-8E1589FF11C0}" destId="{2244748F-2B56-446C-9C66-F10E7DD219D3}" srcOrd="0" destOrd="3" presId="urn:microsoft.com/office/officeart/2005/8/layout/hProcess4"/>
    <dgm:cxn modelId="{997A184F-C727-4545-848B-F52CE7DB719E}" srcId="{45D484B5-93D6-4CAE-BFE4-0426DC12EFD2}" destId="{659FA46A-7B63-45F2-BF01-8E1589FF11C0}" srcOrd="3" destOrd="0" parTransId="{2624EAAA-76FE-4DDC-8F0D-0D3F5A9BFB61}" sibTransId="{29C1AFE8-3C8D-4F60-9D96-417F5719D7A4}"/>
    <dgm:cxn modelId="{C376ADE3-B639-4688-94ED-A22D399B59FE}" type="presOf" srcId="{B0379E03-0943-4681-A303-7D3924F869B6}" destId="{AA1E335E-AF1A-47DF-BB34-ABF65679157C}" srcOrd="0" destOrd="1" presId="urn:microsoft.com/office/officeart/2005/8/layout/hProcess4"/>
    <dgm:cxn modelId="{1CDB4373-5D74-4871-B0D7-297C36A320D6}" srcId="{45D484B5-93D6-4CAE-BFE4-0426DC12EFD2}" destId="{0C53BB1A-F8E9-4A47-AF22-610A8C3FDB5D}" srcOrd="2" destOrd="0" parTransId="{A2EA720C-53C3-4BB3-B730-C8770D356170}" sibTransId="{73E460F3-B122-408E-BBC0-196CDC8845C5}"/>
    <dgm:cxn modelId="{268E87D1-2255-49A9-B17C-599434F514C0}" type="presOf" srcId="{ADC4212C-0F72-45DA-BE0D-3961131D9294}" destId="{232EB859-B894-418A-AD61-29AFC2DDDAB1}" srcOrd="0" destOrd="0" presId="urn:microsoft.com/office/officeart/2005/8/layout/hProcess4"/>
    <dgm:cxn modelId="{6800ACB1-563B-4C6B-A423-52FA07F86293}" type="presOf" srcId="{6F5FBD7C-7447-4136-88C1-94C7298C7154}" destId="{900A073B-365F-47BE-B4F1-614B62ABC724}" srcOrd="1" destOrd="1" presId="urn:microsoft.com/office/officeart/2005/8/layout/hProcess4"/>
    <dgm:cxn modelId="{16236EB6-AADE-4A62-8716-077367218F7B}" type="presOf" srcId="{3C01BF62-BB90-43A4-801C-0BDA49412833}" destId="{DB1A263F-A784-444A-9EEC-DD6F60DF862E}" srcOrd="0" destOrd="0" presId="urn:microsoft.com/office/officeart/2005/8/layout/hProcess4"/>
    <dgm:cxn modelId="{4A434C58-93A7-40D1-B246-798C6C9A1E08}" type="presOf" srcId="{71380375-4DC5-4836-B652-74F52C4EFF53}" destId="{937C9369-26B8-4C61-BEB3-5F0D9C2959C9}" srcOrd="0" destOrd="0" presId="urn:microsoft.com/office/officeart/2005/8/layout/hProcess4"/>
    <dgm:cxn modelId="{32893C22-4E74-4F16-A912-3F82416C1009}" srcId="{302A9A32-F7C8-4688-998B-0DB622E06DCC}" destId="{45D484B5-93D6-4CAE-BFE4-0426DC12EFD2}" srcOrd="0" destOrd="0" parTransId="{CD977E36-C3A0-41C6-BE23-2DF0559F1898}" sibTransId="{6ACA0773-7325-4BAA-9AB7-C2B4BE935079}"/>
    <dgm:cxn modelId="{96765890-9B97-407E-A06F-87230344B337}" srcId="{302A9A32-F7C8-4688-998B-0DB622E06DCC}" destId="{3C01BF62-BB90-43A4-801C-0BDA49412833}" srcOrd="1" destOrd="0" parTransId="{D0E9C688-B7B4-4983-A651-327B40CD7061}" sibTransId="{ADC4212C-0F72-45DA-BE0D-3961131D9294}"/>
    <dgm:cxn modelId="{67DBB539-E1FC-4096-9950-D5B94783D6C3}" type="presOf" srcId="{71380375-4DC5-4836-B652-74F52C4EFF53}" destId="{13F3F4D3-D031-4C95-AE89-63896E4C652D}" srcOrd="1" destOrd="0" presId="urn:microsoft.com/office/officeart/2005/8/layout/hProcess4"/>
    <dgm:cxn modelId="{3D9D15C7-B383-4C59-B070-A39DD963B3FF}" type="presOf" srcId="{0C53BB1A-F8E9-4A47-AF22-610A8C3FDB5D}" destId="{2244748F-2B56-446C-9C66-F10E7DD219D3}" srcOrd="0" destOrd="2" presId="urn:microsoft.com/office/officeart/2005/8/layout/hProcess4"/>
    <dgm:cxn modelId="{742E6E1C-7BE5-4886-B1EF-2EB97DAF0BAA}" type="presOf" srcId="{1C2B1D53-7106-474D-8EC4-E76CEFFB8E01}" destId="{900A073B-365F-47BE-B4F1-614B62ABC724}" srcOrd="1" destOrd="0" presId="urn:microsoft.com/office/officeart/2005/8/layout/hProcess4"/>
    <dgm:cxn modelId="{FC258EB8-435F-4AAD-BE09-64645F557E07}" type="presOf" srcId="{B0379E03-0943-4681-A303-7D3924F869B6}" destId="{5BB9CCC3-B5F8-4572-8B41-A9BF0CCAE447}" srcOrd="1" destOrd="1" presId="urn:microsoft.com/office/officeart/2005/8/layout/hProcess4"/>
    <dgm:cxn modelId="{986C9EA0-0A7D-44A5-B446-57FFD25ECA31}" type="presOf" srcId="{4F2F5794-C4E5-406E-A672-4BFA408D73E1}" destId="{9F8CE4AF-8CBB-4D3B-A614-A0476C31F47E}" srcOrd="0" destOrd="0" presId="urn:microsoft.com/office/officeart/2005/8/layout/hProcess4"/>
    <dgm:cxn modelId="{7851C547-9260-4D8D-9F3F-A5047EF7BEDD}" srcId="{3C01BF62-BB90-43A4-801C-0BDA49412833}" destId="{EF23D022-C4CA-4AC6-9ABE-CE2EB8D7963A}" srcOrd="1" destOrd="0" parTransId="{81714374-6A90-4DAC-92E7-D00C5CDD2E3A}" sibTransId="{C569DB9C-840F-42A2-B820-25A8F3F11A66}"/>
    <dgm:cxn modelId="{C41400E5-5204-42B6-B976-BE93E535CC8C}" srcId="{B9E41E1E-EB46-441C-BDC3-10CD6C11D092}" destId="{006570CD-C50F-4637-BB82-8683C564E071}" srcOrd="1" destOrd="0" parTransId="{FEE3AEB3-9F2F-473F-8028-B669EC18AD13}" sibTransId="{AA7163A9-3572-407D-BE97-EF574B37562A}"/>
    <dgm:cxn modelId="{16F2A695-5B19-4460-84C9-5AAA53A1E3DF}" type="presOf" srcId="{006570CD-C50F-4637-BB82-8683C564E071}" destId="{4418DDC3-A0E5-4B15-AE96-3615BDC06A33}" srcOrd="1" destOrd="1" presId="urn:microsoft.com/office/officeart/2005/8/layout/hProcess4"/>
    <dgm:cxn modelId="{F5539EA3-C1BB-4B3C-90F2-F6EE609DB9DD}" srcId="{3C01BF62-BB90-43A4-801C-0BDA49412833}" destId="{B61299D3-7680-4559-B599-3E68F8B82E9E}" srcOrd="0" destOrd="0" parTransId="{C4EFF70B-67B4-45F0-ADD9-82E59B78349A}" sibTransId="{57E9736D-14D9-44C8-8933-DD736D7DF5A6}"/>
    <dgm:cxn modelId="{A7511736-EEB9-4E5F-8631-7B0DF375F8DE}" type="presOf" srcId="{0C53BB1A-F8E9-4A47-AF22-610A8C3FDB5D}" destId="{900A073B-365F-47BE-B4F1-614B62ABC724}" srcOrd="1" destOrd="2" presId="urn:microsoft.com/office/officeart/2005/8/layout/hProcess4"/>
    <dgm:cxn modelId="{F2C7489E-7C23-474D-9B96-73FB339C1B51}" type="presOf" srcId="{EF23D022-C4CA-4AC6-9ABE-CE2EB8D7963A}" destId="{DB550904-6C46-41C6-9369-5B1A790808C1}" srcOrd="0" destOrd="1" presId="urn:microsoft.com/office/officeart/2005/8/layout/hProcess4"/>
    <dgm:cxn modelId="{2B945993-3DCE-4DBB-A988-68230F24945A}" type="presOf" srcId="{48598C31-71BD-4EE7-B298-B8FE05FAA926}" destId="{4396E130-AF20-4CED-AC18-DCDE19F432D3}" srcOrd="0" destOrd="0" presId="urn:microsoft.com/office/officeart/2005/8/layout/hProcess4"/>
    <dgm:cxn modelId="{4EC26E19-CCE0-4DD6-BBF1-2AFF52EE80E0}" type="presOf" srcId="{659FA46A-7B63-45F2-BF01-8E1589FF11C0}" destId="{900A073B-365F-47BE-B4F1-614B62ABC724}" srcOrd="1" destOrd="3" presId="urn:microsoft.com/office/officeart/2005/8/layout/hProcess4"/>
    <dgm:cxn modelId="{0BD41A18-610B-4371-8F5C-39A54654F3EA}" type="presOf" srcId="{52D8ADB3-ED07-4807-B7E7-F294E64C926B}" destId="{937C9369-26B8-4C61-BEB3-5F0D9C2959C9}" srcOrd="0" destOrd="1" presId="urn:microsoft.com/office/officeart/2005/8/layout/hProcess4"/>
    <dgm:cxn modelId="{51532555-3AC9-4A24-9F12-6CDA8F7E5202}" type="presOf" srcId="{2C4BBB4C-33A1-4E02-8B57-D88E2F65450B}" destId="{4418DDC3-A0E5-4B15-AE96-3615BDC06A33}" srcOrd="1" destOrd="2" presId="urn:microsoft.com/office/officeart/2005/8/layout/hProcess4"/>
    <dgm:cxn modelId="{026EFAB8-7824-4B39-B8BA-25420B50CEFE}" srcId="{48598C31-71BD-4EE7-B298-B8FE05FAA926}" destId="{1E4C530E-659E-493A-90CE-7A6B71FEAA33}" srcOrd="0" destOrd="0" parTransId="{2511D647-4F0F-4B49-B98A-7D74D3DA0D64}" sibTransId="{0F5E1CF3-4489-4CEF-9BF9-0690FB5C51C4}"/>
    <dgm:cxn modelId="{DF420D53-D4ED-488E-B250-D0D283B399EE}" type="presOf" srcId="{1E4C530E-659E-493A-90CE-7A6B71FEAA33}" destId="{5BB9CCC3-B5F8-4572-8B41-A9BF0CCAE447}" srcOrd="1" destOrd="0" presId="urn:microsoft.com/office/officeart/2005/8/layout/hProcess4"/>
    <dgm:cxn modelId="{576FF612-D7EC-4A63-B81F-7E4428357562}" type="presOf" srcId="{6ACA0773-7325-4BAA-9AB7-C2B4BE935079}" destId="{FA0FFB84-77D8-4CDA-89F7-E7EBC36A3DC0}" srcOrd="0" destOrd="0" presId="urn:microsoft.com/office/officeart/2005/8/layout/hProcess4"/>
    <dgm:cxn modelId="{E59B83CE-A136-4050-8FCF-23DEA74A60B4}" srcId="{48598C31-71BD-4EE7-B298-B8FE05FAA926}" destId="{2E057E6A-E5B9-48E4-B413-2ADE96406498}" srcOrd="2" destOrd="0" parTransId="{EA53B9C0-6560-4553-961C-3D6504C0C10A}" sibTransId="{DFE2784B-672D-4D79-9294-449191E406CD}"/>
    <dgm:cxn modelId="{3B8BCDD0-A8B3-40FD-84FA-5FF9192CA441}" type="presParOf" srcId="{906D75D0-1283-4B2E-B63F-08DA53A66D46}" destId="{1B0636F2-4C1D-4EE6-929C-C332F93A4E5D}" srcOrd="0" destOrd="0" presId="urn:microsoft.com/office/officeart/2005/8/layout/hProcess4"/>
    <dgm:cxn modelId="{F81267CA-C59C-4A15-8071-AC12D8973E6E}" type="presParOf" srcId="{906D75D0-1283-4B2E-B63F-08DA53A66D46}" destId="{69F3F86D-01EC-4967-B958-0E1C7142F79A}" srcOrd="1" destOrd="0" presId="urn:microsoft.com/office/officeart/2005/8/layout/hProcess4"/>
    <dgm:cxn modelId="{224A2B54-1189-486E-B044-692DF22D7AA8}" type="presParOf" srcId="{906D75D0-1283-4B2E-B63F-08DA53A66D46}" destId="{D044E355-555F-49D4-A3FC-90DF08F77AA8}" srcOrd="2" destOrd="0" presId="urn:microsoft.com/office/officeart/2005/8/layout/hProcess4"/>
    <dgm:cxn modelId="{6AECAA3E-7151-485E-99A1-23D8EC851EAD}" type="presParOf" srcId="{D044E355-555F-49D4-A3FC-90DF08F77AA8}" destId="{98C1C4CB-7329-49AD-8C31-B18761D8AFF3}" srcOrd="0" destOrd="0" presId="urn:microsoft.com/office/officeart/2005/8/layout/hProcess4"/>
    <dgm:cxn modelId="{C4D45C33-1A67-47B1-B5FF-46FCDE6350F8}" type="presParOf" srcId="{98C1C4CB-7329-49AD-8C31-B18761D8AFF3}" destId="{C72121F4-92B9-4047-8762-57802112C9DD}" srcOrd="0" destOrd="0" presId="urn:microsoft.com/office/officeart/2005/8/layout/hProcess4"/>
    <dgm:cxn modelId="{BC12C035-D07A-4555-8C41-FDF9C4F5DCFD}" type="presParOf" srcId="{98C1C4CB-7329-49AD-8C31-B18761D8AFF3}" destId="{2244748F-2B56-446C-9C66-F10E7DD219D3}" srcOrd="1" destOrd="0" presId="urn:microsoft.com/office/officeart/2005/8/layout/hProcess4"/>
    <dgm:cxn modelId="{0909DDE2-7948-4C11-AB69-7DA52F764548}" type="presParOf" srcId="{98C1C4CB-7329-49AD-8C31-B18761D8AFF3}" destId="{900A073B-365F-47BE-B4F1-614B62ABC724}" srcOrd="2" destOrd="0" presId="urn:microsoft.com/office/officeart/2005/8/layout/hProcess4"/>
    <dgm:cxn modelId="{AE1EF2ED-A583-4CFF-9A92-DA578B8CA60F}" type="presParOf" srcId="{98C1C4CB-7329-49AD-8C31-B18761D8AFF3}" destId="{47FD5911-192D-487D-9332-91C5FD256C7F}" srcOrd="3" destOrd="0" presId="urn:microsoft.com/office/officeart/2005/8/layout/hProcess4"/>
    <dgm:cxn modelId="{23ABBB5B-2A3A-4837-A389-9FED7D832764}" type="presParOf" srcId="{98C1C4CB-7329-49AD-8C31-B18761D8AFF3}" destId="{D74257A6-29C9-4713-9BE0-B2D041B02F45}" srcOrd="4" destOrd="0" presId="urn:microsoft.com/office/officeart/2005/8/layout/hProcess4"/>
    <dgm:cxn modelId="{BDA46325-174E-4A84-965D-2D97D8AA278D}" type="presParOf" srcId="{D044E355-555F-49D4-A3FC-90DF08F77AA8}" destId="{FA0FFB84-77D8-4CDA-89F7-E7EBC36A3DC0}" srcOrd="1" destOrd="0" presId="urn:microsoft.com/office/officeart/2005/8/layout/hProcess4"/>
    <dgm:cxn modelId="{77B029A9-BDBB-4B82-B5CC-8B59D9B17342}" type="presParOf" srcId="{D044E355-555F-49D4-A3FC-90DF08F77AA8}" destId="{959C44E9-8B59-4347-80D7-86B1788CA0C3}" srcOrd="2" destOrd="0" presId="urn:microsoft.com/office/officeart/2005/8/layout/hProcess4"/>
    <dgm:cxn modelId="{DD5CBF2B-0263-4244-82FF-3760C0F9E423}" type="presParOf" srcId="{959C44E9-8B59-4347-80D7-86B1788CA0C3}" destId="{B4194532-92A4-41FF-BFA7-7BB43D2DB6BD}" srcOrd="0" destOrd="0" presId="urn:microsoft.com/office/officeart/2005/8/layout/hProcess4"/>
    <dgm:cxn modelId="{519779CE-13B7-45F0-888B-CA6D8921CC43}" type="presParOf" srcId="{959C44E9-8B59-4347-80D7-86B1788CA0C3}" destId="{DB550904-6C46-41C6-9369-5B1A790808C1}" srcOrd="1" destOrd="0" presId="urn:microsoft.com/office/officeart/2005/8/layout/hProcess4"/>
    <dgm:cxn modelId="{9398F12C-6EDE-4B43-882C-A9079A843413}" type="presParOf" srcId="{959C44E9-8B59-4347-80D7-86B1788CA0C3}" destId="{3DE4C4E0-2331-4287-80D7-96CBACEE8EEC}" srcOrd="2" destOrd="0" presId="urn:microsoft.com/office/officeart/2005/8/layout/hProcess4"/>
    <dgm:cxn modelId="{30D94141-3AED-4E8E-A775-4D27D6A55E06}" type="presParOf" srcId="{959C44E9-8B59-4347-80D7-86B1788CA0C3}" destId="{DB1A263F-A784-444A-9EEC-DD6F60DF862E}" srcOrd="3" destOrd="0" presId="urn:microsoft.com/office/officeart/2005/8/layout/hProcess4"/>
    <dgm:cxn modelId="{E93D7FF1-659E-45B8-A923-7A43AD585B64}" type="presParOf" srcId="{959C44E9-8B59-4347-80D7-86B1788CA0C3}" destId="{68C2248A-BAF4-4EF5-A485-0B8DFE228509}" srcOrd="4" destOrd="0" presId="urn:microsoft.com/office/officeart/2005/8/layout/hProcess4"/>
    <dgm:cxn modelId="{DDA61E06-CE62-4288-9535-23B97DD0CC8B}" type="presParOf" srcId="{D044E355-555F-49D4-A3FC-90DF08F77AA8}" destId="{232EB859-B894-418A-AD61-29AFC2DDDAB1}" srcOrd="3" destOrd="0" presId="urn:microsoft.com/office/officeart/2005/8/layout/hProcess4"/>
    <dgm:cxn modelId="{F6CF4BF5-BDD9-4400-BB39-19811DBA9492}" type="presParOf" srcId="{D044E355-555F-49D4-A3FC-90DF08F77AA8}" destId="{9F82449E-25AF-44CF-AF7B-4B7FE9B07407}" srcOrd="4" destOrd="0" presId="urn:microsoft.com/office/officeart/2005/8/layout/hProcess4"/>
    <dgm:cxn modelId="{1FC6626E-F172-4912-B9D5-4551BC59BD47}" type="presParOf" srcId="{9F82449E-25AF-44CF-AF7B-4B7FE9B07407}" destId="{A7515EC8-FA44-402A-87A6-96ED1B5342FB}" srcOrd="0" destOrd="0" presId="urn:microsoft.com/office/officeart/2005/8/layout/hProcess4"/>
    <dgm:cxn modelId="{E3249B81-685A-4600-B651-E98BA6ADC78E}" type="presParOf" srcId="{9F82449E-25AF-44CF-AF7B-4B7FE9B07407}" destId="{937C9369-26B8-4C61-BEB3-5F0D9C2959C9}" srcOrd="1" destOrd="0" presId="urn:microsoft.com/office/officeart/2005/8/layout/hProcess4"/>
    <dgm:cxn modelId="{788264E2-A330-47C7-A698-768BD5F6639F}" type="presParOf" srcId="{9F82449E-25AF-44CF-AF7B-4B7FE9B07407}" destId="{13F3F4D3-D031-4C95-AE89-63896E4C652D}" srcOrd="2" destOrd="0" presId="urn:microsoft.com/office/officeart/2005/8/layout/hProcess4"/>
    <dgm:cxn modelId="{036D6795-B7E7-4B6B-8B0A-49B95A74841D}" type="presParOf" srcId="{9F82449E-25AF-44CF-AF7B-4B7FE9B07407}" destId="{0DCACBD4-923D-43EB-A933-3EA00888DDFF}" srcOrd="3" destOrd="0" presId="urn:microsoft.com/office/officeart/2005/8/layout/hProcess4"/>
    <dgm:cxn modelId="{0A1CAF5D-AC76-4D90-B631-6319E229D160}" type="presParOf" srcId="{9F82449E-25AF-44CF-AF7B-4B7FE9B07407}" destId="{0287BCFA-A6E9-4DDF-8F21-FC25E286B47B}" srcOrd="4" destOrd="0" presId="urn:microsoft.com/office/officeart/2005/8/layout/hProcess4"/>
    <dgm:cxn modelId="{182BEC62-C6B3-48B6-9569-49C31FFFE2CE}" type="presParOf" srcId="{D044E355-555F-49D4-A3FC-90DF08F77AA8}" destId="{60E30753-F1D5-4639-A459-5FDAC7AEC7AA}" srcOrd="5" destOrd="0" presId="urn:microsoft.com/office/officeart/2005/8/layout/hProcess4"/>
    <dgm:cxn modelId="{9894D2D7-8DB3-4F54-A735-5624CD208AF1}" type="presParOf" srcId="{D044E355-555F-49D4-A3FC-90DF08F77AA8}" destId="{FC7231A4-A9BA-4721-A1BC-95D0E961DC2D}" srcOrd="6" destOrd="0" presId="urn:microsoft.com/office/officeart/2005/8/layout/hProcess4"/>
    <dgm:cxn modelId="{F5AD7F57-C98F-4FB1-AF33-95898BA20750}" type="presParOf" srcId="{FC7231A4-A9BA-4721-A1BC-95D0E961DC2D}" destId="{F2F644CF-2AF7-4A0F-9D6D-C281E203B71C}" srcOrd="0" destOrd="0" presId="urn:microsoft.com/office/officeart/2005/8/layout/hProcess4"/>
    <dgm:cxn modelId="{F0BE7778-BB2D-4270-8271-513A9FF5A96A}" type="presParOf" srcId="{FC7231A4-A9BA-4721-A1BC-95D0E961DC2D}" destId="{9F8CE4AF-8CBB-4D3B-A614-A0476C31F47E}" srcOrd="1" destOrd="0" presId="urn:microsoft.com/office/officeart/2005/8/layout/hProcess4"/>
    <dgm:cxn modelId="{053F8999-8A1C-489C-B749-504AD12C0B0A}" type="presParOf" srcId="{FC7231A4-A9BA-4721-A1BC-95D0E961DC2D}" destId="{4418DDC3-A0E5-4B15-AE96-3615BDC06A33}" srcOrd="2" destOrd="0" presId="urn:microsoft.com/office/officeart/2005/8/layout/hProcess4"/>
    <dgm:cxn modelId="{BD18C257-D1C9-44EF-B20A-B42DD521EF00}" type="presParOf" srcId="{FC7231A4-A9BA-4721-A1BC-95D0E961DC2D}" destId="{607C4055-81D1-4524-BC02-EE7F2F7584A1}" srcOrd="3" destOrd="0" presId="urn:microsoft.com/office/officeart/2005/8/layout/hProcess4"/>
    <dgm:cxn modelId="{50F649BF-2712-4D3F-99FB-AED9484D04A5}" type="presParOf" srcId="{FC7231A4-A9BA-4721-A1BC-95D0E961DC2D}" destId="{9B75D918-DA81-4015-B764-F2D1FEE219FB}" srcOrd="4" destOrd="0" presId="urn:microsoft.com/office/officeart/2005/8/layout/hProcess4"/>
    <dgm:cxn modelId="{EBC218CC-3084-4C01-8479-2F25528D2554}" type="presParOf" srcId="{D044E355-555F-49D4-A3FC-90DF08F77AA8}" destId="{BCAB650E-68F4-4A76-9F9E-7778F69B6305}" srcOrd="7" destOrd="0" presId="urn:microsoft.com/office/officeart/2005/8/layout/hProcess4"/>
    <dgm:cxn modelId="{17B9D5EC-FCE9-4239-B870-E2DF46BC4FAF}" type="presParOf" srcId="{D044E355-555F-49D4-A3FC-90DF08F77AA8}" destId="{B9EEC679-7C1D-48E4-AA41-BEC61AC26546}" srcOrd="8" destOrd="0" presId="urn:microsoft.com/office/officeart/2005/8/layout/hProcess4"/>
    <dgm:cxn modelId="{6E090C61-323D-4C70-8AE6-00829818C0E9}" type="presParOf" srcId="{B9EEC679-7C1D-48E4-AA41-BEC61AC26546}" destId="{4126A5F4-E7F2-42AE-9627-CA81F76CCF6C}" srcOrd="0" destOrd="0" presId="urn:microsoft.com/office/officeart/2005/8/layout/hProcess4"/>
    <dgm:cxn modelId="{6973F28E-383B-4EA2-AFE1-B25F66375971}" type="presParOf" srcId="{B9EEC679-7C1D-48E4-AA41-BEC61AC26546}" destId="{AA1E335E-AF1A-47DF-BB34-ABF65679157C}" srcOrd="1" destOrd="0" presId="urn:microsoft.com/office/officeart/2005/8/layout/hProcess4"/>
    <dgm:cxn modelId="{26CA566F-60F9-456A-A0FA-39E6028A6692}" type="presParOf" srcId="{B9EEC679-7C1D-48E4-AA41-BEC61AC26546}" destId="{5BB9CCC3-B5F8-4572-8B41-A9BF0CCAE447}" srcOrd="2" destOrd="0" presId="urn:microsoft.com/office/officeart/2005/8/layout/hProcess4"/>
    <dgm:cxn modelId="{FF901AE6-B061-434A-968E-3EC2BCCD1D1F}" type="presParOf" srcId="{B9EEC679-7C1D-48E4-AA41-BEC61AC26546}" destId="{4396E130-AF20-4CED-AC18-DCDE19F432D3}" srcOrd="3" destOrd="0" presId="urn:microsoft.com/office/officeart/2005/8/layout/hProcess4"/>
    <dgm:cxn modelId="{C0DE4C2E-A82D-45C7-8376-F25B867DDB15}" type="presParOf" srcId="{B9EEC679-7C1D-48E4-AA41-BEC61AC26546}" destId="{27242000-2EC6-48AC-812C-DC042CFF56EA}"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4748F-2B56-446C-9C66-F10E7DD219D3}">
      <dsp:nvSpPr>
        <dsp:cNvPr id="0" name=""/>
        <dsp:cNvSpPr/>
      </dsp:nvSpPr>
      <dsp:spPr>
        <a:xfrm>
          <a:off x="109531" y="1371603"/>
          <a:ext cx="1342308" cy="11071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44500">
            <a:lnSpc>
              <a:spcPct val="90000"/>
            </a:lnSpc>
            <a:spcBef>
              <a:spcPct val="0"/>
            </a:spcBef>
            <a:spcAft>
              <a:spcPct val="15000"/>
            </a:spcAft>
            <a:buChar char="••"/>
          </a:pPr>
          <a:r>
            <a:rPr lang="en-US" sz="1000" kern="1200" dirty="0" err="1" smtClean="0"/>
            <a:t>Identificar</a:t>
          </a:r>
          <a:r>
            <a:rPr lang="en-US" sz="1000" kern="1200" dirty="0" smtClean="0"/>
            <a:t> la/s </a:t>
          </a:r>
          <a:r>
            <a:rPr lang="en-US" sz="1000" kern="1200" dirty="0" err="1" smtClean="0"/>
            <a:t>Amenaza</a:t>
          </a:r>
          <a:r>
            <a:rPr lang="en-US" sz="1000" kern="1200" dirty="0" smtClean="0"/>
            <a:t>/s </a:t>
          </a:r>
          <a:r>
            <a:rPr lang="en-US" sz="1000" kern="1200" dirty="0" err="1" smtClean="0"/>
            <a:t>Interna</a:t>
          </a:r>
          <a:r>
            <a:rPr lang="en-US" sz="1000" kern="1200" dirty="0" smtClean="0"/>
            <a:t>/s</a:t>
          </a:r>
          <a:endParaRPr lang="en-GB" sz="1000" kern="1200" dirty="0"/>
        </a:p>
        <a:p>
          <a:pPr marL="57150" lvl="1" indent="-57150" algn="l" defTabSz="444500">
            <a:lnSpc>
              <a:spcPct val="90000"/>
            </a:lnSpc>
            <a:spcBef>
              <a:spcPct val="0"/>
            </a:spcBef>
            <a:spcAft>
              <a:spcPct val="15000"/>
            </a:spcAft>
            <a:buChar char="••"/>
          </a:pPr>
          <a:r>
            <a:rPr lang="es-ES" sz="1000" kern="1200" dirty="0" smtClean="0"/>
            <a:t>Construir Coalición Legal / RRHH</a:t>
          </a:r>
          <a:endParaRPr lang="en-US" sz="1000" kern="1200" dirty="0" smtClean="0"/>
        </a:p>
        <a:p>
          <a:pPr marL="57150" lvl="1" indent="-57150" algn="l" defTabSz="444500">
            <a:lnSpc>
              <a:spcPct val="90000"/>
            </a:lnSpc>
            <a:spcBef>
              <a:spcPct val="0"/>
            </a:spcBef>
            <a:spcAft>
              <a:spcPct val="15000"/>
            </a:spcAft>
            <a:buChar char="••"/>
          </a:pPr>
          <a:r>
            <a:rPr lang="es-ES" sz="1000" kern="1200" dirty="0" smtClean="0"/>
            <a:t>Revisión de políticas y estrategias de SI</a:t>
          </a:r>
          <a:endParaRPr lang="en-US" sz="1000" kern="1200" dirty="0" smtClean="0"/>
        </a:p>
        <a:p>
          <a:pPr marL="114300" lvl="1" indent="-114300" algn="l" defTabSz="533400">
            <a:lnSpc>
              <a:spcPct val="90000"/>
            </a:lnSpc>
            <a:spcBef>
              <a:spcPct val="0"/>
            </a:spcBef>
            <a:spcAft>
              <a:spcPct val="15000"/>
            </a:spcAft>
            <a:buChar char="••"/>
          </a:pPr>
          <a:endParaRPr lang="en-GB" sz="1200" kern="1200" dirty="0"/>
        </a:p>
      </dsp:txBody>
      <dsp:txXfrm>
        <a:off x="135009" y="1397081"/>
        <a:ext cx="1291352" cy="818926"/>
      </dsp:txXfrm>
    </dsp:sp>
    <dsp:sp modelId="{FA0FFB84-77D8-4CDA-89F7-E7EBC36A3DC0}">
      <dsp:nvSpPr>
        <dsp:cNvPr id="0" name=""/>
        <dsp:cNvSpPr/>
      </dsp:nvSpPr>
      <dsp:spPr>
        <a:xfrm>
          <a:off x="751223" y="1695267"/>
          <a:ext cx="1486824" cy="1486824"/>
        </a:xfrm>
        <a:prstGeom prst="leftCircularArrow">
          <a:avLst>
            <a:gd name="adj1" fmla="val 3505"/>
            <a:gd name="adj2" fmla="val 434955"/>
            <a:gd name="adj3" fmla="val 1861589"/>
            <a:gd name="adj4" fmla="val 8675612"/>
            <a:gd name="adj5" fmla="val 408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FD5911-192D-487D-9332-91C5FD256C7F}">
      <dsp:nvSpPr>
        <dsp:cNvPr id="0" name=""/>
        <dsp:cNvSpPr/>
      </dsp:nvSpPr>
      <dsp:spPr>
        <a:xfrm>
          <a:off x="338142" y="2362200"/>
          <a:ext cx="1193162" cy="474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GB" sz="1800" kern="1200" dirty="0" err="1" smtClean="0"/>
            <a:t>Gente</a:t>
          </a:r>
          <a:endParaRPr lang="en-GB" sz="1800" kern="1200" dirty="0"/>
        </a:p>
      </dsp:txBody>
      <dsp:txXfrm>
        <a:off x="352039" y="2376097"/>
        <a:ext cx="1165368" cy="446687"/>
      </dsp:txXfrm>
    </dsp:sp>
    <dsp:sp modelId="{DB550904-6C46-41C6-9369-5B1A790808C1}">
      <dsp:nvSpPr>
        <dsp:cNvPr id="0" name=""/>
        <dsp:cNvSpPr/>
      </dsp:nvSpPr>
      <dsp:spPr>
        <a:xfrm>
          <a:off x="1742960" y="1371282"/>
          <a:ext cx="1342308" cy="11071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44500">
            <a:lnSpc>
              <a:spcPct val="90000"/>
            </a:lnSpc>
            <a:spcBef>
              <a:spcPct val="0"/>
            </a:spcBef>
            <a:spcAft>
              <a:spcPct val="15000"/>
            </a:spcAft>
            <a:buChar char="••"/>
          </a:pPr>
          <a:r>
            <a:rPr lang="en-GB" sz="1000" kern="1200" dirty="0" err="1" smtClean="0"/>
            <a:t>Definir</a:t>
          </a:r>
          <a:r>
            <a:rPr lang="en-GB" sz="1000" kern="1200" dirty="0" smtClean="0"/>
            <a:t> </a:t>
          </a:r>
          <a:r>
            <a:rPr lang="en-GB" sz="1000" kern="1200" dirty="0" err="1" smtClean="0"/>
            <a:t>requiremientos</a:t>
          </a:r>
          <a:endParaRPr lang="en-GB" sz="1000" kern="1200" dirty="0"/>
        </a:p>
        <a:p>
          <a:pPr marL="57150" lvl="1" indent="-57150" algn="l" defTabSz="444500">
            <a:lnSpc>
              <a:spcPct val="90000"/>
            </a:lnSpc>
            <a:spcBef>
              <a:spcPct val="0"/>
            </a:spcBef>
            <a:spcAft>
              <a:spcPct val="15000"/>
            </a:spcAft>
            <a:buChar char="••"/>
          </a:pPr>
          <a:r>
            <a:rPr lang="en-GB" sz="1000" kern="1200" dirty="0" err="1" smtClean="0"/>
            <a:t>PoC</a:t>
          </a:r>
          <a:r>
            <a:rPr lang="en-GB" sz="1000" kern="1200" dirty="0" smtClean="0"/>
            <a:t> de </a:t>
          </a:r>
          <a:r>
            <a:rPr lang="en-GB" sz="1000" kern="1200" dirty="0" err="1" smtClean="0"/>
            <a:t>deteccion</a:t>
          </a:r>
          <a:endParaRPr lang="en-GB" sz="1000" kern="1200" dirty="0"/>
        </a:p>
        <a:p>
          <a:pPr marL="57150" lvl="1" indent="-57150" algn="l" defTabSz="444500">
            <a:lnSpc>
              <a:spcPct val="90000"/>
            </a:lnSpc>
            <a:spcBef>
              <a:spcPct val="0"/>
            </a:spcBef>
            <a:spcAft>
              <a:spcPct val="15000"/>
            </a:spcAft>
            <a:buChar char="••"/>
          </a:pPr>
          <a:r>
            <a:rPr lang="en-US" sz="1000" kern="1200" dirty="0" err="1" smtClean="0"/>
            <a:t>Probar</a:t>
          </a:r>
          <a:r>
            <a:rPr lang="en-US" sz="1000" kern="1200" dirty="0" smtClean="0"/>
            <a:t> la </a:t>
          </a:r>
          <a:r>
            <a:rPr lang="en-US" sz="1000" kern="1200" dirty="0" err="1" smtClean="0"/>
            <a:t>teoría</a:t>
          </a:r>
          <a:endParaRPr lang="en-GB" sz="1000" kern="1200" dirty="0"/>
        </a:p>
      </dsp:txBody>
      <dsp:txXfrm>
        <a:off x="1768438" y="1634000"/>
        <a:ext cx="1291352" cy="818926"/>
      </dsp:txXfrm>
    </dsp:sp>
    <dsp:sp modelId="{232EB859-B894-418A-AD61-29AFC2DDDAB1}">
      <dsp:nvSpPr>
        <dsp:cNvPr id="0" name=""/>
        <dsp:cNvSpPr/>
      </dsp:nvSpPr>
      <dsp:spPr>
        <a:xfrm>
          <a:off x="2458271" y="643048"/>
          <a:ext cx="1695150" cy="1695150"/>
        </a:xfrm>
        <a:prstGeom prst="circularArrow">
          <a:avLst>
            <a:gd name="adj1" fmla="val 3074"/>
            <a:gd name="adj2" fmla="val 377624"/>
            <a:gd name="adj3" fmla="val 19614936"/>
            <a:gd name="adj4" fmla="val 12743582"/>
            <a:gd name="adj5" fmla="val 3587"/>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DB1A263F-A784-444A-9EEC-DD6F60DF862E}">
      <dsp:nvSpPr>
        <dsp:cNvPr id="0" name=""/>
        <dsp:cNvSpPr/>
      </dsp:nvSpPr>
      <dsp:spPr>
        <a:xfrm>
          <a:off x="2041250" y="1066802"/>
          <a:ext cx="1193162" cy="474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GB" sz="1800" kern="1200" dirty="0" err="1" smtClean="0"/>
            <a:t>Tecnologia</a:t>
          </a:r>
          <a:endParaRPr lang="en-GB" sz="1800" kern="1200" dirty="0"/>
        </a:p>
      </dsp:txBody>
      <dsp:txXfrm>
        <a:off x="2055147" y="1080699"/>
        <a:ext cx="1165368" cy="446687"/>
      </dsp:txXfrm>
    </dsp:sp>
    <dsp:sp modelId="{937C9369-26B8-4C61-BEB3-5F0D9C2959C9}">
      <dsp:nvSpPr>
        <dsp:cNvPr id="0" name=""/>
        <dsp:cNvSpPr/>
      </dsp:nvSpPr>
      <dsp:spPr>
        <a:xfrm>
          <a:off x="3482579" y="1371282"/>
          <a:ext cx="1342308" cy="11071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err="1" smtClean="0"/>
            <a:t>Aprender</a:t>
          </a:r>
          <a:r>
            <a:rPr lang="en-US" sz="900" kern="1200" dirty="0" smtClean="0"/>
            <a:t> el </a:t>
          </a:r>
          <a:r>
            <a:rPr lang="en-US" sz="900" kern="1200" dirty="0" err="1" smtClean="0"/>
            <a:t>comportamiento</a:t>
          </a:r>
          <a:r>
            <a:rPr lang="en-US" sz="900" kern="1200" dirty="0" smtClean="0"/>
            <a:t> normal</a:t>
          </a:r>
          <a:endParaRPr lang="en-GB" sz="900" kern="1200" dirty="0"/>
        </a:p>
        <a:p>
          <a:pPr marL="57150" lvl="1" indent="-57150" algn="l" defTabSz="400050">
            <a:lnSpc>
              <a:spcPct val="90000"/>
            </a:lnSpc>
            <a:spcBef>
              <a:spcPct val="0"/>
            </a:spcBef>
            <a:spcAft>
              <a:spcPct val="15000"/>
            </a:spcAft>
            <a:buChar char="••"/>
          </a:pPr>
          <a:r>
            <a:rPr lang="en-US" sz="900" kern="1200" dirty="0" smtClean="0"/>
            <a:t>Identificador de </a:t>
          </a:r>
          <a:r>
            <a:rPr lang="en-US" sz="900" kern="1200" dirty="0" err="1" smtClean="0"/>
            <a:t>roturas</a:t>
          </a:r>
          <a:endParaRPr lang="en-US" sz="900" kern="1200" dirty="0" smtClean="0"/>
        </a:p>
        <a:p>
          <a:pPr marL="57150" lvl="1" indent="-57150" algn="l" defTabSz="400050">
            <a:lnSpc>
              <a:spcPct val="90000"/>
            </a:lnSpc>
            <a:spcBef>
              <a:spcPct val="0"/>
            </a:spcBef>
            <a:spcAft>
              <a:spcPct val="15000"/>
            </a:spcAft>
            <a:buChar char="••"/>
          </a:pPr>
          <a:r>
            <a:rPr lang="es-ES" sz="900" kern="1200" dirty="0" smtClean="0"/>
            <a:t>Medición de riesgo - amenaza vs. activo</a:t>
          </a:r>
          <a:endParaRPr lang="en-US" sz="900" kern="1200" dirty="0" smtClean="0"/>
        </a:p>
      </dsp:txBody>
      <dsp:txXfrm>
        <a:off x="3508057" y="1396760"/>
        <a:ext cx="1291352" cy="818926"/>
      </dsp:txXfrm>
    </dsp:sp>
    <dsp:sp modelId="{60E30753-F1D5-4639-A459-5FDAC7AEC7AA}">
      <dsp:nvSpPr>
        <dsp:cNvPr id="0" name=""/>
        <dsp:cNvSpPr/>
      </dsp:nvSpPr>
      <dsp:spPr>
        <a:xfrm>
          <a:off x="4197131" y="1656278"/>
          <a:ext cx="1526786" cy="1526786"/>
        </a:xfrm>
        <a:prstGeom prst="leftCircularArrow">
          <a:avLst>
            <a:gd name="adj1" fmla="val 3413"/>
            <a:gd name="adj2" fmla="val 422646"/>
            <a:gd name="adj3" fmla="val 1907696"/>
            <a:gd name="adj4" fmla="val 8734029"/>
            <a:gd name="adj5" fmla="val 398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CACBD4-923D-43EB-A933-3EA00888DDFF}">
      <dsp:nvSpPr>
        <dsp:cNvPr id="0" name=""/>
        <dsp:cNvSpPr/>
      </dsp:nvSpPr>
      <dsp:spPr>
        <a:xfrm>
          <a:off x="3780869" y="2344919"/>
          <a:ext cx="1193162" cy="474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GB" sz="1800" kern="1200" dirty="0" err="1" smtClean="0"/>
            <a:t>Procesos</a:t>
          </a:r>
          <a:endParaRPr lang="en-GB" sz="1800" kern="1200" dirty="0"/>
        </a:p>
      </dsp:txBody>
      <dsp:txXfrm>
        <a:off x="3794766" y="2358816"/>
        <a:ext cx="1165368" cy="446687"/>
      </dsp:txXfrm>
    </dsp:sp>
    <dsp:sp modelId="{9F8CE4AF-8CBB-4D3B-A614-A0476C31F47E}">
      <dsp:nvSpPr>
        <dsp:cNvPr id="0" name=""/>
        <dsp:cNvSpPr/>
      </dsp:nvSpPr>
      <dsp:spPr>
        <a:xfrm>
          <a:off x="5222198" y="1371282"/>
          <a:ext cx="1342308" cy="11071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err="1" smtClean="0"/>
            <a:t>Ofrecer</a:t>
          </a:r>
          <a:r>
            <a:rPr lang="en-US" sz="900" kern="1200" dirty="0" smtClean="0"/>
            <a:t> </a:t>
          </a:r>
          <a:r>
            <a:rPr lang="en-US" sz="900" kern="1200" dirty="0" err="1" smtClean="0"/>
            <a:t>educación</a:t>
          </a:r>
          <a:endParaRPr lang="en-GB" sz="900" kern="1200" dirty="0"/>
        </a:p>
        <a:p>
          <a:pPr marL="57150" lvl="1" indent="-57150" algn="l" defTabSz="400050">
            <a:lnSpc>
              <a:spcPct val="90000"/>
            </a:lnSpc>
            <a:spcBef>
              <a:spcPct val="0"/>
            </a:spcBef>
            <a:spcAft>
              <a:spcPct val="15000"/>
            </a:spcAft>
            <a:buChar char="••"/>
          </a:pPr>
          <a:r>
            <a:rPr lang="en-US" sz="900" kern="1200" dirty="0" smtClean="0"/>
            <a:t>Compartir métricas por dept.  - </a:t>
          </a:r>
          <a:r>
            <a:rPr lang="en-US" sz="900" kern="1200" dirty="0" err="1" smtClean="0"/>
            <a:t>Reclutar</a:t>
          </a:r>
          <a:r>
            <a:rPr lang="en-US" sz="900" kern="1200" dirty="0" smtClean="0"/>
            <a:t> </a:t>
          </a:r>
          <a:r>
            <a:rPr lang="en-US" sz="900" kern="1200" dirty="0" err="1" smtClean="0"/>
            <a:t>voluntarios</a:t>
          </a:r>
          <a:endParaRPr lang="en-US" sz="900" kern="1200" dirty="0" smtClean="0"/>
        </a:p>
        <a:p>
          <a:pPr marL="57150" lvl="1" indent="-57150" algn="l" defTabSz="400050">
            <a:lnSpc>
              <a:spcPct val="90000"/>
            </a:lnSpc>
            <a:spcBef>
              <a:spcPct val="0"/>
            </a:spcBef>
            <a:spcAft>
              <a:spcPct val="15000"/>
            </a:spcAft>
            <a:buChar char="••"/>
          </a:pPr>
          <a:r>
            <a:rPr lang="en-US" sz="900" kern="1200" dirty="0" err="1" smtClean="0"/>
            <a:t>Politicas</a:t>
          </a:r>
          <a:r>
            <a:rPr lang="en-US" sz="900" kern="1200" dirty="0" smtClean="0"/>
            <a:t> con </a:t>
          </a:r>
          <a:r>
            <a:rPr lang="en-US" sz="900" kern="1200" dirty="0" err="1" smtClean="0"/>
            <a:t>Acuerdos</a:t>
          </a:r>
          <a:endParaRPr lang="en-US" sz="900" kern="1200" dirty="0" smtClean="0"/>
        </a:p>
      </dsp:txBody>
      <dsp:txXfrm>
        <a:off x="5247676" y="1634000"/>
        <a:ext cx="1291352" cy="818926"/>
      </dsp:txXfrm>
    </dsp:sp>
    <dsp:sp modelId="{BCAB650E-68F4-4A76-9F9E-7778F69B6305}">
      <dsp:nvSpPr>
        <dsp:cNvPr id="0" name=""/>
        <dsp:cNvSpPr/>
      </dsp:nvSpPr>
      <dsp:spPr>
        <a:xfrm>
          <a:off x="5912524" y="601599"/>
          <a:ext cx="1701845" cy="1701845"/>
        </a:xfrm>
        <a:prstGeom prst="circularArrow">
          <a:avLst>
            <a:gd name="adj1" fmla="val 3062"/>
            <a:gd name="adj2" fmla="val 376032"/>
            <a:gd name="adj3" fmla="val 19805995"/>
            <a:gd name="adj4" fmla="val 12933049"/>
            <a:gd name="adj5" fmla="val 3573"/>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607C4055-81D1-4524-BC02-EE7F2F7584A1}">
      <dsp:nvSpPr>
        <dsp:cNvPr id="0" name=""/>
        <dsp:cNvSpPr/>
      </dsp:nvSpPr>
      <dsp:spPr>
        <a:xfrm>
          <a:off x="5520488" y="990600"/>
          <a:ext cx="1193162" cy="474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GB" sz="1800" kern="1200" dirty="0" err="1" smtClean="0"/>
            <a:t>Gente</a:t>
          </a:r>
          <a:endParaRPr lang="en-GB" sz="1800" kern="1200" dirty="0"/>
        </a:p>
      </dsp:txBody>
      <dsp:txXfrm>
        <a:off x="5534385" y="1004497"/>
        <a:ext cx="1165368" cy="446687"/>
      </dsp:txXfrm>
    </dsp:sp>
    <dsp:sp modelId="{AA1E335E-AF1A-47DF-BB34-ABF65679157C}">
      <dsp:nvSpPr>
        <dsp:cNvPr id="0" name=""/>
        <dsp:cNvSpPr/>
      </dsp:nvSpPr>
      <dsp:spPr>
        <a:xfrm>
          <a:off x="6961817" y="1371282"/>
          <a:ext cx="1342308" cy="11071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err="1" smtClean="0"/>
            <a:t>Aplicación</a:t>
          </a:r>
          <a:endParaRPr lang="en-GB" sz="900" kern="1200" dirty="0"/>
        </a:p>
        <a:p>
          <a:pPr marL="57150" lvl="1" indent="-57150" algn="l" defTabSz="400050">
            <a:lnSpc>
              <a:spcPct val="90000"/>
            </a:lnSpc>
            <a:spcBef>
              <a:spcPct val="0"/>
            </a:spcBef>
            <a:spcAft>
              <a:spcPct val="15000"/>
            </a:spcAft>
            <a:buChar char="••"/>
          </a:pPr>
          <a:r>
            <a:rPr lang="es-ES" sz="900" kern="1200" dirty="0" smtClean="0"/>
            <a:t>Establecer acciones sobre el objetivo de victorias tácticas</a:t>
          </a:r>
          <a:endParaRPr lang="en-US" sz="900" kern="1200" dirty="0" smtClean="0"/>
        </a:p>
        <a:p>
          <a:pPr marL="57150" lvl="1" indent="-57150" algn="l" defTabSz="400050">
            <a:lnSpc>
              <a:spcPct val="90000"/>
            </a:lnSpc>
            <a:spcBef>
              <a:spcPct val="0"/>
            </a:spcBef>
            <a:spcAft>
              <a:spcPct val="15000"/>
            </a:spcAft>
            <a:buChar char="••"/>
          </a:pPr>
          <a:r>
            <a:rPr lang="en-US" sz="900" kern="1200" dirty="0" smtClean="0"/>
            <a:t>Administrar riesgo</a:t>
          </a:r>
        </a:p>
      </dsp:txBody>
      <dsp:txXfrm>
        <a:off x="6987295" y="1396760"/>
        <a:ext cx="1291352" cy="818926"/>
      </dsp:txXfrm>
    </dsp:sp>
    <dsp:sp modelId="{4396E130-AF20-4CED-AC18-DCDE19F432D3}">
      <dsp:nvSpPr>
        <dsp:cNvPr id="0" name=""/>
        <dsp:cNvSpPr/>
      </dsp:nvSpPr>
      <dsp:spPr>
        <a:xfrm>
          <a:off x="7260107" y="2344919"/>
          <a:ext cx="1193162" cy="474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GB" sz="1800" kern="1200" dirty="0" err="1" smtClean="0"/>
            <a:t>Tecnologia</a:t>
          </a:r>
          <a:endParaRPr lang="en-GB" sz="1800" kern="1200" dirty="0"/>
        </a:p>
      </dsp:txBody>
      <dsp:txXfrm>
        <a:off x="7274004" y="2358816"/>
        <a:ext cx="1165368" cy="44668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E62D330-A21E-4CA8-B066-FB950CEE6323}" type="datetimeFigureOut">
              <a:rPr lang="en-GB" smtClean="0"/>
              <a:pPr/>
              <a:t>21/08/2017</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C7C7189-B2F5-4D8E-B522-BCD40F60C82B}" type="slidenum">
              <a:rPr lang="en-GB" smtClean="0"/>
              <a:pPr/>
              <a:t>‹#›</a:t>
            </a:fld>
            <a:endParaRPr lang="en-GB"/>
          </a:p>
        </p:txBody>
      </p:sp>
    </p:spTree>
    <p:extLst>
      <p:ext uri="{BB962C8B-B14F-4D97-AF65-F5344CB8AC3E}">
        <p14:creationId xmlns:p14="http://schemas.microsoft.com/office/powerpoint/2010/main" xmlns="" val="118015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D4765DB-18AC-3F42-8A01-45EA04C553EE}" type="datetimeFigureOut">
              <a:rPr lang="en-US" smtClean="0"/>
              <a:pPr/>
              <a:t>8/21/2017</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01105" y="4715153"/>
            <a:ext cx="5995466" cy="470392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836B008-1A7D-0F4F-ABE4-6B8E2FFE7421}" type="slidenum">
              <a:rPr lang="en-US" smtClean="0"/>
              <a:pPr/>
              <a:t>‹#›</a:t>
            </a:fld>
            <a:endParaRPr lang="en-US"/>
          </a:p>
        </p:txBody>
      </p:sp>
    </p:spTree>
    <p:extLst>
      <p:ext uri="{BB962C8B-B14F-4D97-AF65-F5344CB8AC3E}">
        <p14:creationId xmlns:p14="http://schemas.microsoft.com/office/powerpoint/2010/main" xmlns="" val="14623015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00050" indent="-171450" algn="l" defTabSz="457200" rtl="0" eaLnBrk="1" latinLnBrk="0" hangingPunct="1">
      <a:buClr>
        <a:srgbClr val="43B02A"/>
      </a:buClr>
      <a:buFont typeface="Webdings" panose="05030102010509060703" pitchFamily="18" charset="2"/>
      <a:buChar char="4"/>
      <a:defRPr sz="1200" kern="1200">
        <a:solidFill>
          <a:schemeClr val="tx1"/>
        </a:solidFill>
        <a:latin typeface="+mn-lt"/>
        <a:ea typeface="+mn-ea"/>
        <a:cs typeface="+mn-cs"/>
      </a:defRPr>
    </a:lvl2pPr>
    <a:lvl3pPr marL="628650" indent="-171450" algn="l" defTabSz="457200" rtl="0" eaLnBrk="1" latinLnBrk="0" hangingPunct="1">
      <a:buFont typeface="Wingdings" panose="05000000000000000000" pitchFamily="2" charset="2"/>
      <a:buChar char="§"/>
      <a:defRPr sz="1200" kern="1200">
        <a:solidFill>
          <a:schemeClr val="tx1"/>
        </a:solidFill>
        <a:latin typeface="+mn-lt"/>
        <a:ea typeface="+mn-ea"/>
        <a:cs typeface="+mn-cs"/>
      </a:defRPr>
    </a:lvl3pPr>
    <a:lvl4pPr marL="857250" indent="-171450" algn="l" defTabSz="457200" rtl="0" eaLnBrk="1" latinLnBrk="0" hangingPunct="1">
      <a:buFont typeface="Calibri" panose="020F0502020204030204" pitchFamily="34" charset="0"/>
      <a:buChar char="–"/>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36B008-1A7D-0F4F-ABE4-6B8E2FFE7421}" type="slidenum">
              <a:rPr lang="en-US" smtClean="0"/>
              <a:pPr/>
              <a:t>4</a:t>
            </a:fld>
            <a:endParaRPr lang="en-US"/>
          </a:p>
        </p:txBody>
      </p:sp>
    </p:spTree>
    <p:extLst>
      <p:ext uri="{BB962C8B-B14F-4D97-AF65-F5344CB8AC3E}">
        <p14:creationId xmlns:p14="http://schemas.microsoft.com/office/powerpoint/2010/main" xmlns="" val="2177998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US" b="0" noProof="0" dirty="0"/>
          </a:p>
        </p:txBody>
      </p:sp>
      <p:sp>
        <p:nvSpPr>
          <p:cNvPr id="4" name="Header Placeholder 3"/>
          <p:cNvSpPr>
            <a:spLocks noGrp="1"/>
          </p:cNvSpPr>
          <p:nvPr>
            <p:ph type="hdr" sz="quarter" idx="10"/>
          </p:nvPr>
        </p:nvSpPr>
        <p:spPr/>
        <p:txBody>
          <a:bodyPr/>
          <a:lstStyle/>
          <a:p>
            <a:pPr>
              <a:defRPr/>
            </a:pPr>
            <a:r>
              <a:rPr lang="en-US" smtClean="0"/>
              <a:t>Presentation Title</a:t>
            </a:r>
            <a:endParaRPr lang="en-US"/>
          </a:p>
        </p:txBody>
      </p:sp>
      <p:sp>
        <p:nvSpPr>
          <p:cNvPr id="5" name="Date Placeholder 4"/>
          <p:cNvSpPr>
            <a:spLocks noGrp="1"/>
          </p:cNvSpPr>
          <p:nvPr>
            <p:ph type="dt" idx="11"/>
          </p:nvPr>
        </p:nvSpPr>
        <p:spPr/>
        <p:txBody>
          <a:bodyPr/>
          <a:lstStyle/>
          <a:p>
            <a:pPr>
              <a:defRPr/>
            </a:pPr>
            <a:fld id="{108402C7-C5F5-4BDE-94CA-4160ADCFAEC0}" type="datetime4">
              <a:rPr lang="en-US" smtClean="0"/>
              <a:pPr>
                <a:defRPr/>
              </a:pPr>
              <a:t>August 21, 2017</a:t>
            </a:fld>
            <a:endParaRPr lang="en-US"/>
          </a:p>
        </p:txBody>
      </p:sp>
      <p:sp>
        <p:nvSpPr>
          <p:cNvPr id="6" name="Footer Placeholder 5"/>
          <p:cNvSpPr>
            <a:spLocks noGrp="1"/>
          </p:cNvSpPr>
          <p:nvPr>
            <p:ph type="ftr" sz="quarter" idx="12"/>
          </p:nvPr>
        </p:nvSpPr>
        <p:spPr/>
        <p:txBody>
          <a:bodyPr/>
          <a:lstStyle/>
          <a:p>
            <a:pPr>
              <a:defRPr/>
            </a:pPr>
            <a:r>
              <a:rPr lang="en-US" smtClean="0"/>
              <a:t>Speaker Name</a:t>
            </a:r>
            <a:endParaRPr lang="en-US"/>
          </a:p>
        </p:txBody>
      </p:sp>
      <p:sp>
        <p:nvSpPr>
          <p:cNvPr id="7" name="Slide Number Placeholder 6"/>
          <p:cNvSpPr>
            <a:spLocks noGrp="1"/>
          </p:cNvSpPr>
          <p:nvPr>
            <p:ph type="sldNum" sz="quarter" idx="13"/>
          </p:nvPr>
        </p:nvSpPr>
        <p:spPr/>
        <p:txBody>
          <a:bodyPr/>
          <a:lstStyle/>
          <a:p>
            <a:pPr>
              <a:defRPr/>
            </a:pPr>
            <a:fld id="{75914DDF-2AE4-4335-9D5E-C5D08CF680A6}" type="slidenum">
              <a:rPr lang="en-US" smtClean="0"/>
              <a:pPr>
                <a:defRPr/>
              </a:pPr>
              <a:t>12</a:t>
            </a:fld>
            <a:endParaRPr lang="en-US"/>
          </a:p>
        </p:txBody>
      </p:sp>
    </p:spTree>
    <p:extLst>
      <p:ext uri="{BB962C8B-B14F-4D97-AF65-F5344CB8AC3E}">
        <p14:creationId xmlns:p14="http://schemas.microsoft.com/office/powerpoint/2010/main" xmlns="" val="479802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36B008-1A7D-0F4F-ABE4-6B8E2FFE7421}" type="slidenum">
              <a:rPr lang="en-US" smtClean="0"/>
              <a:pPr/>
              <a:t>13</a:t>
            </a:fld>
            <a:endParaRPr lang="en-US"/>
          </a:p>
        </p:txBody>
      </p:sp>
    </p:spTree>
    <p:extLst>
      <p:ext uri="{BB962C8B-B14F-4D97-AF65-F5344CB8AC3E}">
        <p14:creationId xmlns:p14="http://schemas.microsoft.com/office/powerpoint/2010/main" xmlns="" val="2534180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focus</a:t>
            </a:r>
            <a:r>
              <a:rPr lang="en-US" baseline="0" dirty="0" smtClean="0"/>
              <a:t> on the one constant in the noise: </a:t>
            </a:r>
            <a:r>
              <a:rPr lang="en-US" b="1" baseline="0" dirty="0" smtClean="0"/>
              <a:t>people</a:t>
            </a:r>
            <a:r>
              <a:rPr lang="en-US" b="0" baseline="0" dirty="0" smtClean="0"/>
              <a:t>.</a:t>
            </a:r>
            <a:r>
              <a:rPr lang="en-US" baseline="0" dirty="0" smtClean="0"/>
              <a:t> First, your company’s sensitive data and IP must always be protected. How does it get lost or stolen?  It simply starts with people who may lose the data accidently, maliciously, or through compromise.</a:t>
            </a:r>
          </a:p>
          <a:p>
            <a:endParaRPr lang="en-US" baseline="0" dirty="0" smtClean="0"/>
          </a:p>
          <a:p>
            <a:r>
              <a:rPr lang="en-US" baseline="0" dirty="0" smtClean="0"/>
              <a:t>-- reserve the spectrum</a:t>
            </a:r>
            <a:endParaRPr lang="en-US" dirty="0" smtClean="0"/>
          </a:p>
        </p:txBody>
      </p:sp>
      <p:sp>
        <p:nvSpPr>
          <p:cNvPr id="4" name="Slide Number Placeholder 3"/>
          <p:cNvSpPr>
            <a:spLocks noGrp="1"/>
          </p:cNvSpPr>
          <p:nvPr>
            <p:ph type="sldNum" sz="quarter" idx="10"/>
          </p:nvPr>
        </p:nvSpPr>
        <p:spPr/>
        <p:txBody>
          <a:bodyPr/>
          <a:lstStyle/>
          <a:p>
            <a:fld id="{2836B008-1A7D-0F4F-ABE4-6B8E2FFE7421}" type="slidenum">
              <a:rPr lang="en-US" smtClean="0"/>
              <a:pPr/>
              <a:t>14</a:t>
            </a:fld>
            <a:endParaRPr lang="en-US" dirty="0"/>
          </a:p>
        </p:txBody>
      </p:sp>
    </p:spTree>
    <p:extLst>
      <p:ext uri="{BB962C8B-B14F-4D97-AF65-F5344CB8AC3E}">
        <p14:creationId xmlns:p14="http://schemas.microsoft.com/office/powerpoint/2010/main" xmlns="" val="361426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36B008-1A7D-0F4F-ABE4-6B8E2FFE7421}" type="slidenum">
              <a:rPr lang="en-US" smtClean="0"/>
              <a:pPr/>
              <a:t>19</a:t>
            </a:fld>
            <a:endParaRPr lang="en-US"/>
          </a:p>
        </p:txBody>
      </p:sp>
    </p:spTree>
    <p:extLst>
      <p:ext uri="{BB962C8B-B14F-4D97-AF65-F5344CB8AC3E}">
        <p14:creationId xmlns:p14="http://schemas.microsoft.com/office/powerpoint/2010/main" xmlns="" val="1058484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smtClean="0"/>
              <a:t>Realise Insider Threat is an issue for all organizations</a:t>
            </a:r>
          </a:p>
          <a:p>
            <a:pPr marL="742950" lvl="1" indent="-285750">
              <a:buFont typeface="Arial" panose="020B0604020202020204" pitchFamily="34" charset="0"/>
              <a:buChar char="•"/>
            </a:pPr>
            <a:r>
              <a:rPr lang="en-GB" dirty="0" smtClean="0"/>
              <a:t>In the top 5 concerns for Security leaders</a:t>
            </a:r>
          </a:p>
          <a:p>
            <a:pPr marL="285750" indent="-285750">
              <a:buFont typeface="Arial" panose="020B0604020202020204" pitchFamily="34" charset="0"/>
              <a:buChar char="•"/>
            </a:pPr>
            <a:r>
              <a:rPr lang="en-GB" dirty="0" smtClean="0"/>
              <a:t>Employee monitoring can be done</a:t>
            </a:r>
          </a:p>
          <a:p>
            <a:pPr marL="742950" lvl="1" indent="-285750">
              <a:buFont typeface="Arial" panose="020B0604020202020204" pitchFamily="34" charset="0"/>
              <a:buChar char="•"/>
            </a:pPr>
            <a:r>
              <a:rPr lang="en-GB" dirty="0" smtClean="0"/>
              <a:t>Follow process</a:t>
            </a:r>
          </a:p>
          <a:p>
            <a:pPr marL="285750" indent="-285750">
              <a:buFont typeface="Arial" panose="020B0604020202020204" pitchFamily="34" charset="0"/>
              <a:buChar char="•"/>
            </a:pPr>
            <a:r>
              <a:rPr lang="en-GB" dirty="0" smtClean="0"/>
              <a:t>Come and talk to us to help you build the business case</a:t>
            </a:r>
          </a:p>
          <a:p>
            <a:pPr marL="742950" lvl="1" indent="-285750">
              <a:buFont typeface="Arial" panose="020B0604020202020204" pitchFamily="34" charset="0"/>
              <a:buChar char="•"/>
            </a:pPr>
            <a:r>
              <a:rPr lang="en-GB" dirty="0" smtClean="0"/>
              <a:t>Let us prove the value of our solution…</a:t>
            </a:r>
          </a:p>
          <a:p>
            <a:endParaRPr lang="en-GB" dirty="0"/>
          </a:p>
        </p:txBody>
      </p:sp>
      <p:sp>
        <p:nvSpPr>
          <p:cNvPr id="4" name="Slide Number Placeholder 3"/>
          <p:cNvSpPr>
            <a:spLocks noGrp="1"/>
          </p:cNvSpPr>
          <p:nvPr>
            <p:ph type="sldNum" sz="quarter" idx="10"/>
          </p:nvPr>
        </p:nvSpPr>
        <p:spPr/>
        <p:txBody>
          <a:bodyPr/>
          <a:lstStyle/>
          <a:p>
            <a:fld id="{2836B008-1A7D-0F4F-ABE4-6B8E2FFE742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xmlns="" val="513681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36B008-1A7D-0F4F-ABE4-6B8E2FFE7421}" type="slidenum">
              <a:rPr lang="en-US" smtClean="0"/>
              <a:pPr/>
              <a:t>21</a:t>
            </a:fld>
            <a:endParaRPr lang="en-US"/>
          </a:p>
        </p:txBody>
      </p:sp>
    </p:spTree>
    <p:extLst>
      <p:ext uri="{BB962C8B-B14F-4D97-AF65-F5344CB8AC3E}">
        <p14:creationId xmlns:p14="http://schemas.microsoft.com/office/powerpoint/2010/main" xmlns="" val="107350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P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549423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P Text and Chart/Image 2">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9144000" cy="4432300"/>
          </a:xfrm>
          <a:prstGeom prst="rect">
            <a:avLst/>
          </a:prstGeom>
        </p:spPr>
        <p:txBody>
          <a:bodyPr vert="horz" anchor="ctr" anchorCtr="0"/>
          <a:lstStyle>
            <a:lvl1pPr marL="0" indent="0" algn="ctr">
              <a:buNone/>
              <a:defRPr>
                <a:solidFill>
                  <a:schemeClr val="bg2"/>
                </a:solidFill>
              </a:defRPr>
            </a:lvl1pPr>
          </a:lstStyle>
          <a:p>
            <a:r>
              <a:rPr lang="en-US" smtClean="0"/>
              <a:t>Drag picture to placeholder or click icon to add</a:t>
            </a:r>
            <a:endParaRPr lang="en-US" dirty="0"/>
          </a:p>
        </p:txBody>
      </p:sp>
      <p:sp>
        <p:nvSpPr>
          <p:cNvPr id="4" name="Content Placeholder 8"/>
          <p:cNvSpPr>
            <a:spLocks noGrp="1"/>
          </p:cNvSpPr>
          <p:nvPr>
            <p:ph sz="quarter" idx="11"/>
          </p:nvPr>
        </p:nvSpPr>
        <p:spPr>
          <a:xfrm>
            <a:off x="3609975" y="667512"/>
            <a:ext cx="5195696" cy="3365500"/>
          </a:xfrm>
          <a:prstGeom prst="rect">
            <a:avLst/>
          </a:prstGeom>
          <a:noFill/>
          <a:ln>
            <a:noFill/>
          </a:ln>
        </p:spPr>
        <p:txBody>
          <a:bodyPr vert="horz" lIns="182880" tIns="182880" rIns="182880" bIns="182880"/>
          <a:lstStyle>
            <a:lvl1pPr marL="0" indent="0">
              <a:spcBef>
                <a:spcPts val="0"/>
              </a:spcBef>
              <a:buNone/>
              <a:defRPr sz="1500" b="1">
                <a:solidFill>
                  <a:schemeClr val="bg1"/>
                </a:solidFill>
              </a:defRPr>
            </a:lvl1pPr>
            <a:lvl2pPr>
              <a:buNone/>
              <a:defRPr sz="1500" b="1">
                <a:solidFill>
                  <a:schemeClr val="bg1"/>
                </a:solidFill>
              </a:defRPr>
            </a:lvl2pPr>
            <a:lvl3pPr>
              <a:buNone/>
              <a:defRPr sz="1500" b="1">
                <a:solidFill>
                  <a:schemeClr val="bg1"/>
                </a:solidFill>
              </a:defRPr>
            </a:lvl3pPr>
            <a:lvl4pPr>
              <a:buNone/>
              <a:defRPr sz="1500" b="1">
                <a:solidFill>
                  <a:schemeClr val="bg1"/>
                </a:solidFill>
              </a:defRPr>
            </a:lvl4pPr>
            <a:lvl5pPr>
              <a:buNone/>
              <a:defRPr sz="1500" b="1">
                <a:solidFill>
                  <a:schemeClr val="bg1"/>
                </a:solidFill>
              </a:defRPr>
            </a:lvl5pPr>
          </a:lstStyle>
          <a:p>
            <a:pPr lvl="0"/>
            <a:r>
              <a:rPr lang="en-US" smtClean="0"/>
              <a:t>Click to edit Master text styles</a:t>
            </a:r>
          </a:p>
        </p:txBody>
      </p:sp>
      <p:sp>
        <p:nvSpPr>
          <p:cNvPr id="7"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
        <p:nvSpPr>
          <p:cNvPr id="9" name="Content Placeholder 2"/>
          <p:cNvSpPr>
            <a:spLocks noGrp="1"/>
          </p:cNvSpPr>
          <p:nvPr>
            <p:ph idx="1"/>
          </p:nvPr>
        </p:nvSpPr>
        <p:spPr>
          <a:xfrm>
            <a:off x="347472" y="667512"/>
            <a:ext cx="2970088" cy="3368486"/>
          </a:xfrm>
          <a:prstGeom prst="rect">
            <a:avLst/>
          </a:prstGeom>
        </p:spPr>
        <p:txBody>
          <a:bodyPr lIns="0" tIns="0" rIns="0" bIns="0">
            <a:normAutofit/>
          </a:bodyPr>
          <a:lstStyle>
            <a:lvl1pPr marL="0" indent="0">
              <a:lnSpc>
                <a:spcPct val="90000"/>
              </a:lnSpc>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952500" indent="-28575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Tree>
    <p:extLst>
      <p:ext uri="{BB962C8B-B14F-4D97-AF65-F5344CB8AC3E}">
        <p14:creationId xmlns:p14="http://schemas.microsoft.com/office/powerpoint/2010/main" xmlns="" val="3061690609"/>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P Text and Image 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671157" y="347472"/>
            <a:ext cx="3346704" cy="768096"/>
          </a:xfrm>
          <a:prstGeom prst="rect">
            <a:avLst/>
          </a:prstGeom>
          <a:noFill/>
        </p:spPr>
        <p:txBody>
          <a:bodyPr vert="horz" wrap="square" lIns="91440" tIns="91440" rIns="91440" bIns="91440" anchor="ctr" anchorCtr="0"/>
          <a:lstStyle>
            <a:lvl1pPr marL="0" indent="0" algn="l">
              <a:spcBef>
                <a:spcPts val="0"/>
              </a:spcBef>
              <a:buNone/>
              <a:defRPr sz="1100" baseline="0">
                <a:solidFill>
                  <a:srgbClr val="666465"/>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
        <p:nvSpPr>
          <p:cNvPr id="13" name="Text Placeholder 12"/>
          <p:cNvSpPr>
            <a:spLocks noGrp="1" noChangeAspect="1"/>
          </p:cNvSpPr>
          <p:nvPr>
            <p:ph type="body" sz="quarter" idx="15"/>
          </p:nvPr>
        </p:nvSpPr>
        <p:spPr>
          <a:xfrm>
            <a:off x="347472" y="347472"/>
            <a:ext cx="1271016" cy="768096"/>
          </a:xfrm>
          <a:prstGeom prst="rect">
            <a:avLst/>
          </a:prstGeom>
          <a:solidFill>
            <a:srgbClr val="43B02A"/>
          </a:solidFill>
          <a:ln>
            <a:noFill/>
          </a:ln>
        </p:spPr>
        <p:txBody>
          <a:bodyPr vert="horz" anchor="ctr" anchorCtr="0"/>
          <a:lstStyle>
            <a:lvl1pPr marL="0">
              <a:spcBef>
                <a:spcPts val="0"/>
              </a:spcBef>
              <a:buNone/>
              <a:defRPr sz="1600" b="1">
                <a:solidFill>
                  <a:srgbClr val="FFFFFF"/>
                </a:solidFill>
              </a:defRPr>
            </a:lvl1pPr>
            <a:lvl2pPr>
              <a:defRPr sz="1600"/>
            </a:lvl2pPr>
            <a:lvl3pPr>
              <a:defRPr sz="1600"/>
            </a:lvl3pPr>
            <a:lvl4pPr>
              <a:defRPr sz="1600"/>
            </a:lvl4pPr>
            <a:lvl5pPr>
              <a:defRPr sz="1600"/>
            </a:lvl5pPr>
          </a:lstStyle>
          <a:p>
            <a:pPr lvl="0"/>
            <a:r>
              <a:rPr lang="en-US" smtClean="0"/>
              <a:t>Click to edit Master text styles</a:t>
            </a:r>
          </a:p>
        </p:txBody>
      </p:sp>
      <p:sp>
        <p:nvSpPr>
          <p:cNvPr id="15" name="Rectangle 14"/>
          <p:cNvSpPr/>
          <p:nvPr userDrawn="1"/>
        </p:nvSpPr>
        <p:spPr>
          <a:xfrm>
            <a:off x="1254125" y="1115568"/>
            <a:ext cx="50543" cy="50543"/>
          </a:xfrm>
          <a:prstGeom prst="rect">
            <a:avLst/>
          </a:prstGeom>
          <a:solidFill>
            <a:schemeClr val="accent3">
              <a:lumMod val="60000"/>
              <a:lumOff val="40000"/>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 name="Text Placeholder 9"/>
          <p:cNvSpPr>
            <a:spLocks noGrp="1"/>
          </p:cNvSpPr>
          <p:nvPr>
            <p:ph type="body" sz="quarter" idx="16"/>
          </p:nvPr>
        </p:nvSpPr>
        <p:spPr>
          <a:xfrm>
            <a:off x="1671157" y="1166111"/>
            <a:ext cx="3346704" cy="768096"/>
          </a:xfrm>
          <a:prstGeom prst="rect">
            <a:avLst/>
          </a:prstGeom>
          <a:solidFill>
            <a:srgbClr val="FFFFFF"/>
          </a:solidFill>
        </p:spPr>
        <p:txBody>
          <a:bodyPr vert="horz" wrap="square" lIns="91440" tIns="91440" rIns="91440" bIns="91440" anchor="ctr" anchorCtr="0"/>
          <a:lstStyle>
            <a:lvl1pPr marL="0" indent="0" algn="l">
              <a:spcBef>
                <a:spcPts val="0"/>
              </a:spcBef>
              <a:buNone/>
              <a:defRPr sz="1100" baseline="0">
                <a:solidFill>
                  <a:srgbClr val="666465"/>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
        <p:nvSpPr>
          <p:cNvPr id="19" name="Text Placeholder 12"/>
          <p:cNvSpPr>
            <a:spLocks noGrp="1" noChangeAspect="1"/>
          </p:cNvSpPr>
          <p:nvPr>
            <p:ph type="body" sz="quarter" idx="17"/>
          </p:nvPr>
        </p:nvSpPr>
        <p:spPr>
          <a:xfrm>
            <a:off x="347472" y="1166111"/>
            <a:ext cx="1271016" cy="768096"/>
          </a:xfrm>
          <a:prstGeom prst="rect">
            <a:avLst/>
          </a:prstGeom>
          <a:solidFill>
            <a:srgbClr val="0A64AA"/>
          </a:solidFill>
          <a:ln>
            <a:noFill/>
          </a:ln>
        </p:spPr>
        <p:txBody>
          <a:bodyPr vert="horz" anchor="ctr" anchorCtr="0"/>
          <a:lstStyle>
            <a:lvl1pPr marL="0" indent="0">
              <a:spcBef>
                <a:spcPts val="0"/>
              </a:spcBef>
              <a:buNone/>
              <a:defRPr sz="1600" b="1">
                <a:solidFill>
                  <a:srgbClr val="FFFFFF"/>
                </a:solidFill>
              </a:defRPr>
            </a:lvl1pPr>
            <a:lvl2pPr>
              <a:defRPr sz="1600"/>
            </a:lvl2pPr>
            <a:lvl3pPr>
              <a:defRPr sz="1600"/>
            </a:lvl3pPr>
            <a:lvl4pPr>
              <a:defRPr sz="1600"/>
            </a:lvl4pPr>
            <a:lvl5pPr>
              <a:defRPr sz="1600"/>
            </a:lvl5pPr>
          </a:lstStyle>
          <a:p>
            <a:pPr lvl="0"/>
            <a:r>
              <a:rPr lang="en-US" smtClean="0"/>
              <a:t>Click to edit Master text styles</a:t>
            </a:r>
          </a:p>
        </p:txBody>
      </p:sp>
      <p:sp>
        <p:nvSpPr>
          <p:cNvPr id="24" name="Text Placeholder 9"/>
          <p:cNvSpPr>
            <a:spLocks noGrp="1"/>
          </p:cNvSpPr>
          <p:nvPr>
            <p:ph type="body" sz="quarter" idx="18"/>
          </p:nvPr>
        </p:nvSpPr>
        <p:spPr>
          <a:xfrm>
            <a:off x="1671157" y="1993392"/>
            <a:ext cx="3346704" cy="768096"/>
          </a:xfrm>
          <a:prstGeom prst="rect">
            <a:avLst/>
          </a:prstGeom>
          <a:solidFill>
            <a:srgbClr val="FFFFFF"/>
          </a:solidFill>
        </p:spPr>
        <p:txBody>
          <a:bodyPr vert="horz" wrap="square" lIns="91440" tIns="91440" rIns="91440" bIns="91440" anchor="ctr" anchorCtr="0"/>
          <a:lstStyle>
            <a:lvl1pPr marL="0" indent="0" algn="l">
              <a:spcBef>
                <a:spcPts val="0"/>
              </a:spcBef>
              <a:buNone/>
              <a:defRPr sz="1100" baseline="0">
                <a:solidFill>
                  <a:srgbClr val="666465"/>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
        <p:nvSpPr>
          <p:cNvPr id="25" name="Text Placeholder 12"/>
          <p:cNvSpPr>
            <a:spLocks noGrp="1" noChangeAspect="1"/>
          </p:cNvSpPr>
          <p:nvPr>
            <p:ph type="body" sz="quarter" idx="19"/>
          </p:nvPr>
        </p:nvSpPr>
        <p:spPr>
          <a:xfrm>
            <a:off x="347472" y="1993392"/>
            <a:ext cx="1271016" cy="768096"/>
          </a:xfrm>
          <a:prstGeom prst="rect">
            <a:avLst/>
          </a:prstGeom>
          <a:solidFill>
            <a:schemeClr val="accent4"/>
          </a:solidFill>
          <a:ln>
            <a:noFill/>
          </a:ln>
        </p:spPr>
        <p:txBody>
          <a:bodyPr vert="horz" anchor="ctr" anchorCtr="0"/>
          <a:lstStyle>
            <a:lvl1pPr marL="0" indent="0">
              <a:spcBef>
                <a:spcPts val="0"/>
              </a:spcBef>
              <a:buNone/>
              <a:defRPr sz="1600" b="1">
                <a:solidFill>
                  <a:srgbClr val="FFFFFF"/>
                </a:solidFill>
              </a:defRPr>
            </a:lvl1pPr>
            <a:lvl2pPr>
              <a:defRPr sz="1600"/>
            </a:lvl2pPr>
            <a:lvl3pPr>
              <a:defRPr sz="1600"/>
            </a:lvl3pPr>
            <a:lvl4pPr>
              <a:defRPr sz="1600"/>
            </a:lvl4pPr>
            <a:lvl5pPr>
              <a:defRPr sz="1600"/>
            </a:lvl5pPr>
          </a:lstStyle>
          <a:p>
            <a:pPr lvl="0"/>
            <a:r>
              <a:rPr lang="en-US" smtClean="0"/>
              <a:t>Click to edit Master text styles</a:t>
            </a:r>
          </a:p>
        </p:txBody>
      </p:sp>
      <p:sp>
        <p:nvSpPr>
          <p:cNvPr id="26" name="Text Placeholder 9"/>
          <p:cNvSpPr>
            <a:spLocks noGrp="1"/>
          </p:cNvSpPr>
          <p:nvPr>
            <p:ph type="body" sz="quarter" idx="20"/>
          </p:nvPr>
        </p:nvSpPr>
        <p:spPr>
          <a:xfrm>
            <a:off x="1671157" y="2816352"/>
            <a:ext cx="3346704" cy="768991"/>
          </a:xfrm>
          <a:prstGeom prst="rect">
            <a:avLst/>
          </a:prstGeom>
          <a:solidFill>
            <a:srgbClr val="FFFFFF"/>
          </a:solidFill>
        </p:spPr>
        <p:txBody>
          <a:bodyPr vert="horz" wrap="square" lIns="91440" tIns="91440" rIns="91440" bIns="91440" anchor="ctr" anchorCtr="0"/>
          <a:lstStyle>
            <a:lvl1pPr marL="0" indent="0" algn="l">
              <a:spcBef>
                <a:spcPts val="0"/>
              </a:spcBef>
              <a:buNone/>
              <a:defRPr sz="1100" baseline="0">
                <a:solidFill>
                  <a:srgbClr val="666465"/>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
        <p:nvSpPr>
          <p:cNvPr id="27" name="Text Placeholder 12"/>
          <p:cNvSpPr>
            <a:spLocks noGrp="1" noChangeAspect="1"/>
          </p:cNvSpPr>
          <p:nvPr>
            <p:ph type="body" sz="quarter" idx="21"/>
          </p:nvPr>
        </p:nvSpPr>
        <p:spPr>
          <a:xfrm>
            <a:off x="347472" y="2816352"/>
            <a:ext cx="1271016" cy="768096"/>
          </a:xfrm>
          <a:prstGeom prst="rect">
            <a:avLst/>
          </a:prstGeom>
          <a:solidFill>
            <a:schemeClr val="accent2"/>
          </a:solidFill>
          <a:ln>
            <a:noFill/>
          </a:ln>
        </p:spPr>
        <p:txBody>
          <a:bodyPr vert="horz" anchor="ctr" anchorCtr="0"/>
          <a:lstStyle>
            <a:lvl1pPr marL="0" indent="0">
              <a:spcBef>
                <a:spcPts val="0"/>
              </a:spcBef>
              <a:buNone/>
              <a:defRPr sz="1600" b="1">
                <a:solidFill>
                  <a:srgbClr val="FFFFFF"/>
                </a:solidFill>
              </a:defRPr>
            </a:lvl1pPr>
            <a:lvl2pPr>
              <a:defRPr sz="1600"/>
            </a:lvl2pPr>
            <a:lvl3pPr>
              <a:defRPr sz="1600"/>
            </a:lvl3pPr>
            <a:lvl4pPr>
              <a:defRPr sz="1600"/>
            </a:lvl4pPr>
            <a:lvl5pPr>
              <a:defRPr sz="1600"/>
            </a:lvl5pPr>
          </a:lstStyle>
          <a:p>
            <a:pPr lvl="0"/>
            <a:r>
              <a:rPr lang="en-US" smtClean="0"/>
              <a:t>Click to edit Master text styles</a:t>
            </a:r>
          </a:p>
        </p:txBody>
      </p:sp>
      <p:sp>
        <p:nvSpPr>
          <p:cNvPr id="28" name="Picture Placeholder 10"/>
          <p:cNvSpPr>
            <a:spLocks noGrp="1"/>
          </p:cNvSpPr>
          <p:nvPr>
            <p:ph type="pic" sz="quarter" idx="22"/>
          </p:nvPr>
        </p:nvSpPr>
        <p:spPr>
          <a:xfrm>
            <a:off x="5070475" y="347471"/>
            <a:ext cx="4073525" cy="3236977"/>
          </a:xfrm>
          <a:prstGeom prst="rect">
            <a:avLst/>
          </a:prstGeom>
          <a:ln>
            <a:noFill/>
          </a:ln>
        </p:spPr>
        <p:txBody>
          <a:bodyPr vert="horz" anchor="ctr" anchorCtr="0"/>
          <a:lstStyle>
            <a:lvl1pPr marL="0" indent="0" algn="ctr">
              <a:buNone/>
              <a:defRPr sz="2400">
                <a:solidFill>
                  <a:srgbClr val="FFFFFF"/>
                </a:solidFill>
              </a:defRPr>
            </a:lvl1pPr>
          </a:lstStyle>
          <a:p>
            <a:r>
              <a:rPr lang="en-US" smtClean="0"/>
              <a:t>Click icon to add picture</a:t>
            </a:r>
            <a:endParaRPr lang="en-US" dirty="0"/>
          </a:p>
        </p:txBody>
      </p:sp>
    </p:spTree>
    <p:extLst>
      <p:ext uri="{BB962C8B-B14F-4D97-AF65-F5344CB8AC3E}">
        <p14:creationId xmlns:p14="http://schemas.microsoft.com/office/powerpoint/2010/main" xmlns="" val="8661964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P Pic Left - Text Right">
    <p:spTree>
      <p:nvGrpSpPr>
        <p:cNvPr id="1" name=""/>
        <p:cNvGrpSpPr/>
        <p:nvPr/>
      </p:nvGrpSpPr>
      <p:grpSpPr>
        <a:xfrm>
          <a:off x="0" y="0"/>
          <a:ext cx="0" cy="0"/>
          <a:chOff x="0" y="0"/>
          <a:chExt cx="0" cy="0"/>
        </a:xfrm>
      </p:grpSpPr>
      <p:pic>
        <p:nvPicPr>
          <p:cNvPr id="2" name="Picture 1" descr="dots-overlay.png"/>
          <p:cNvPicPr>
            <a:picLocks noChangeAspect="1"/>
          </p:cNvPicPr>
          <p:nvPr userDrawn="1"/>
        </p:nvPicPr>
        <p:blipFill>
          <a:blip r:embed="rId2" cstate="email">
            <a:alphaModFix amt="10000"/>
            <a:extLst>
              <a:ext uri="{28A0092B-C50C-407E-A947-70E740481C1C}">
                <a14:useLocalDpi xmlns:a14="http://schemas.microsoft.com/office/drawing/2010/main" xmlns=""/>
              </a:ext>
            </a:extLst>
          </a:blip>
          <a:stretch>
            <a:fillRect/>
          </a:stretch>
        </p:blipFill>
        <p:spPr>
          <a:xfrm>
            <a:off x="4594319" y="0"/>
            <a:ext cx="4559841" cy="5143500"/>
          </a:xfrm>
          <a:prstGeom prst="rect">
            <a:avLst/>
          </a:prstGeom>
          <a:solidFill>
            <a:schemeClr val="tx2"/>
          </a:solidFill>
        </p:spPr>
      </p:pic>
      <p:sp>
        <p:nvSpPr>
          <p:cNvPr id="11" name="Title 1"/>
          <p:cNvSpPr>
            <a:spLocks noGrp="1"/>
          </p:cNvSpPr>
          <p:nvPr>
            <p:ph type="ctrTitle" hasCustomPrompt="1"/>
          </p:nvPr>
        </p:nvSpPr>
        <p:spPr>
          <a:xfrm>
            <a:off x="4600498" y="0"/>
            <a:ext cx="4594301" cy="5143500"/>
          </a:xfrm>
          <a:prstGeom prst="rect">
            <a:avLst/>
          </a:prstGeom>
          <a:noFill/>
        </p:spPr>
        <p:txBody>
          <a:bodyPr wrap="square" lIns="324000" tIns="396000" rIns="0" bIns="0">
            <a:noAutofit/>
          </a:bodyPr>
          <a:lstStyle>
            <a:lvl1pPr marL="0" marR="0" indent="0" algn="l" defTabSz="457200" rtl="0" eaLnBrk="1" fontAlgn="auto" latinLnBrk="0" hangingPunct="1">
              <a:lnSpc>
                <a:spcPts val="3400"/>
              </a:lnSpc>
              <a:spcBef>
                <a:spcPct val="0"/>
              </a:spcBef>
              <a:spcAft>
                <a:spcPts val="0"/>
              </a:spcAft>
              <a:buClrTx/>
              <a:buSzTx/>
              <a:buFontTx/>
              <a:buNone/>
              <a:tabLst/>
              <a:defRPr sz="2800" b="1">
                <a:solidFill>
                  <a:schemeClr val="bg1"/>
                </a:solidFill>
              </a:defRPr>
            </a:lvl1pPr>
          </a:lstStyle>
          <a:p>
            <a:pPr lvl="0"/>
            <a:r>
              <a:rPr lang="en-US" dirty="0" smtClean="0"/>
              <a:t>CLICK TO EDIT PRESENTATION TITLE</a:t>
            </a:r>
            <a:endParaRPr lang="en-US" dirty="0"/>
          </a:p>
        </p:txBody>
      </p:sp>
      <p:sp>
        <p:nvSpPr>
          <p:cNvPr id="4" name="Picture Placeholder 10"/>
          <p:cNvSpPr>
            <a:spLocks noGrp="1"/>
          </p:cNvSpPr>
          <p:nvPr>
            <p:ph type="pic" sz="quarter" idx="22" hasCustomPrompt="1"/>
          </p:nvPr>
        </p:nvSpPr>
        <p:spPr>
          <a:xfrm>
            <a:off x="0" y="-17527"/>
            <a:ext cx="4549698" cy="5161027"/>
          </a:xfrm>
          <a:prstGeom prst="rect">
            <a:avLst/>
          </a:prstGeom>
          <a:ln>
            <a:noFill/>
          </a:ln>
        </p:spPr>
        <p:txBody>
          <a:bodyPr vert="horz" anchor="ctr" anchorCtr="0"/>
          <a:lstStyle>
            <a:lvl1pPr marL="0" indent="0" algn="ctr">
              <a:buNone/>
              <a:defRPr sz="2400">
                <a:solidFill>
                  <a:srgbClr val="262626"/>
                </a:solidFill>
              </a:defRPr>
            </a:lvl1pPr>
          </a:lstStyle>
          <a:p>
            <a:r>
              <a:rPr lang="en-US" dirty="0" smtClean="0"/>
              <a:t>Add a background photo</a:t>
            </a:r>
          </a:p>
          <a:p>
            <a:r>
              <a:rPr lang="en-US" dirty="0" smtClean="0"/>
              <a:t>or diagram</a:t>
            </a:r>
            <a:endParaRPr lang="en-US" dirty="0"/>
          </a:p>
        </p:txBody>
      </p:sp>
      <p:sp>
        <p:nvSpPr>
          <p:cNvPr id="7" name="TextBox 6"/>
          <p:cNvSpPr txBox="1"/>
          <p:nvPr userDrawn="1"/>
        </p:nvSpPr>
        <p:spPr>
          <a:xfrm>
            <a:off x="2200276" y="4784547"/>
            <a:ext cx="6604264" cy="297517"/>
          </a:xfrm>
          <a:prstGeom prst="rect">
            <a:avLst/>
          </a:prstGeom>
          <a:noFill/>
        </p:spPr>
        <p:txBody>
          <a:bodyPr wrap="square" lIns="0" tIns="0" rIns="0" bIns="0" rtlCol="0">
            <a:noAutofit/>
          </a:bodyPr>
          <a:lstStyle/>
          <a:p>
            <a:pPr algn="r"/>
            <a:r>
              <a:rPr lang="en-GB" sz="600" dirty="0" smtClean="0">
                <a:solidFill>
                  <a:srgbClr val="FFFFFF"/>
                </a:solidFill>
              </a:rPr>
              <a:t>Copyright © 2016 Forcepoint. All rights reserved.</a:t>
            </a:r>
            <a:r>
              <a:rPr lang="en-US" sz="600" dirty="0" smtClean="0">
                <a:solidFill>
                  <a:srgbClr val="FFFFFF"/>
                </a:solidFill>
              </a:rPr>
              <a:t> |  </a:t>
            </a:r>
            <a:fld id="{2066355A-084C-D24E-9AD2-7E4FC41EA627}" type="slidenum">
              <a:rPr lang="en-US" sz="600" smtClean="0">
                <a:solidFill>
                  <a:srgbClr val="FFFFFF"/>
                </a:solidFill>
              </a:rPr>
              <a:pPr algn="r"/>
              <a:t>‹#›</a:t>
            </a:fld>
            <a:endParaRPr lang="en-US" sz="600" dirty="0">
              <a:solidFill>
                <a:srgbClr val="FFFFFF"/>
              </a:solidFill>
            </a:endParaRPr>
          </a:p>
        </p:txBody>
      </p:sp>
      <p:sp>
        <p:nvSpPr>
          <p:cNvPr id="8" name="Content Placeholder 2"/>
          <p:cNvSpPr>
            <a:spLocks noGrp="1"/>
          </p:cNvSpPr>
          <p:nvPr>
            <p:ph idx="12"/>
          </p:nvPr>
        </p:nvSpPr>
        <p:spPr>
          <a:xfrm>
            <a:off x="4853354" y="1457011"/>
            <a:ext cx="3951184" cy="3054699"/>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lnSpc>
                <a:spcPct val="90000"/>
              </a:lnSpc>
              <a:spcBef>
                <a:spcPts val="400"/>
              </a:spcBef>
              <a:buClr>
                <a:schemeClr val="accent1"/>
              </a:buClr>
              <a:buSzPct val="90000"/>
              <a:buFont typeface="Webdings" panose="05030102010509060703" pitchFamily="18" charset="2"/>
              <a:buChar char="4"/>
              <a:defRPr sz="1400">
                <a:solidFill>
                  <a:schemeClr val="bg1"/>
                </a:solidFill>
              </a:defRPr>
            </a:lvl2pPr>
            <a:lvl3pPr marL="679450" indent="-209550">
              <a:buClr>
                <a:schemeClr val="bg2"/>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2"/>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solidFill>
                  <a:schemeClr val="bg1"/>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Tree>
    <p:extLst>
      <p:ext uri="{BB962C8B-B14F-4D97-AF65-F5344CB8AC3E}">
        <p14:creationId xmlns:p14="http://schemas.microsoft.com/office/powerpoint/2010/main" xmlns="" val="394724318"/>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P Pic Right - Text Left">
    <p:spTree>
      <p:nvGrpSpPr>
        <p:cNvPr id="1" name=""/>
        <p:cNvGrpSpPr/>
        <p:nvPr/>
      </p:nvGrpSpPr>
      <p:grpSpPr>
        <a:xfrm>
          <a:off x="0" y="0"/>
          <a:ext cx="0" cy="0"/>
          <a:chOff x="0" y="0"/>
          <a:chExt cx="0" cy="0"/>
        </a:xfrm>
      </p:grpSpPr>
      <p:pic>
        <p:nvPicPr>
          <p:cNvPr id="7" name="Picture 6" descr="dots-overlay.png"/>
          <p:cNvPicPr>
            <a:picLocks noChangeAspect="1"/>
          </p:cNvPicPr>
          <p:nvPr userDrawn="1"/>
        </p:nvPicPr>
        <p:blipFill>
          <a:blip r:embed="rId2" cstate="email">
            <a:alphaModFix amt="17000"/>
            <a:extLst>
              <a:ext uri="{28A0092B-C50C-407E-A947-70E740481C1C}">
                <a14:useLocalDpi xmlns:a14="http://schemas.microsoft.com/office/drawing/2010/main" xmlns=""/>
              </a:ext>
            </a:extLst>
          </a:blip>
          <a:stretch>
            <a:fillRect/>
          </a:stretch>
        </p:blipFill>
        <p:spPr>
          <a:xfrm flipH="1">
            <a:off x="2" y="0"/>
            <a:ext cx="4584158" cy="5143500"/>
          </a:xfrm>
          <a:prstGeom prst="rect">
            <a:avLst/>
          </a:prstGeom>
          <a:solidFill>
            <a:schemeClr val="tx1"/>
          </a:solidFill>
        </p:spPr>
      </p:pic>
      <p:sp>
        <p:nvSpPr>
          <p:cNvPr id="4" name="Picture Placeholder 10"/>
          <p:cNvSpPr>
            <a:spLocks noGrp="1"/>
          </p:cNvSpPr>
          <p:nvPr>
            <p:ph type="pic" sz="quarter" idx="22" hasCustomPrompt="1"/>
          </p:nvPr>
        </p:nvSpPr>
        <p:spPr>
          <a:xfrm>
            <a:off x="4594302" y="-17527"/>
            <a:ext cx="4549698" cy="5161027"/>
          </a:xfrm>
          <a:prstGeom prst="rect">
            <a:avLst/>
          </a:prstGeom>
          <a:ln>
            <a:noFill/>
          </a:ln>
        </p:spPr>
        <p:txBody>
          <a:bodyPr vert="horz" anchor="ctr" anchorCtr="0"/>
          <a:lstStyle>
            <a:lvl1pPr marL="0" indent="0" algn="ctr">
              <a:buNone/>
              <a:defRPr sz="2400">
                <a:solidFill>
                  <a:srgbClr val="262626"/>
                </a:solidFill>
              </a:defRPr>
            </a:lvl1pPr>
          </a:lstStyle>
          <a:p>
            <a:r>
              <a:rPr lang="en-US" dirty="0" smtClean="0"/>
              <a:t>Add a background photo</a:t>
            </a:r>
          </a:p>
          <a:p>
            <a:r>
              <a:rPr lang="en-US" dirty="0" smtClean="0"/>
              <a:t>or diagram</a:t>
            </a:r>
            <a:endParaRPr lang="en-US" dirty="0"/>
          </a:p>
        </p:txBody>
      </p:sp>
      <p:sp>
        <p:nvSpPr>
          <p:cNvPr id="8" name="Title 1"/>
          <p:cNvSpPr>
            <a:spLocks noGrp="1"/>
          </p:cNvSpPr>
          <p:nvPr>
            <p:ph type="ctrTitle" hasCustomPrompt="1"/>
          </p:nvPr>
        </p:nvSpPr>
        <p:spPr>
          <a:xfrm>
            <a:off x="1" y="0"/>
            <a:ext cx="4594301" cy="5143500"/>
          </a:xfrm>
          <a:prstGeom prst="rect">
            <a:avLst/>
          </a:prstGeom>
          <a:noFill/>
        </p:spPr>
        <p:txBody>
          <a:bodyPr wrap="square" lIns="324000" tIns="396000" rIns="0" bIns="0">
            <a:noAutofit/>
          </a:bodyPr>
          <a:lstStyle>
            <a:lvl1pPr marL="0" marR="0" indent="0" algn="l" defTabSz="457200" rtl="0" eaLnBrk="1" fontAlgn="auto" latinLnBrk="0" hangingPunct="1">
              <a:lnSpc>
                <a:spcPts val="3400"/>
              </a:lnSpc>
              <a:spcBef>
                <a:spcPct val="0"/>
              </a:spcBef>
              <a:spcAft>
                <a:spcPts val="0"/>
              </a:spcAft>
              <a:buClrTx/>
              <a:buSzTx/>
              <a:buFontTx/>
              <a:buNone/>
              <a:tabLst/>
              <a:defRPr sz="2800" b="1">
                <a:solidFill>
                  <a:schemeClr val="bg1"/>
                </a:solidFill>
              </a:defRPr>
            </a:lvl1pPr>
          </a:lstStyle>
          <a:p>
            <a:pPr lvl="0"/>
            <a:r>
              <a:rPr lang="en-US" dirty="0" smtClean="0"/>
              <a:t>CLICK TO EDIT PRESENTATION TITLE</a:t>
            </a:r>
            <a:endParaRPr lang="en-US" dirty="0"/>
          </a:p>
        </p:txBody>
      </p:sp>
      <p:sp>
        <p:nvSpPr>
          <p:cNvPr id="6" name="Content Placeholder 2"/>
          <p:cNvSpPr>
            <a:spLocks noGrp="1"/>
          </p:cNvSpPr>
          <p:nvPr>
            <p:ph idx="12"/>
          </p:nvPr>
        </p:nvSpPr>
        <p:spPr>
          <a:xfrm>
            <a:off x="303657" y="1457011"/>
            <a:ext cx="3951184" cy="3054699"/>
          </a:xfrm>
          <a:prstGeom prst="rect">
            <a:avLst/>
          </a:prstGeom>
        </p:spPr>
        <p:txBody>
          <a:bodyPr lIns="0" tIns="0" rIns="0" bIns="0">
            <a:normAutofit/>
          </a:bodyPr>
          <a:lstStyle>
            <a:lvl1pPr marL="0" indent="0">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solidFill>
                  <a:schemeClr val="bg1"/>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Tree>
    <p:extLst>
      <p:ext uri="{BB962C8B-B14F-4D97-AF65-F5344CB8AC3E}">
        <p14:creationId xmlns:p14="http://schemas.microsoft.com/office/powerpoint/2010/main" xmlns="" val="477274642"/>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7182" y="55411"/>
            <a:ext cx="8332905" cy="768876"/>
          </a:xfrm>
          <a:prstGeom prst="rect">
            <a:avLst/>
          </a:prstGeom>
        </p:spPr>
        <p:txBody>
          <a:bodyPr lIns="57150" tIns="28575" rIns="57150" bIns="28575"/>
          <a:lstStyle/>
          <a:p>
            <a:r>
              <a:rPr lang="en-US" dirty="0" smtClean="0"/>
              <a:t>Click to edit Master title style</a:t>
            </a:r>
            <a:endParaRPr lang="en-US" dirty="0"/>
          </a:p>
        </p:txBody>
      </p:sp>
    </p:spTree>
    <p:extLst>
      <p:ext uri="{BB962C8B-B14F-4D97-AF65-F5344CB8AC3E}">
        <p14:creationId xmlns:p14="http://schemas.microsoft.com/office/powerpoint/2010/main" xmlns="" val="1506881632"/>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FP Section Page with Title">
    <p:spTree>
      <p:nvGrpSpPr>
        <p:cNvPr id="1" name=""/>
        <p:cNvGrpSpPr/>
        <p:nvPr/>
      </p:nvGrpSpPr>
      <p:grpSpPr>
        <a:xfrm>
          <a:off x="0" y="0"/>
          <a:ext cx="0" cy="0"/>
          <a:chOff x="0" y="0"/>
          <a:chExt cx="0" cy="0"/>
        </a:xfrm>
      </p:grpSpPr>
      <p:pic>
        <p:nvPicPr>
          <p:cNvPr id="13" name="Picture 12" descr="Forcepoint_PPT_Images3.pdf"/>
          <p:cNvPicPr>
            <a:picLocks noChangeAspect="1"/>
          </p:cNvPicPr>
          <p:nvPr userDrawn="1"/>
        </p:nvPicPr>
        <p:blipFill>
          <a:blip r:embed="rId2" cstate="email">
            <a:grayscl/>
            <a:extLst>
              <a:ext uri="{28A0092B-C50C-407E-A947-70E740481C1C}">
                <a14:useLocalDpi xmlns:a14="http://schemas.microsoft.com/office/drawing/2010/main" xmlns=""/>
              </a:ext>
            </a:extLst>
          </a:blip>
          <a:stretch>
            <a:fillRect/>
          </a:stretch>
        </p:blipFill>
        <p:spPr>
          <a:xfrm>
            <a:off x="0" y="-1"/>
            <a:ext cx="9162288" cy="5153786"/>
          </a:xfrm>
          <a:prstGeom prst="rect">
            <a:avLst/>
          </a:prstGeom>
        </p:spPr>
      </p:pic>
      <p:sp>
        <p:nvSpPr>
          <p:cNvPr id="11" name="TextBox 10"/>
          <p:cNvSpPr txBox="1"/>
          <p:nvPr userDrawn="1"/>
        </p:nvSpPr>
        <p:spPr>
          <a:xfrm>
            <a:off x="5375275" y="4784547"/>
            <a:ext cx="3429264" cy="297517"/>
          </a:xfrm>
          <a:prstGeom prst="rect">
            <a:avLst/>
          </a:prstGeom>
          <a:noFill/>
        </p:spPr>
        <p:txBody>
          <a:bodyPr wrap="square" lIns="0" tIns="0" rIns="0" bIns="0" rtlCol="0">
            <a:noAutofit/>
          </a:bodyPr>
          <a:lstStyle/>
          <a:p>
            <a:pPr algn="r"/>
            <a:r>
              <a:rPr lang="en-GB" sz="600" dirty="0" smtClean="0">
                <a:solidFill>
                  <a:srgbClr val="FFFFFF"/>
                </a:solidFill>
              </a:rPr>
              <a:t>Copyright © 2016 Forcepoint. All rights reserved.  </a:t>
            </a:r>
            <a:r>
              <a:rPr lang="en-US" sz="600" dirty="0" smtClean="0">
                <a:solidFill>
                  <a:srgbClr val="FFFFFF"/>
                </a:solidFill>
              </a:rPr>
              <a:t>|  </a:t>
            </a:r>
            <a:fld id="{2066355A-084C-D24E-9AD2-7E4FC41EA627}" type="slidenum">
              <a:rPr lang="en-US" sz="600" smtClean="0">
                <a:solidFill>
                  <a:srgbClr val="FFFFFF"/>
                </a:solidFill>
              </a:rPr>
              <a:pPr algn="r"/>
              <a:t>‹#›</a:t>
            </a:fld>
            <a:endParaRPr lang="en-US" sz="600" dirty="0">
              <a:solidFill>
                <a:srgbClr val="FFFFFF"/>
              </a:solidFill>
            </a:endParaRPr>
          </a:p>
        </p:txBody>
      </p:sp>
      <p:pic>
        <p:nvPicPr>
          <p:cNvPr id="12" name="Picture 11" descr="FP_1c_rev_horiz_PBR_rgb.eps"/>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245768" y="4544568"/>
            <a:ext cx="1563624" cy="508724"/>
          </a:xfrm>
          <a:prstGeom prst="rect">
            <a:avLst/>
          </a:prstGeom>
        </p:spPr>
      </p:pic>
      <p:pic>
        <p:nvPicPr>
          <p:cNvPr id="19" name="Picture 18" descr="FP_1c_rev_horiz_PBR_rgb.eps"/>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245768" y="4544568"/>
            <a:ext cx="1563624" cy="508724"/>
          </a:xfrm>
          <a:prstGeom prst="rect">
            <a:avLst/>
          </a:prstGeom>
        </p:spPr>
      </p:pic>
      <p:sp>
        <p:nvSpPr>
          <p:cNvPr id="16" name="Title 1"/>
          <p:cNvSpPr>
            <a:spLocks noGrp="1"/>
          </p:cNvSpPr>
          <p:nvPr>
            <p:ph type="ctrTitle" hasCustomPrompt="1"/>
          </p:nvPr>
        </p:nvSpPr>
        <p:spPr>
          <a:xfrm>
            <a:off x="346075" y="1493711"/>
            <a:ext cx="5029200" cy="904863"/>
          </a:xfrm>
          <a:prstGeom prst="rect">
            <a:avLst/>
          </a:prstGeom>
        </p:spPr>
        <p:txBody>
          <a:bodyPr wrap="square" lIns="0" tIns="0" rIns="0" bIns="0" anchor="b">
            <a:spAutoFit/>
          </a:bodyPr>
          <a:lstStyle>
            <a:lvl1pPr marL="0" marR="0" indent="0" algn="l" defTabSz="457200" rtl="0" eaLnBrk="1" fontAlgn="auto" latinLnBrk="0" hangingPunct="1">
              <a:lnSpc>
                <a:spcPct val="105000"/>
              </a:lnSpc>
              <a:spcBef>
                <a:spcPct val="0"/>
              </a:spcBef>
              <a:spcAft>
                <a:spcPts val="0"/>
              </a:spcAft>
              <a:buClrTx/>
              <a:buSzTx/>
              <a:buFontTx/>
              <a:buNone/>
              <a:tabLst/>
              <a:defRPr sz="2800" b="1">
                <a:solidFill>
                  <a:schemeClr val="bg1"/>
                </a:solidFill>
              </a:defRPr>
            </a:lvl1pPr>
          </a:lstStyle>
          <a:p>
            <a:pPr lvl="0"/>
            <a:r>
              <a:rPr lang="en-US" dirty="0" smtClean="0"/>
              <a:t>CLICK TO EDIT THIS SECTION TITLE</a:t>
            </a:r>
            <a:endParaRPr lang="en-US" dirty="0"/>
          </a:p>
        </p:txBody>
      </p:sp>
      <p:sp>
        <p:nvSpPr>
          <p:cNvPr id="9" name="Content Placeholder 2"/>
          <p:cNvSpPr>
            <a:spLocks noGrp="1"/>
          </p:cNvSpPr>
          <p:nvPr>
            <p:ph idx="12"/>
          </p:nvPr>
        </p:nvSpPr>
        <p:spPr>
          <a:xfrm>
            <a:off x="347471" y="2561113"/>
            <a:ext cx="5027804" cy="1675936"/>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a:solidFill>
                  <a:schemeClr val="bg1"/>
                </a:solidFill>
                <a:latin typeface="+mn-lt"/>
                <a:ea typeface="+mn-ea"/>
                <a:cs typeface="+mn-cs"/>
              </a:defRPr>
            </a:lvl4pPr>
            <a:lvl5pPr marL="1828800" indent="0">
              <a:buNone/>
              <a:defRPr sz="1400">
                <a:solidFill>
                  <a:schemeClr val="bg1"/>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endParaRPr lang="en-US" dirty="0"/>
          </a:p>
        </p:txBody>
      </p:sp>
    </p:spTree>
    <p:extLst>
      <p:ext uri="{BB962C8B-B14F-4D97-AF65-F5344CB8AC3E}">
        <p14:creationId xmlns:p14="http://schemas.microsoft.com/office/powerpoint/2010/main" xmlns="" val="409989747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304800" y="133350"/>
            <a:ext cx="8534400" cy="523220"/>
          </a:xfrm>
          <a:prstGeom prst="rect">
            <a:avLst/>
          </a:prstGeom>
        </p:spPr>
        <p:txBody>
          <a:bodyPr>
            <a:normAutofit/>
          </a:bodyPr>
          <a:lstStyle>
            <a:lvl1pPr algn="l">
              <a:defRPr sz="2500" baseline="0">
                <a:solidFill>
                  <a:schemeClr val="tx1"/>
                </a:solidFill>
                <a:latin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3969944277"/>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FP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45264998"/>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FP Blank with Title">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17786092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FP Text 1 Column">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347471" y="666751"/>
            <a:ext cx="8456803" cy="3849216"/>
          </a:xfrm>
          <a:prstGeom prst="rect">
            <a:avLst/>
          </a:prstGeom>
        </p:spPr>
        <p:txBody>
          <a:bodyPr lIns="0" tIns="0" rIns="0" bIns="0">
            <a:normAutofit/>
          </a:bodyPr>
          <a:lstStyle>
            <a:lvl1pPr marL="0" indent="0">
              <a:lnSpc>
                <a:spcPct val="90000"/>
              </a:lnSpc>
              <a:spcBef>
                <a:spcPts val="2200"/>
              </a:spcBef>
              <a:buClr>
                <a:schemeClr val="tx1"/>
              </a:buClr>
              <a:buSzPct val="90000"/>
              <a:buFont typeface="Webdings" panose="05030102010509060703" pitchFamily="18" charset="2"/>
              <a:buNone/>
              <a:defRPr sz="1800">
                <a:solidFill>
                  <a:schemeClr val="bg2">
                    <a:lumMod val="25000"/>
                  </a:schemeClr>
                </a:solidFill>
              </a:defRPr>
            </a:lvl1pPr>
            <a:lvl2pPr marL="457200" indent="-225425">
              <a:lnSpc>
                <a:spcPct val="90000"/>
              </a:lnSpc>
              <a:spcBef>
                <a:spcPts val="400"/>
              </a:spcBef>
              <a:buClr>
                <a:schemeClr val="accent1"/>
              </a:buClr>
              <a:buSzPct val="90000"/>
              <a:buFont typeface="Webdings" panose="05030102010509060703" pitchFamily="18" charset="2"/>
              <a:buChar char="4"/>
              <a:defRPr sz="1400">
                <a:solidFill>
                  <a:schemeClr val="bg2">
                    <a:lumMod val="50000"/>
                  </a:schemeClr>
                </a:solidFill>
              </a:defRPr>
            </a:lvl2pPr>
            <a:lvl3pPr marL="631825" indent="-161925">
              <a:lnSpc>
                <a:spcPct val="90000"/>
              </a:lnSpc>
              <a:spcBef>
                <a:spcPts val="400"/>
              </a:spcBef>
              <a:buClr>
                <a:schemeClr val="bg2">
                  <a:lumMod val="50000"/>
                </a:schemeClr>
              </a:buClr>
              <a:buSzPct val="100000"/>
              <a:buFont typeface="Wingdings" panose="05000000000000000000" pitchFamily="2" charset="2"/>
              <a:buChar char="§"/>
              <a:defRPr sz="1200">
                <a:solidFill>
                  <a:schemeClr val="bg2">
                    <a:lumMod val="50000"/>
                  </a:schemeClr>
                </a:solidFill>
              </a:defRPr>
            </a:lvl3pPr>
            <a:lvl4pPr marL="860425" indent="-193675">
              <a:lnSpc>
                <a:spcPct val="90000"/>
              </a:lnSpc>
              <a:spcBef>
                <a:spcPts val="400"/>
              </a:spcBef>
              <a:buClr>
                <a:schemeClr val="bg2">
                  <a:lumMod val="50000"/>
                </a:schemeClr>
              </a:buClr>
              <a:buSzPct val="100000"/>
              <a:buFont typeface="Arial" panose="020B0604020202020204" pitchFamily="34" charset="0"/>
              <a:buChar char="–"/>
              <a:defRPr sz="1200">
                <a:solidFill>
                  <a:schemeClr val="bg2">
                    <a:lumMod val="50000"/>
                  </a:schemeClr>
                </a:solidFill>
              </a:defRPr>
            </a:lvl4pPr>
            <a:lvl5pPr marL="1828800" indent="0">
              <a:buNone/>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xmlns="" val="2284635147"/>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FP Text 2 Column">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347472" y="666751"/>
            <a:ext cx="4105776" cy="3849216"/>
          </a:xfrm>
          <a:prstGeom prst="rect">
            <a:avLst/>
          </a:prstGeom>
        </p:spPr>
        <p:txBody>
          <a:bodyPr lIns="0" tIns="0" rIns="0" bIns="0">
            <a:normAutofit/>
          </a:bodyPr>
          <a:lstStyle>
            <a:lvl1pPr marL="0" indent="0">
              <a:lnSpc>
                <a:spcPct val="90000"/>
              </a:lnSpc>
              <a:spcBef>
                <a:spcPts val="18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lnSpc>
                <a:spcPct val="90000"/>
              </a:lnSpc>
              <a:spcBef>
                <a:spcPts val="400"/>
              </a:spcBef>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28650" indent="-158750">
              <a:lnSpc>
                <a:spcPct val="90000"/>
              </a:lnSpc>
              <a:spcBef>
                <a:spcPts val="400"/>
              </a:spcBef>
              <a:buClr>
                <a:schemeClr val="bg2"/>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3pPr>
            <a:lvl4pPr marL="857250" indent="-190500">
              <a:lnSpc>
                <a:spcPct val="90000"/>
              </a:lnSpc>
              <a:spcBef>
                <a:spcPts val="400"/>
              </a:spcBef>
              <a:buClr>
                <a:schemeClr val="bg2"/>
              </a:buClr>
              <a:buSzPct val="100000"/>
              <a:buFont typeface="Arial" panose="020B0604020202020204" pitchFamily="34" charset="0"/>
              <a:buChar char="–"/>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
        <p:nvSpPr>
          <p:cNvPr id="4" name="Content Placeholder 2"/>
          <p:cNvSpPr>
            <a:spLocks noGrp="1"/>
          </p:cNvSpPr>
          <p:nvPr>
            <p:ph idx="10"/>
          </p:nvPr>
        </p:nvSpPr>
        <p:spPr>
          <a:xfrm>
            <a:off x="4686624" y="666751"/>
            <a:ext cx="4105776" cy="3849216"/>
          </a:xfrm>
          <a:prstGeom prst="rect">
            <a:avLst/>
          </a:prstGeom>
        </p:spPr>
        <p:txBody>
          <a:bodyPr lIns="0" tIns="0" rIns="0" bIns="0">
            <a:normAutofit/>
          </a:bodyPr>
          <a:lstStyle>
            <a:lvl1pPr marL="0" indent="0">
              <a:lnSpc>
                <a:spcPct val="90000"/>
              </a:lnSpc>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lnSpc>
                <a:spcPct val="90000"/>
              </a:lnSpc>
              <a:spcBef>
                <a:spcPts val="400"/>
              </a:spcBef>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28650" indent="-158750">
              <a:lnSpc>
                <a:spcPct val="90000"/>
              </a:lnSpc>
              <a:spcBef>
                <a:spcPts val="400"/>
              </a:spcBef>
              <a:buClr>
                <a:schemeClr val="bg2"/>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3pPr>
            <a:lvl4pPr marL="857250" indent="-190500">
              <a:lnSpc>
                <a:spcPct val="90000"/>
              </a:lnSpc>
              <a:spcBef>
                <a:spcPts val="400"/>
              </a:spcBef>
              <a:buClr>
                <a:schemeClr val="tx1"/>
              </a:buClr>
              <a:buSzPct val="100000"/>
              <a:buFont typeface="Wingdings" panose="05000000000000000000" pitchFamily="2" charset="2"/>
              <a:buChar char="ü"/>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Tree>
    <p:extLst>
      <p:ext uri="{BB962C8B-B14F-4D97-AF65-F5344CB8AC3E}">
        <p14:creationId xmlns:p14="http://schemas.microsoft.com/office/powerpoint/2010/main" xmlns="" val="7084480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P Text and Image 1">
    <p:spTree>
      <p:nvGrpSpPr>
        <p:cNvPr id="1" name=""/>
        <p:cNvGrpSpPr/>
        <p:nvPr/>
      </p:nvGrpSpPr>
      <p:grpSpPr>
        <a:xfrm>
          <a:off x="0" y="0"/>
          <a:ext cx="0" cy="0"/>
          <a:chOff x="0" y="0"/>
          <a:chExt cx="0" cy="0"/>
        </a:xfrm>
      </p:grpSpPr>
      <p:sp>
        <p:nvSpPr>
          <p:cNvPr id="5" name="Picture Placeholder 10"/>
          <p:cNvSpPr>
            <a:spLocks noGrp="1"/>
          </p:cNvSpPr>
          <p:nvPr>
            <p:ph type="pic" sz="quarter" idx="10"/>
          </p:nvPr>
        </p:nvSpPr>
        <p:spPr>
          <a:xfrm>
            <a:off x="5006975" y="347471"/>
            <a:ext cx="4137025" cy="3680017"/>
          </a:xfrm>
          <a:prstGeom prst="rect">
            <a:avLst/>
          </a:prstGeom>
          <a:ln>
            <a:noFill/>
          </a:ln>
        </p:spPr>
        <p:txBody>
          <a:bodyPr vert="horz" anchor="ctr" anchorCtr="0"/>
          <a:lstStyle>
            <a:lvl1pPr marL="0" indent="0" algn="ctr">
              <a:buNone/>
              <a:defRPr sz="2400">
                <a:solidFill>
                  <a:schemeClr val="bg1"/>
                </a:solidFill>
              </a:defRPr>
            </a:lvl1pPr>
          </a:lstStyle>
          <a:p>
            <a:r>
              <a:rPr lang="en-US" smtClean="0"/>
              <a:t>Drag picture to placeholder or click icon to add</a:t>
            </a:r>
            <a:endParaRPr lang="en-US" dirty="0"/>
          </a:p>
        </p:txBody>
      </p:sp>
      <p:sp>
        <p:nvSpPr>
          <p:cNvPr id="9" name="Text Placeholder 2"/>
          <p:cNvSpPr>
            <a:spLocks noGrp="1"/>
          </p:cNvSpPr>
          <p:nvPr>
            <p:ph type="body" idx="12"/>
          </p:nvPr>
        </p:nvSpPr>
        <p:spPr>
          <a:xfrm>
            <a:off x="346075" y="3295245"/>
            <a:ext cx="4215384" cy="320040"/>
          </a:xfrm>
          <a:prstGeom prst="rect">
            <a:avLst/>
          </a:prstGeom>
        </p:spPr>
        <p:txBody>
          <a:bodyPr lIns="0" tIns="0" bIns="0" anchor="t" anchorCtr="0"/>
          <a:lstStyle>
            <a:lvl1pPr marL="0" indent="0">
              <a:buNone/>
              <a:defRPr sz="1600" b="1">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2"/>
          <p:cNvSpPr>
            <a:spLocks noGrp="1"/>
          </p:cNvSpPr>
          <p:nvPr>
            <p:ph type="body" idx="13"/>
          </p:nvPr>
        </p:nvSpPr>
        <p:spPr>
          <a:xfrm>
            <a:off x="346075" y="3637808"/>
            <a:ext cx="4215384" cy="457200"/>
          </a:xfrm>
          <a:prstGeom prst="rect">
            <a:avLst/>
          </a:prstGeom>
        </p:spPr>
        <p:txBody>
          <a:bodyPr lIns="0" tIns="0" rIns="0" bIns="0" anchor="t" anchorCtr="0"/>
          <a:lstStyle>
            <a:lvl1pPr marL="0" indent="0">
              <a:buNone/>
              <a:defRPr sz="1200" b="0">
                <a:ln>
                  <a:noFill/>
                </a:ln>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23" name="Straight Connector 22"/>
          <p:cNvCxnSpPr/>
          <p:nvPr userDrawn="1"/>
        </p:nvCxnSpPr>
        <p:spPr bwMode="auto">
          <a:xfrm>
            <a:off x="343122" y="1222686"/>
            <a:ext cx="4219979" cy="0"/>
          </a:xfrm>
          <a:prstGeom prst="line">
            <a:avLst/>
          </a:prstGeom>
          <a:noFill/>
          <a:ln w="19050" cap="flat" cmpd="sng" algn="ctr">
            <a:solidFill>
              <a:schemeClr val="bg2"/>
            </a:solidFill>
            <a:prstDash val="solid"/>
            <a:round/>
            <a:headEnd type="none" w="med" len="med"/>
            <a:tailEnd type="none" w="med" len="med"/>
          </a:ln>
          <a:effectLst/>
        </p:spPr>
      </p:cxnSp>
      <p:sp>
        <p:nvSpPr>
          <p:cNvPr id="25" name="Text Placeholder 2"/>
          <p:cNvSpPr>
            <a:spLocks noGrp="1"/>
          </p:cNvSpPr>
          <p:nvPr>
            <p:ph type="body" idx="14"/>
          </p:nvPr>
        </p:nvSpPr>
        <p:spPr>
          <a:xfrm>
            <a:off x="346075" y="2313544"/>
            <a:ext cx="4215384" cy="320040"/>
          </a:xfrm>
          <a:prstGeom prst="rect">
            <a:avLst/>
          </a:prstGeom>
        </p:spPr>
        <p:txBody>
          <a:bodyPr lIns="0" tIns="0" rIns="0" bIns="0" anchor="t" anchorCtr="0"/>
          <a:lstStyle>
            <a:lvl1pPr marL="0" indent="0">
              <a:buNone/>
              <a:defRPr sz="1600" b="1">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Text Placeholder 2"/>
          <p:cNvSpPr>
            <a:spLocks noGrp="1"/>
          </p:cNvSpPr>
          <p:nvPr>
            <p:ph type="body" idx="15"/>
          </p:nvPr>
        </p:nvSpPr>
        <p:spPr>
          <a:xfrm>
            <a:off x="346075" y="2656107"/>
            <a:ext cx="4215384" cy="457200"/>
          </a:xfrm>
          <a:prstGeom prst="rect">
            <a:avLst/>
          </a:prstGeom>
        </p:spPr>
        <p:txBody>
          <a:bodyPr lIns="0" tIns="0" rIns="0" bIns="0" anchor="t" anchorCtr="0"/>
          <a:lstStyle>
            <a:lvl1pPr marL="0" indent="0">
              <a:buNone/>
              <a:defRPr sz="1200" b="0">
                <a:ln>
                  <a:noFill/>
                </a:ln>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Text Placeholder 2"/>
          <p:cNvSpPr>
            <a:spLocks noGrp="1"/>
          </p:cNvSpPr>
          <p:nvPr>
            <p:ph type="body" idx="16"/>
          </p:nvPr>
        </p:nvSpPr>
        <p:spPr>
          <a:xfrm>
            <a:off x="347717" y="1336043"/>
            <a:ext cx="4215384" cy="320040"/>
          </a:xfrm>
          <a:prstGeom prst="rect">
            <a:avLst/>
          </a:prstGeom>
        </p:spPr>
        <p:txBody>
          <a:bodyPr lIns="0" tIns="0" rIns="0" bIns="0" anchor="t" anchorCtr="0"/>
          <a:lstStyle>
            <a:lvl1pPr marL="0" indent="0">
              <a:buNone/>
              <a:defRPr sz="1600" b="1">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Text Placeholder 2"/>
          <p:cNvSpPr>
            <a:spLocks noGrp="1"/>
          </p:cNvSpPr>
          <p:nvPr>
            <p:ph type="body" idx="17"/>
          </p:nvPr>
        </p:nvSpPr>
        <p:spPr>
          <a:xfrm>
            <a:off x="347717" y="1678606"/>
            <a:ext cx="4215384" cy="457200"/>
          </a:xfrm>
          <a:prstGeom prst="rect">
            <a:avLst/>
          </a:prstGeom>
        </p:spPr>
        <p:txBody>
          <a:bodyPr lIns="0" tIns="0" rIns="0" bIns="0" anchor="t" anchorCtr="0"/>
          <a:lstStyle>
            <a:lvl1pPr marL="0" indent="0">
              <a:buNone/>
              <a:defRPr sz="1200" b="0">
                <a:ln>
                  <a:noFill/>
                </a:ln>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Text Placeholder 2"/>
          <p:cNvSpPr>
            <a:spLocks noGrp="1"/>
          </p:cNvSpPr>
          <p:nvPr>
            <p:ph type="body" idx="18"/>
          </p:nvPr>
        </p:nvSpPr>
        <p:spPr>
          <a:xfrm>
            <a:off x="346075" y="347471"/>
            <a:ext cx="4215384" cy="320040"/>
          </a:xfrm>
          <a:prstGeom prst="rect">
            <a:avLst/>
          </a:prstGeom>
        </p:spPr>
        <p:txBody>
          <a:bodyPr lIns="0" tIns="0" rIns="0" bIns="0" anchor="t" anchorCtr="0"/>
          <a:lstStyle>
            <a:lvl1pPr marL="0" indent="0">
              <a:buNone/>
              <a:defRPr sz="1600" b="1">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2" name="Text Placeholder 2"/>
          <p:cNvSpPr>
            <a:spLocks noGrp="1"/>
          </p:cNvSpPr>
          <p:nvPr>
            <p:ph type="body" idx="19"/>
          </p:nvPr>
        </p:nvSpPr>
        <p:spPr>
          <a:xfrm>
            <a:off x="346075" y="690034"/>
            <a:ext cx="4215384" cy="457200"/>
          </a:xfrm>
          <a:prstGeom prst="rect">
            <a:avLst/>
          </a:prstGeom>
        </p:spPr>
        <p:txBody>
          <a:bodyPr lIns="0" tIns="0" rIns="0" bIns="0" anchor="t" anchorCtr="0"/>
          <a:lstStyle>
            <a:lvl1pPr marL="0" indent="0">
              <a:buNone/>
              <a:defRPr sz="1200" b="0">
                <a:ln>
                  <a:noFill/>
                </a:ln>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35" name="Straight Connector 34"/>
          <p:cNvCxnSpPr/>
          <p:nvPr userDrawn="1"/>
        </p:nvCxnSpPr>
        <p:spPr bwMode="auto">
          <a:xfrm>
            <a:off x="343122" y="2211258"/>
            <a:ext cx="4219979" cy="0"/>
          </a:xfrm>
          <a:prstGeom prst="line">
            <a:avLst/>
          </a:prstGeom>
          <a:noFill/>
          <a:ln w="19050" cap="flat" cmpd="sng" algn="ctr">
            <a:solidFill>
              <a:srgbClr val="666465"/>
            </a:solidFill>
            <a:prstDash val="solid"/>
            <a:round/>
            <a:headEnd type="none" w="med" len="med"/>
            <a:tailEnd type="none" w="med" len="med"/>
          </a:ln>
          <a:effectLst/>
        </p:spPr>
      </p:cxnSp>
      <p:cxnSp>
        <p:nvCxnSpPr>
          <p:cNvPr id="37" name="Straight Connector 36"/>
          <p:cNvCxnSpPr/>
          <p:nvPr userDrawn="1"/>
        </p:nvCxnSpPr>
        <p:spPr bwMode="auto">
          <a:xfrm>
            <a:off x="343122" y="3188759"/>
            <a:ext cx="4219979" cy="0"/>
          </a:xfrm>
          <a:prstGeom prst="line">
            <a:avLst/>
          </a:prstGeom>
          <a:noFill/>
          <a:ln w="19050" cap="flat" cmpd="sng" algn="ctr">
            <a:solidFill>
              <a:srgbClr val="666465"/>
            </a:solidFill>
            <a:prstDash val="solid"/>
            <a:round/>
            <a:headEnd type="none" w="med" len="med"/>
            <a:tailEnd type="none" w="med" len="med"/>
          </a:ln>
          <a:effectLst/>
        </p:spPr>
      </p:cxnSp>
    </p:spTree>
    <p:extLst>
      <p:ext uri="{BB962C8B-B14F-4D97-AF65-F5344CB8AC3E}">
        <p14:creationId xmlns:p14="http://schemas.microsoft.com/office/powerpoint/2010/main" xmlns="" val="27221217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FP Text 2 Column with Title">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347472" y="1029058"/>
            <a:ext cx="4152520" cy="3447691"/>
          </a:xfrm>
          <a:prstGeom prst="rect">
            <a:avLst/>
          </a:prstGeom>
        </p:spPr>
        <p:txBody>
          <a:bodyPr lIns="0" tIns="0" rIns="0" bIns="0">
            <a:normAutofit/>
          </a:bodyPr>
          <a:lstStyle>
            <a:lvl1pPr marL="0" indent="0">
              <a:lnSpc>
                <a:spcPct val="90000"/>
              </a:lnSpc>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lnSpc>
                <a:spcPct val="90000"/>
              </a:lnSpc>
              <a:spcBef>
                <a:spcPts val="400"/>
              </a:spcBef>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28650" indent="-158750">
              <a:lnSpc>
                <a:spcPct val="90000"/>
              </a:lnSpc>
              <a:spcBef>
                <a:spcPts val="400"/>
              </a:spcBef>
              <a:buClr>
                <a:schemeClr val="bg2"/>
              </a:buClr>
              <a:buSzPct val="85000"/>
              <a:buFont typeface="Wingdings" panose="05000000000000000000" pitchFamily="2" charset="2"/>
              <a:buChar char="§"/>
              <a:defRPr lang="en-US" sz="1200" kern="1200" dirty="0" smtClean="0">
                <a:solidFill>
                  <a:schemeClr val="bg2">
                    <a:lumMod val="50000"/>
                  </a:schemeClr>
                </a:solidFill>
                <a:latin typeface="+mn-lt"/>
                <a:ea typeface="+mn-ea"/>
                <a:cs typeface="+mn-cs"/>
              </a:defRPr>
            </a:lvl3pPr>
            <a:lvl4pPr marL="857250" indent="-190500">
              <a:lnSpc>
                <a:spcPct val="90000"/>
              </a:lnSpc>
              <a:spcBef>
                <a:spcPts val="400"/>
              </a:spcBef>
              <a:buClr>
                <a:schemeClr val="bg2"/>
              </a:buClr>
              <a:buSzPct val="100000"/>
              <a:buFont typeface="Arial" panose="020B0604020202020204" pitchFamily="34" charset="0"/>
              <a:buChar char="–"/>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
        <p:nvSpPr>
          <p:cNvPr id="5" name="Text Placeholder 3"/>
          <p:cNvSpPr>
            <a:spLocks noGrp="1"/>
          </p:cNvSpPr>
          <p:nvPr>
            <p:ph type="body" sz="quarter" idx="13" hasCustomPrompt="1"/>
          </p:nvPr>
        </p:nvSpPr>
        <p:spPr>
          <a:xfrm>
            <a:off x="349249" y="666750"/>
            <a:ext cx="4150722" cy="362309"/>
          </a:xfrm>
          <a:prstGeom prst="rect">
            <a:avLst/>
          </a:prstGeom>
          <a:noFill/>
        </p:spPr>
        <p:txBody>
          <a:bodyPr wrap="none" lIns="0"/>
          <a:lstStyle>
            <a:lvl1pPr marL="0" indent="0">
              <a:buNone/>
              <a:defRPr sz="1400" b="1">
                <a:solidFill>
                  <a:schemeClr val="accent1"/>
                </a:solidFill>
              </a:defRPr>
            </a:lvl1pPr>
          </a:lstStyle>
          <a:p>
            <a:pPr lvl="0"/>
            <a:r>
              <a:rPr lang="en-US" dirty="0" smtClean="0"/>
              <a:t>CLICK TO EDIT MASTER TEXT STYLES</a:t>
            </a:r>
            <a:endParaRPr lang="en-GB" dirty="0"/>
          </a:p>
        </p:txBody>
      </p:sp>
      <p:sp>
        <p:nvSpPr>
          <p:cNvPr id="9" name="Content Placeholder 2"/>
          <p:cNvSpPr>
            <a:spLocks noGrp="1"/>
          </p:cNvSpPr>
          <p:nvPr>
            <p:ph idx="14"/>
          </p:nvPr>
        </p:nvSpPr>
        <p:spPr>
          <a:xfrm>
            <a:off x="4639880" y="1029058"/>
            <a:ext cx="4152520" cy="3447691"/>
          </a:xfrm>
          <a:prstGeom prst="rect">
            <a:avLst/>
          </a:prstGeom>
        </p:spPr>
        <p:txBody>
          <a:bodyPr lIns="0" tIns="0" rIns="0" bIns="0">
            <a:normAutofit/>
          </a:bodyPr>
          <a:lstStyle>
            <a:lvl1pPr marL="0" indent="0">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lnSpc>
                <a:spcPct val="90000"/>
              </a:lnSpc>
              <a:spcBef>
                <a:spcPts val="400"/>
              </a:spcBef>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lnSpc>
                <a:spcPct val="90000"/>
              </a:lnSpc>
              <a:spcBef>
                <a:spcPts val="400"/>
              </a:spcBef>
              <a:buClr>
                <a:schemeClr val="tx1"/>
              </a:buClr>
              <a:buSzPct val="85000"/>
              <a:buFont typeface="Wingdings" panose="05000000000000000000" pitchFamily="2" charset="2"/>
              <a:buChar char="§"/>
              <a:defRPr lang="en-US" sz="1200" kern="1200" dirty="0" smtClean="0">
                <a:solidFill>
                  <a:schemeClr val="bg2">
                    <a:lumMod val="50000"/>
                  </a:schemeClr>
                </a:solidFill>
                <a:latin typeface="+mn-lt"/>
                <a:ea typeface="+mn-ea"/>
                <a:cs typeface="+mn-cs"/>
              </a:defRPr>
            </a:lvl3pPr>
            <a:lvl4pPr marL="896112" indent="-228600">
              <a:lnSpc>
                <a:spcPct val="90000"/>
              </a:lnSpc>
              <a:spcBef>
                <a:spcPts val="400"/>
              </a:spcBef>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
        <p:nvSpPr>
          <p:cNvPr id="11" name="Text Placeholder 3"/>
          <p:cNvSpPr>
            <a:spLocks noGrp="1"/>
          </p:cNvSpPr>
          <p:nvPr>
            <p:ph type="body" sz="quarter" idx="15" hasCustomPrompt="1"/>
          </p:nvPr>
        </p:nvSpPr>
        <p:spPr>
          <a:xfrm>
            <a:off x="4641657" y="666750"/>
            <a:ext cx="4150722" cy="362309"/>
          </a:xfrm>
          <a:prstGeom prst="rect">
            <a:avLst/>
          </a:prstGeom>
          <a:noFill/>
        </p:spPr>
        <p:txBody>
          <a:bodyPr wrap="none" lIns="0"/>
          <a:lstStyle>
            <a:lvl1pPr marL="0" indent="0">
              <a:buNone/>
              <a:defRPr sz="1400" b="1">
                <a:solidFill>
                  <a:schemeClr val="accent1"/>
                </a:solidFill>
              </a:defRPr>
            </a:lvl1pPr>
          </a:lstStyle>
          <a:p>
            <a:pPr lvl="0"/>
            <a:r>
              <a:rPr lang="en-US" dirty="0" smtClean="0"/>
              <a:t>CLICK TO EDIT MASTER TEXT STYLES</a:t>
            </a:r>
            <a:endParaRPr lang="en-GB" dirty="0"/>
          </a:p>
        </p:txBody>
      </p:sp>
    </p:spTree>
    <p:extLst>
      <p:ext uri="{BB962C8B-B14F-4D97-AF65-F5344CB8AC3E}">
        <p14:creationId xmlns:p14="http://schemas.microsoft.com/office/powerpoint/2010/main" xmlns="" val="839874799"/>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FP Text 4 Quadrant">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347472" y="667512"/>
            <a:ext cx="4105776" cy="1806565"/>
          </a:xfrm>
          <a:prstGeom prst="rect">
            <a:avLst/>
          </a:prstGeom>
        </p:spPr>
        <p:txBody>
          <a:bodyPr lIns="0" tIns="0" rIns="0" bIns="0">
            <a:normAutofit/>
          </a:bodyPr>
          <a:lstStyle>
            <a:lvl1pPr marL="0" indent="0">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896112" indent="-22860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a:p>
            <a:pPr marL="0" lvl="4"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Fifth level</a:t>
            </a:r>
            <a:endParaRPr lang="en-US" dirty="0" smtClean="0"/>
          </a:p>
        </p:txBody>
      </p:sp>
      <p:sp>
        <p:nvSpPr>
          <p:cNvPr id="4" name="Content Placeholder 2"/>
          <p:cNvSpPr>
            <a:spLocks noGrp="1"/>
          </p:cNvSpPr>
          <p:nvPr>
            <p:ph idx="10"/>
          </p:nvPr>
        </p:nvSpPr>
        <p:spPr>
          <a:xfrm>
            <a:off x="4686624" y="667512"/>
            <a:ext cx="4105776" cy="1806565"/>
          </a:xfrm>
          <a:prstGeom prst="rect">
            <a:avLst/>
          </a:prstGeom>
        </p:spPr>
        <p:txBody>
          <a:bodyPr lIns="0" tIns="0" rIns="0" bIns="0">
            <a:normAutofit/>
          </a:bodyPr>
          <a:lstStyle>
            <a:lvl1pPr marL="455613" indent="-223838">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896112" indent="-22860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
        <p:nvSpPr>
          <p:cNvPr id="5" name="Content Placeholder 2"/>
          <p:cNvSpPr>
            <a:spLocks noGrp="1"/>
          </p:cNvSpPr>
          <p:nvPr>
            <p:ph idx="11"/>
          </p:nvPr>
        </p:nvSpPr>
        <p:spPr>
          <a:xfrm>
            <a:off x="336993" y="2620765"/>
            <a:ext cx="4105776" cy="1806565"/>
          </a:xfrm>
          <a:prstGeom prst="rect">
            <a:avLst/>
          </a:prstGeom>
        </p:spPr>
        <p:txBody>
          <a:bodyPr lIns="0" tIns="0" rIns="0" bIns="0">
            <a:normAutofit/>
          </a:bodyPr>
          <a:lstStyle>
            <a:lvl1pPr marL="0" indent="0">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896112" indent="-22860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
        <p:nvSpPr>
          <p:cNvPr id="6" name="Content Placeholder 2"/>
          <p:cNvSpPr>
            <a:spLocks noGrp="1"/>
          </p:cNvSpPr>
          <p:nvPr>
            <p:ph idx="12"/>
          </p:nvPr>
        </p:nvSpPr>
        <p:spPr>
          <a:xfrm>
            <a:off x="4676145" y="2620765"/>
            <a:ext cx="4105776" cy="1806565"/>
          </a:xfrm>
          <a:prstGeom prst="rect">
            <a:avLst/>
          </a:prstGeom>
        </p:spPr>
        <p:txBody>
          <a:bodyPr lIns="0" tIns="0" rIns="0" bIns="0">
            <a:normAutofit/>
          </a:bodyPr>
          <a:lstStyle>
            <a:lvl1pPr marL="0" indent="0">
              <a:lnSpc>
                <a:spcPct val="90000"/>
              </a:lnSpc>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896112" indent="-22860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Tree>
    <p:extLst>
      <p:ext uri="{BB962C8B-B14F-4D97-AF65-F5344CB8AC3E}">
        <p14:creationId xmlns:p14="http://schemas.microsoft.com/office/powerpoint/2010/main" xmlns="" val="3862422138"/>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FP Text and Full Image 1">
    <p:spTree>
      <p:nvGrpSpPr>
        <p:cNvPr id="1" name=""/>
        <p:cNvGrpSpPr/>
        <p:nvPr/>
      </p:nvGrpSpPr>
      <p:grpSpPr>
        <a:xfrm>
          <a:off x="0" y="0"/>
          <a:ext cx="0" cy="0"/>
          <a:chOff x="0" y="0"/>
          <a:chExt cx="0" cy="0"/>
        </a:xfrm>
      </p:grpSpPr>
      <p:sp>
        <p:nvSpPr>
          <p:cNvPr id="5" name="Picture Placeholder 10"/>
          <p:cNvSpPr>
            <a:spLocks noGrp="1"/>
          </p:cNvSpPr>
          <p:nvPr>
            <p:ph type="pic" sz="quarter" idx="11"/>
          </p:nvPr>
        </p:nvSpPr>
        <p:spPr>
          <a:xfrm>
            <a:off x="0" y="0"/>
            <a:ext cx="9144000" cy="4437062"/>
          </a:xfrm>
          <a:prstGeom prst="rect">
            <a:avLst/>
          </a:prstGeom>
          <a:ln>
            <a:noFill/>
          </a:ln>
        </p:spPr>
        <p:txBody>
          <a:bodyPr vert="horz" tIns="0" bIns="0" anchor="ctr" anchorCtr="0"/>
          <a:lstStyle>
            <a:lvl1pPr marL="0" indent="0" algn="ctr">
              <a:buNone/>
              <a:defRPr sz="2400">
                <a:solidFill>
                  <a:schemeClr val="bg2"/>
                </a:solidFill>
              </a:defRPr>
            </a:lvl1pPr>
          </a:lstStyle>
          <a:p>
            <a:r>
              <a:rPr lang="en-US" smtClean="0"/>
              <a:t>Click icon to add picture</a:t>
            </a:r>
            <a:endParaRPr lang="en-US" dirty="0"/>
          </a:p>
        </p:txBody>
      </p:sp>
      <p:sp>
        <p:nvSpPr>
          <p:cNvPr id="3"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
        <p:nvSpPr>
          <p:cNvPr id="6" name="Content Placeholder 2"/>
          <p:cNvSpPr>
            <a:spLocks noGrp="1"/>
          </p:cNvSpPr>
          <p:nvPr>
            <p:ph idx="1"/>
          </p:nvPr>
        </p:nvSpPr>
        <p:spPr>
          <a:xfrm>
            <a:off x="349375" y="806131"/>
            <a:ext cx="2970088" cy="3368486"/>
          </a:xfrm>
          <a:prstGeom prst="rect">
            <a:avLst/>
          </a:prstGeom>
        </p:spPr>
        <p:txBody>
          <a:bodyPr lIns="0" tIns="0" rIns="0" bIns="0">
            <a:normAutofit/>
          </a:bodyPr>
          <a:lstStyle>
            <a:lvl1pPr marL="0" indent="0">
              <a:lnSpc>
                <a:spcPct val="90000"/>
              </a:lnSpc>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952500" indent="-28575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a:p>
            <a:pPr marL="0" lvl="4"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Fifth level</a:t>
            </a:r>
            <a:endParaRPr lang="en-US" dirty="0" smtClean="0"/>
          </a:p>
        </p:txBody>
      </p:sp>
    </p:spTree>
    <p:extLst>
      <p:ext uri="{BB962C8B-B14F-4D97-AF65-F5344CB8AC3E}">
        <p14:creationId xmlns:p14="http://schemas.microsoft.com/office/powerpoint/2010/main" xmlns="" val="1633247052"/>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FP Text and Full Image 2">
    <p:spTree>
      <p:nvGrpSpPr>
        <p:cNvPr id="1" name=""/>
        <p:cNvGrpSpPr/>
        <p:nvPr/>
      </p:nvGrpSpPr>
      <p:grpSpPr>
        <a:xfrm>
          <a:off x="0" y="0"/>
          <a:ext cx="0" cy="0"/>
          <a:chOff x="0" y="0"/>
          <a:chExt cx="0" cy="0"/>
        </a:xfrm>
      </p:grpSpPr>
      <p:sp>
        <p:nvSpPr>
          <p:cNvPr id="5" name="Picture Placeholder 10"/>
          <p:cNvSpPr>
            <a:spLocks noGrp="1"/>
          </p:cNvSpPr>
          <p:nvPr>
            <p:ph type="pic" sz="quarter" idx="11"/>
          </p:nvPr>
        </p:nvSpPr>
        <p:spPr>
          <a:xfrm>
            <a:off x="0" y="0"/>
            <a:ext cx="9144000" cy="4437062"/>
          </a:xfrm>
          <a:prstGeom prst="rect">
            <a:avLst/>
          </a:prstGeom>
          <a:ln>
            <a:noFill/>
          </a:ln>
        </p:spPr>
        <p:txBody>
          <a:bodyPr vert="horz" tIns="0" bIns="0" anchor="ctr" anchorCtr="0"/>
          <a:lstStyle>
            <a:lvl1pPr marL="0" indent="0" algn="ctr">
              <a:buNone/>
              <a:defRPr sz="2400">
                <a:solidFill>
                  <a:schemeClr val="bg2"/>
                </a:solidFill>
              </a:defRPr>
            </a:lvl1pPr>
          </a:lstStyle>
          <a:p>
            <a:r>
              <a:rPr lang="en-US" smtClean="0"/>
              <a:t>Click icon to add picture</a:t>
            </a:r>
            <a:endParaRPr lang="en-US" dirty="0"/>
          </a:p>
        </p:txBody>
      </p:sp>
      <p:sp>
        <p:nvSpPr>
          <p:cNvPr id="6" name="Content Placeholder 2"/>
          <p:cNvSpPr>
            <a:spLocks noGrp="1"/>
          </p:cNvSpPr>
          <p:nvPr>
            <p:ph idx="1"/>
          </p:nvPr>
        </p:nvSpPr>
        <p:spPr>
          <a:xfrm>
            <a:off x="5721348" y="347472"/>
            <a:ext cx="3084321" cy="2630678"/>
          </a:xfrm>
          <a:prstGeom prst="rect">
            <a:avLst/>
          </a:prstGeom>
        </p:spPr>
        <p:txBody>
          <a:bodyPr lIns="0" tIns="0" rIns="0" bIns="0">
            <a:normAutofit/>
          </a:bodyPr>
          <a:lstStyle>
            <a:lvl1pPr marL="455613" indent="-223838">
              <a:lnSpc>
                <a:spcPct val="90000"/>
              </a:lnSpc>
              <a:spcBef>
                <a:spcPts val="18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952500" indent="-28575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Tree>
    <p:extLst>
      <p:ext uri="{BB962C8B-B14F-4D97-AF65-F5344CB8AC3E}">
        <p14:creationId xmlns:p14="http://schemas.microsoft.com/office/powerpoint/2010/main" xmlns="" val="951413284"/>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FP Text and Chart/Image 1">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
        <p:nvSpPr>
          <p:cNvPr id="9" name="Content Placeholder 8"/>
          <p:cNvSpPr>
            <a:spLocks noGrp="1"/>
          </p:cNvSpPr>
          <p:nvPr>
            <p:ph sz="quarter" idx="11"/>
          </p:nvPr>
        </p:nvSpPr>
        <p:spPr>
          <a:xfrm>
            <a:off x="3609975" y="822644"/>
            <a:ext cx="5534025" cy="3675063"/>
          </a:xfrm>
          <a:prstGeom prst="rect">
            <a:avLst/>
          </a:prstGeom>
          <a:solidFill>
            <a:srgbClr val="43B02A"/>
          </a:solidFill>
          <a:ln>
            <a:noFill/>
          </a:ln>
        </p:spPr>
        <p:txBody>
          <a:bodyPr vert="horz" lIns="182880" tIns="182880" rIns="182880" bIns="182880"/>
          <a:lstStyle>
            <a:lvl1pPr>
              <a:spcBef>
                <a:spcPts val="0"/>
              </a:spcBef>
              <a:spcAft>
                <a:spcPts val="0"/>
              </a:spcAft>
              <a:buNone/>
              <a:defRPr sz="1500" b="1">
                <a:solidFill>
                  <a:schemeClr val="bg1"/>
                </a:solidFill>
              </a:defRPr>
            </a:lvl1pPr>
            <a:lvl2pPr>
              <a:buNone/>
              <a:defRPr sz="1500" b="1">
                <a:solidFill>
                  <a:schemeClr val="bg1"/>
                </a:solidFill>
              </a:defRPr>
            </a:lvl2pPr>
            <a:lvl3pPr>
              <a:buNone/>
              <a:defRPr sz="1500" b="1">
                <a:solidFill>
                  <a:schemeClr val="bg1"/>
                </a:solidFill>
              </a:defRPr>
            </a:lvl3pPr>
            <a:lvl4pPr>
              <a:buNone/>
              <a:defRPr sz="1500" b="1">
                <a:solidFill>
                  <a:schemeClr val="bg1"/>
                </a:solidFill>
              </a:defRPr>
            </a:lvl4pPr>
            <a:lvl5pPr>
              <a:buNone/>
              <a:defRPr sz="1500" b="1">
                <a:solidFill>
                  <a:schemeClr val="bg1"/>
                </a:solidFill>
              </a:defRPr>
            </a:lvl5pPr>
          </a:lstStyle>
          <a:p>
            <a:pPr lvl="0"/>
            <a:r>
              <a:rPr lang="en-US" smtClean="0"/>
              <a:t>Click to edit Master text styles</a:t>
            </a:r>
          </a:p>
        </p:txBody>
      </p:sp>
      <p:sp>
        <p:nvSpPr>
          <p:cNvPr id="5" name="Content Placeholder 2"/>
          <p:cNvSpPr>
            <a:spLocks noGrp="1"/>
          </p:cNvSpPr>
          <p:nvPr>
            <p:ph idx="1"/>
          </p:nvPr>
        </p:nvSpPr>
        <p:spPr>
          <a:xfrm>
            <a:off x="347472" y="819150"/>
            <a:ext cx="2970088" cy="3657600"/>
          </a:xfrm>
          <a:prstGeom prst="rect">
            <a:avLst/>
          </a:prstGeom>
        </p:spPr>
        <p:txBody>
          <a:bodyPr lIns="0" tIns="0" rIns="0" bIns="0">
            <a:normAutofit/>
          </a:bodyPr>
          <a:lstStyle>
            <a:lvl1pPr marL="0" indent="0">
              <a:lnSpc>
                <a:spcPct val="90000"/>
              </a:lnSpc>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952500" indent="-28575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a:p>
            <a:pPr marL="0" lvl="4"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Fifth level</a:t>
            </a:r>
            <a:endParaRPr lang="en-US" dirty="0" smtClean="0"/>
          </a:p>
        </p:txBody>
      </p:sp>
    </p:spTree>
    <p:extLst>
      <p:ext uri="{BB962C8B-B14F-4D97-AF65-F5344CB8AC3E}">
        <p14:creationId xmlns:p14="http://schemas.microsoft.com/office/powerpoint/2010/main" xmlns="" val="3729139696"/>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FP Text and Chart/Image 2">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9144000" cy="4432300"/>
          </a:xfrm>
          <a:prstGeom prst="rect">
            <a:avLst/>
          </a:prstGeom>
        </p:spPr>
        <p:txBody>
          <a:bodyPr vert="horz" anchor="ctr" anchorCtr="0"/>
          <a:lstStyle>
            <a:lvl1pPr marL="0" indent="0" algn="ctr">
              <a:buNone/>
              <a:defRPr>
                <a:solidFill>
                  <a:schemeClr val="bg2"/>
                </a:solidFill>
              </a:defRPr>
            </a:lvl1pPr>
          </a:lstStyle>
          <a:p>
            <a:r>
              <a:rPr lang="en-US" smtClean="0"/>
              <a:t>Click icon to add picture</a:t>
            </a:r>
            <a:endParaRPr lang="en-US" dirty="0"/>
          </a:p>
        </p:txBody>
      </p:sp>
      <p:sp>
        <p:nvSpPr>
          <p:cNvPr id="4" name="Content Placeholder 8"/>
          <p:cNvSpPr>
            <a:spLocks noGrp="1"/>
          </p:cNvSpPr>
          <p:nvPr>
            <p:ph sz="quarter" idx="11"/>
          </p:nvPr>
        </p:nvSpPr>
        <p:spPr>
          <a:xfrm>
            <a:off x="3609975" y="667512"/>
            <a:ext cx="5195696" cy="3365500"/>
          </a:xfrm>
          <a:prstGeom prst="rect">
            <a:avLst/>
          </a:prstGeom>
          <a:noFill/>
          <a:ln>
            <a:noFill/>
          </a:ln>
        </p:spPr>
        <p:txBody>
          <a:bodyPr vert="horz" lIns="182880" tIns="182880" rIns="182880" bIns="182880"/>
          <a:lstStyle>
            <a:lvl1pPr marL="0" indent="0">
              <a:spcBef>
                <a:spcPts val="0"/>
              </a:spcBef>
              <a:buNone/>
              <a:defRPr sz="1500" b="1">
                <a:solidFill>
                  <a:schemeClr val="bg1"/>
                </a:solidFill>
              </a:defRPr>
            </a:lvl1pPr>
            <a:lvl2pPr>
              <a:buNone/>
              <a:defRPr sz="1500" b="1">
                <a:solidFill>
                  <a:schemeClr val="bg1"/>
                </a:solidFill>
              </a:defRPr>
            </a:lvl2pPr>
            <a:lvl3pPr>
              <a:buNone/>
              <a:defRPr sz="1500" b="1">
                <a:solidFill>
                  <a:schemeClr val="bg1"/>
                </a:solidFill>
              </a:defRPr>
            </a:lvl3pPr>
            <a:lvl4pPr>
              <a:buNone/>
              <a:defRPr sz="1500" b="1">
                <a:solidFill>
                  <a:schemeClr val="bg1"/>
                </a:solidFill>
              </a:defRPr>
            </a:lvl4pPr>
            <a:lvl5pPr>
              <a:buNone/>
              <a:defRPr sz="1500" b="1">
                <a:solidFill>
                  <a:schemeClr val="bg1"/>
                </a:solidFill>
              </a:defRPr>
            </a:lvl5pPr>
          </a:lstStyle>
          <a:p>
            <a:pPr lvl="0"/>
            <a:r>
              <a:rPr lang="en-US" smtClean="0"/>
              <a:t>Click to edit Master text styles</a:t>
            </a:r>
          </a:p>
        </p:txBody>
      </p:sp>
      <p:sp>
        <p:nvSpPr>
          <p:cNvPr id="7"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
        <p:nvSpPr>
          <p:cNvPr id="9" name="Content Placeholder 2"/>
          <p:cNvSpPr>
            <a:spLocks noGrp="1"/>
          </p:cNvSpPr>
          <p:nvPr>
            <p:ph idx="1"/>
          </p:nvPr>
        </p:nvSpPr>
        <p:spPr>
          <a:xfrm>
            <a:off x="347472" y="667512"/>
            <a:ext cx="2970088" cy="3368486"/>
          </a:xfrm>
          <a:prstGeom prst="rect">
            <a:avLst/>
          </a:prstGeom>
        </p:spPr>
        <p:txBody>
          <a:bodyPr lIns="0" tIns="0" rIns="0" bIns="0">
            <a:normAutofit/>
          </a:bodyPr>
          <a:lstStyle>
            <a:lvl1pPr marL="0" indent="0">
              <a:lnSpc>
                <a:spcPct val="90000"/>
              </a:lnSpc>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952500" indent="-28575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Tree>
    <p:extLst>
      <p:ext uri="{BB962C8B-B14F-4D97-AF65-F5344CB8AC3E}">
        <p14:creationId xmlns:p14="http://schemas.microsoft.com/office/powerpoint/2010/main" xmlns="" val="2226333286"/>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FP Text and Image 1">
    <p:spTree>
      <p:nvGrpSpPr>
        <p:cNvPr id="1" name=""/>
        <p:cNvGrpSpPr/>
        <p:nvPr/>
      </p:nvGrpSpPr>
      <p:grpSpPr>
        <a:xfrm>
          <a:off x="0" y="0"/>
          <a:ext cx="0" cy="0"/>
          <a:chOff x="0" y="0"/>
          <a:chExt cx="0" cy="0"/>
        </a:xfrm>
      </p:grpSpPr>
      <p:sp>
        <p:nvSpPr>
          <p:cNvPr id="5" name="Picture Placeholder 10"/>
          <p:cNvSpPr>
            <a:spLocks noGrp="1"/>
          </p:cNvSpPr>
          <p:nvPr>
            <p:ph type="pic" sz="quarter" idx="10"/>
          </p:nvPr>
        </p:nvSpPr>
        <p:spPr>
          <a:xfrm>
            <a:off x="5006975" y="347471"/>
            <a:ext cx="4137025" cy="3680017"/>
          </a:xfrm>
          <a:prstGeom prst="rect">
            <a:avLst/>
          </a:prstGeom>
          <a:ln>
            <a:noFill/>
          </a:ln>
        </p:spPr>
        <p:txBody>
          <a:bodyPr vert="horz" anchor="ctr" anchorCtr="0"/>
          <a:lstStyle>
            <a:lvl1pPr marL="0" indent="0" algn="ctr">
              <a:buNone/>
              <a:defRPr sz="2400">
                <a:solidFill>
                  <a:schemeClr val="bg1"/>
                </a:solidFill>
              </a:defRPr>
            </a:lvl1pPr>
          </a:lstStyle>
          <a:p>
            <a:r>
              <a:rPr lang="en-US" smtClean="0"/>
              <a:t>Click icon to add picture</a:t>
            </a:r>
            <a:endParaRPr lang="en-US" dirty="0"/>
          </a:p>
        </p:txBody>
      </p:sp>
      <p:sp>
        <p:nvSpPr>
          <p:cNvPr id="9" name="Text Placeholder 2"/>
          <p:cNvSpPr>
            <a:spLocks noGrp="1"/>
          </p:cNvSpPr>
          <p:nvPr>
            <p:ph type="body" idx="12"/>
          </p:nvPr>
        </p:nvSpPr>
        <p:spPr>
          <a:xfrm>
            <a:off x="346075" y="3295245"/>
            <a:ext cx="4215384" cy="320040"/>
          </a:xfrm>
          <a:prstGeom prst="rect">
            <a:avLst/>
          </a:prstGeom>
        </p:spPr>
        <p:txBody>
          <a:bodyPr lIns="0" tIns="0" bIns="0" anchor="t" anchorCtr="0"/>
          <a:lstStyle>
            <a:lvl1pPr marL="0" indent="0">
              <a:buNone/>
              <a:defRPr sz="1600" b="1">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2"/>
          <p:cNvSpPr>
            <a:spLocks noGrp="1"/>
          </p:cNvSpPr>
          <p:nvPr>
            <p:ph type="body" idx="13"/>
          </p:nvPr>
        </p:nvSpPr>
        <p:spPr>
          <a:xfrm>
            <a:off x="346075" y="3637808"/>
            <a:ext cx="4215384" cy="457200"/>
          </a:xfrm>
          <a:prstGeom prst="rect">
            <a:avLst/>
          </a:prstGeom>
        </p:spPr>
        <p:txBody>
          <a:bodyPr lIns="0" tIns="0" rIns="0" bIns="0" anchor="t" anchorCtr="0"/>
          <a:lstStyle>
            <a:lvl1pPr marL="0" indent="0">
              <a:buNone/>
              <a:defRPr sz="1200" b="0">
                <a:ln>
                  <a:noFill/>
                </a:ln>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23" name="Straight Connector 22"/>
          <p:cNvCxnSpPr/>
          <p:nvPr userDrawn="1"/>
        </p:nvCxnSpPr>
        <p:spPr bwMode="auto">
          <a:xfrm>
            <a:off x="343122" y="1222686"/>
            <a:ext cx="4219979" cy="0"/>
          </a:xfrm>
          <a:prstGeom prst="line">
            <a:avLst/>
          </a:prstGeom>
          <a:noFill/>
          <a:ln w="19050" cap="flat" cmpd="sng" algn="ctr">
            <a:solidFill>
              <a:schemeClr val="bg2"/>
            </a:solidFill>
            <a:prstDash val="solid"/>
            <a:round/>
            <a:headEnd type="none" w="med" len="med"/>
            <a:tailEnd type="none" w="med" len="med"/>
          </a:ln>
          <a:effectLst/>
        </p:spPr>
      </p:cxnSp>
      <p:sp>
        <p:nvSpPr>
          <p:cNvPr id="25" name="Text Placeholder 2"/>
          <p:cNvSpPr>
            <a:spLocks noGrp="1"/>
          </p:cNvSpPr>
          <p:nvPr>
            <p:ph type="body" idx="14"/>
          </p:nvPr>
        </p:nvSpPr>
        <p:spPr>
          <a:xfrm>
            <a:off x="346075" y="2313544"/>
            <a:ext cx="4215384" cy="320040"/>
          </a:xfrm>
          <a:prstGeom prst="rect">
            <a:avLst/>
          </a:prstGeom>
        </p:spPr>
        <p:txBody>
          <a:bodyPr lIns="0" tIns="0" rIns="0" bIns="0" anchor="t" anchorCtr="0"/>
          <a:lstStyle>
            <a:lvl1pPr marL="0" indent="0">
              <a:buNone/>
              <a:defRPr sz="1600" b="1">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Text Placeholder 2"/>
          <p:cNvSpPr>
            <a:spLocks noGrp="1"/>
          </p:cNvSpPr>
          <p:nvPr>
            <p:ph type="body" idx="15"/>
          </p:nvPr>
        </p:nvSpPr>
        <p:spPr>
          <a:xfrm>
            <a:off x="346075" y="2656107"/>
            <a:ext cx="4215384" cy="457200"/>
          </a:xfrm>
          <a:prstGeom prst="rect">
            <a:avLst/>
          </a:prstGeom>
        </p:spPr>
        <p:txBody>
          <a:bodyPr lIns="0" tIns="0" rIns="0" bIns="0" anchor="t" anchorCtr="0"/>
          <a:lstStyle>
            <a:lvl1pPr marL="0" indent="0">
              <a:buNone/>
              <a:defRPr sz="1200" b="0">
                <a:ln>
                  <a:noFill/>
                </a:ln>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Text Placeholder 2"/>
          <p:cNvSpPr>
            <a:spLocks noGrp="1"/>
          </p:cNvSpPr>
          <p:nvPr>
            <p:ph type="body" idx="16"/>
          </p:nvPr>
        </p:nvSpPr>
        <p:spPr>
          <a:xfrm>
            <a:off x="347717" y="1336043"/>
            <a:ext cx="4215384" cy="320040"/>
          </a:xfrm>
          <a:prstGeom prst="rect">
            <a:avLst/>
          </a:prstGeom>
        </p:spPr>
        <p:txBody>
          <a:bodyPr lIns="0" tIns="0" rIns="0" bIns="0" anchor="t" anchorCtr="0"/>
          <a:lstStyle>
            <a:lvl1pPr marL="0" indent="0">
              <a:buNone/>
              <a:defRPr sz="1600" b="1">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Text Placeholder 2"/>
          <p:cNvSpPr>
            <a:spLocks noGrp="1"/>
          </p:cNvSpPr>
          <p:nvPr>
            <p:ph type="body" idx="17"/>
          </p:nvPr>
        </p:nvSpPr>
        <p:spPr>
          <a:xfrm>
            <a:off x="347717" y="1678606"/>
            <a:ext cx="4215384" cy="457200"/>
          </a:xfrm>
          <a:prstGeom prst="rect">
            <a:avLst/>
          </a:prstGeom>
        </p:spPr>
        <p:txBody>
          <a:bodyPr lIns="0" tIns="0" rIns="0" bIns="0" anchor="t" anchorCtr="0"/>
          <a:lstStyle>
            <a:lvl1pPr marL="0" indent="0">
              <a:buNone/>
              <a:defRPr sz="1200" b="0">
                <a:ln>
                  <a:noFill/>
                </a:ln>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Text Placeholder 2"/>
          <p:cNvSpPr>
            <a:spLocks noGrp="1"/>
          </p:cNvSpPr>
          <p:nvPr>
            <p:ph type="body" idx="18"/>
          </p:nvPr>
        </p:nvSpPr>
        <p:spPr>
          <a:xfrm>
            <a:off x="346075" y="347471"/>
            <a:ext cx="4215384" cy="320040"/>
          </a:xfrm>
          <a:prstGeom prst="rect">
            <a:avLst/>
          </a:prstGeom>
        </p:spPr>
        <p:txBody>
          <a:bodyPr lIns="0" tIns="0" rIns="0" bIns="0" anchor="t" anchorCtr="0"/>
          <a:lstStyle>
            <a:lvl1pPr marL="0" indent="0">
              <a:buNone/>
              <a:defRPr sz="1600" b="1">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2" name="Text Placeholder 2"/>
          <p:cNvSpPr>
            <a:spLocks noGrp="1"/>
          </p:cNvSpPr>
          <p:nvPr>
            <p:ph type="body" idx="19"/>
          </p:nvPr>
        </p:nvSpPr>
        <p:spPr>
          <a:xfrm>
            <a:off x="346075" y="690034"/>
            <a:ext cx="4215384" cy="457200"/>
          </a:xfrm>
          <a:prstGeom prst="rect">
            <a:avLst/>
          </a:prstGeom>
        </p:spPr>
        <p:txBody>
          <a:bodyPr lIns="0" tIns="0" rIns="0" bIns="0" anchor="t" anchorCtr="0"/>
          <a:lstStyle>
            <a:lvl1pPr marL="0" indent="0">
              <a:buNone/>
              <a:defRPr sz="1200" b="0">
                <a:ln>
                  <a:noFill/>
                </a:ln>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35" name="Straight Connector 34"/>
          <p:cNvCxnSpPr/>
          <p:nvPr userDrawn="1"/>
        </p:nvCxnSpPr>
        <p:spPr bwMode="auto">
          <a:xfrm>
            <a:off x="343122" y="2211258"/>
            <a:ext cx="4219979" cy="0"/>
          </a:xfrm>
          <a:prstGeom prst="line">
            <a:avLst/>
          </a:prstGeom>
          <a:noFill/>
          <a:ln w="19050" cap="flat" cmpd="sng" algn="ctr">
            <a:solidFill>
              <a:srgbClr val="666465"/>
            </a:solidFill>
            <a:prstDash val="solid"/>
            <a:round/>
            <a:headEnd type="none" w="med" len="med"/>
            <a:tailEnd type="none" w="med" len="med"/>
          </a:ln>
          <a:effectLst/>
        </p:spPr>
      </p:cxnSp>
      <p:cxnSp>
        <p:nvCxnSpPr>
          <p:cNvPr id="37" name="Straight Connector 36"/>
          <p:cNvCxnSpPr/>
          <p:nvPr userDrawn="1"/>
        </p:nvCxnSpPr>
        <p:spPr bwMode="auto">
          <a:xfrm>
            <a:off x="343122" y="3188759"/>
            <a:ext cx="4219979" cy="0"/>
          </a:xfrm>
          <a:prstGeom prst="line">
            <a:avLst/>
          </a:prstGeom>
          <a:noFill/>
          <a:ln w="19050" cap="flat" cmpd="sng" algn="ctr">
            <a:solidFill>
              <a:srgbClr val="666465"/>
            </a:solidFill>
            <a:prstDash val="solid"/>
            <a:round/>
            <a:headEnd type="none" w="med" len="med"/>
            <a:tailEnd type="none" w="med" len="med"/>
          </a:ln>
          <a:effectLst/>
        </p:spPr>
      </p:cxnSp>
    </p:spTree>
    <p:extLst>
      <p:ext uri="{BB962C8B-B14F-4D97-AF65-F5344CB8AC3E}">
        <p14:creationId xmlns:p14="http://schemas.microsoft.com/office/powerpoint/2010/main" xmlns="" val="29070013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FP Text and Image 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671157" y="347472"/>
            <a:ext cx="3346704" cy="768096"/>
          </a:xfrm>
          <a:prstGeom prst="rect">
            <a:avLst/>
          </a:prstGeom>
          <a:noFill/>
        </p:spPr>
        <p:txBody>
          <a:bodyPr vert="horz" wrap="square" lIns="91440" tIns="91440" rIns="91440" bIns="91440" anchor="ctr" anchorCtr="0"/>
          <a:lstStyle>
            <a:lvl1pPr marL="0" indent="0" algn="l">
              <a:spcBef>
                <a:spcPts val="0"/>
              </a:spcBef>
              <a:buNone/>
              <a:defRPr sz="1100" baseline="0">
                <a:solidFill>
                  <a:srgbClr val="666465"/>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
        <p:nvSpPr>
          <p:cNvPr id="13" name="Text Placeholder 12"/>
          <p:cNvSpPr>
            <a:spLocks noGrp="1" noChangeAspect="1"/>
          </p:cNvSpPr>
          <p:nvPr>
            <p:ph type="body" sz="quarter" idx="15"/>
          </p:nvPr>
        </p:nvSpPr>
        <p:spPr>
          <a:xfrm>
            <a:off x="347472" y="347472"/>
            <a:ext cx="1271016" cy="768096"/>
          </a:xfrm>
          <a:prstGeom prst="rect">
            <a:avLst/>
          </a:prstGeom>
          <a:solidFill>
            <a:srgbClr val="43B02A"/>
          </a:solidFill>
          <a:ln>
            <a:noFill/>
          </a:ln>
        </p:spPr>
        <p:txBody>
          <a:bodyPr vert="horz" anchor="ctr" anchorCtr="0"/>
          <a:lstStyle>
            <a:lvl1pPr marL="0">
              <a:spcBef>
                <a:spcPts val="0"/>
              </a:spcBef>
              <a:buNone/>
              <a:defRPr sz="1600" b="1">
                <a:solidFill>
                  <a:srgbClr val="FFFFFF"/>
                </a:solidFill>
              </a:defRPr>
            </a:lvl1pPr>
            <a:lvl2pPr>
              <a:defRPr sz="1600"/>
            </a:lvl2pPr>
            <a:lvl3pPr>
              <a:defRPr sz="1600"/>
            </a:lvl3pPr>
            <a:lvl4pPr>
              <a:defRPr sz="1600"/>
            </a:lvl4pPr>
            <a:lvl5pPr>
              <a:defRPr sz="1600"/>
            </a:lvl5pPr>
          </a:lstStyle>
          <a:p>
            <a:pPr lvl="0"/>
            <a:r>
              <a:rPr lang="en-US" smtClean="0"/>
              <a:t>Click to edit Master text styles</a:t>
            </a:r>
          </a:p>
        </p:txBody>
      </p:sp>
      <p:sp>
        <p:nvSpPr>
          <p:cNvPr id="15" name="Rectangle 14"/>
          <p:cNvSpPr/>
          <p:nvPr userDrawn="1"/>
        </p:nvSpPr>
        <p:spPr>
          <a:xfrm>
            <a:off x="1254125" y="1115568"/>
            <a:ext cx="50543" cy="50543"/>
          </a:xfrm>
          <a:prstGeom prst="rect">
            <a:avLst/>
          </a:prstGeom>
          <a:solidFill>
            <a:schemeClr val="accent3">
              <a:lumMod val="60000"/>
              <a:lumOff val="40000"/>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 name="Text Placeholder 9"/>
          <p:cNvSpPr>
            <a:spLocks noGrp="1"/>
          </p:cNvSpPr>
          <p:nvPr>
            <p:ph type="body" sz="quarter" idx="16"/>
          </p:nvPr>
        </p:nvSpPr>
        <p:spPr>
          <a:xfrm>
            <a:off x="1671157" y="1166111"/>
            <a:ext cx="3346704" cy="768096"/>
          </a:xfrm>
          <a:prstGeom prst="rect">
            <a:avLst/>
          </a:prstGeom>
          <a:solidFill>
            <a:srgbClr val="FFFFFF"/>
          </a:solidFill>
        </p:spPr>
        <p:txBody>
          <a:bodyPr vert="horz" wrap="square" lIns="91440" tIns="91440" rIns="91440" bIns="91440" anchor="ctr" anchorCtr="0"/>
          <a:lstStyle>
            <a:lvl1pPr marL="0" indent="0" algn="l">
              <a:spcBef>
                <a:spcPts val="0"/>
              </a:spcBef>
              <a:buNone/>
              <a:defRPr sz="1100" baseline="0">
                <a:solidFill>
                  <a:srgbClr val="666465"/>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
        <p:nvSpPr>
          <p:cNvPr id="19" name="Text Placeholder 12"/>
          <p:cNvSpPr>
            <a:spLocks noGrp="1" noChangeAspect="1"/>
          </p:cNvSpPr>
          <p:nvPr>
            <p:ph type="body" sz="quarter" idx="17"/>
          </p:nvPr>
        </p:nvSpPr>
        <p:spPr>
          <a:xfrm>
            <a:off x="347472" y="1166111"/>
            <a:ext cx="1271016" cy="768096"/>
          </a:xfrm>
          <a:prstGeom prst="rect">
            <a:avLst/>
          </a:prstGeom>
          <a:solidFill>
            <a:srgbClr val="0A64AA"/>
          </a:solidFill>
          <a:ln>
            <a:noFill/>
          </a:ln>
        </p:spPr>
        <p:txBody>
          <a:bodyPr vert="horz" anchor="ctr" anchorCtr="0"/>
          <a:lstStyle>
            <a:lvl1pPr marL="0" indent="0">
              <a:spcBef>
                <a:spcPts val="0"/>
              </a:spcBef>
              <a:buNone/>
              <a:defRPr sz="1600" b="1">
                <a:solidFill>
                  <a:srgbClr val="FFFFFF"/>
                </a:solidFill>
              </a:defRPr>
            </a:lvl1pPr>
            <a:lvl2pPr>
              <a:defRPr sz="1600"/>
            </a:lvl2pPr>
            <a:lvl3pPr>
              <a:defRPr sz="1600"/>
            </a:lvl3pPr>
            <a:lvl4pPr>
              <a:defRPr sz="1600"/>
            </a:lvl4pPr>
            <a:lvl5pPr>
              <a:defRPr sz="1600"/>
            </a:lvl5pPr>
          </a:lstStyle>
          <a:p>
            <a:pPr lvl="0"/>
            <a:r>
              <a:rPr lang="en-US" smtClean="0"/>
              <a:t>Click to edit Master text styles</a:t>
            </a:r>
          </a:p>
        </p:txBody>
      </p:sp>
      <p:sp>
        <p:nvSpPr>
          <p:cNvPr id="24" name="Text Placeholder 9"/>
          <p:cNvSpPr>
            <a:spLocks noGrp="1"/>
          </p:cNvSpPr>
          <p:nvPr>
            <p:ph type="body" sz="quarter" idx="18"/>
          </p:nvPr>
        </p:nvSpPr>
        <p:spPr>
          <a:xfrm>
            <a:off x="1671157" y="1993392"/>
            <a:ext cx="3346704" cy="768096"/>
          </a:xfrm>
          <a:prstGeom prst="rect">
            <a:avLst/>
          </a:prstGeom>
          <a:solidFill>
            <a:srgbClr val="FFFFFF"/>
          </a:solidFill>
        </p:spPr>
        <p:txBody>
          <a:bodyPr vert="horz" wrap="square" lIns="91440" tIns="91440" rIns="91440" bIns="91440" anchor="ctr" anchorCtr="0"/>
          <a:lstStyle>
            <a:lvl1pPr marL="0" indent="0" algn="l">
              <a:spcBef>
                <a:spcPts val="0"/>
              </a:spcBef>
              <a:buNone/>
              <a:defRPr sz="1100" baseline="0">
                <a:solidFill>
                  <a:srgbClr val="666465"/>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
        <p:nvSpPr>
          <p:cNvPr id="25" name="Text Placeholder 12"/>
          <p:cNvSpPr>
            <a:spLocks noGrp="1" noChangeAspect="1"/>
          </p:cNvSpPr>
          <p:nvPr>
            <p:ph type="body" sz="quarter" idx="19"/>
          </p:nvPr>
        </p:nvSpPr>
        <p:spPr>
          <a:xfrm>
            <a:off x="347472" y="1993392"/>
            <a:ext cx="1271016" cy="768096"/>
          </a:xfrm>
          <a:prstGeom prst="rect">
            <a:avLst/>
          </a:prstGeom>
          <a:solidFill>
            <a:schemeClr val="accent4"/>
          </a:solidFill>
          <a:ln>
            <a:noFill/>
          </a:ln>
        </p:spPr>
        <p:txBody>
          <a:bodyPr vert="horz" anchor="ctr" anchorCtr="0"/>
          <a:lstStyle>
            <a:lvl1pPr marL="0" indent="0">
              <a:spcBef>
                <a:spcPts val="0"/>
              </a:spcBef>
              <a:buNone/>
              <a:defRPr sz="1600" b="1">
                <a:solidFill>
                  <a:srgbClr val="FFFFFF"/>
                </a:solidFill>
              </a:defRPr>
            </a:lvl1pPr>
            <a:lvl2pPr>
              <a:defRPr sz="1600"/>
            </a:lvl2pPr>
            <a:lvl3pPr>
              <a:defRPr sz="1600"/>
            </a:lvl3pPr>
            <a:lvl4pPr>
              <a:defRPr sz="1600"/>
            </a:lvl4pPr>
            <a:lvl5pPr>
              <a:defRPr sz="1600"/>
            </a:lvl5pPr>
          </a:lstStyle>
          <a:p>
            <a:pPr lvl="0"/>
            <a:r>
              <a:rPr lang="en-US" smtClean="0"/>
              <a:t>Click to edit Master text styles</a:t>
            </a:r>
          </a:p>
        </p:txBody>
      </p:sp>
      <p:sp>
        <p:nvSpPr>
          <p:cNvPr id="26" name="Text Placeholder 9"/>
          <p:cNvSpPr>
            <a:spLocks noGrp="1"/>
          </p:cNvSpPr>
          <p:nvPr>
            <p:ph type="body" sz="quarter" idx="20"/>
          </p:nvPr>
        </p:nvSpPr>
        <p:spPr>
          <a:xfrm>
            <a:off x="1671157" y="2816352"/>
            <a:ext cx="3346704" cy="768991"/>
          </a:xfrm>
          <a:prstGeom prst="rect">
            <a:avLst/>
          </a:prstGeom>
          <a:solidFill>
            <a:srgbClr val="FFFFFF"/>
          </a:solidFill>
        </p:spPr>
        <p:txBody>
          <a:bodyPr vert="horz" wrap="square" lIns="91440" tIns="91440" rIns="91440" bIns="91440" anchor="ctr" anchorCtr="0"/>
          <a:lstStyle>
            <a:lvl1pPr marL="0" indent="0" algn="l">
              <a:spcBef>
                <a:spcPts val="0"/>
              </a:spcBef>
              <a:buNone/>
              <a:defRPr sz="1100" baseline="0">
                <a:solidFill>
                  <a:srgbClr val="666465"/>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
        <p:nvSpPr>
          <p:cNvPr id="27" name="Text Placeholder 12"/>
          <p:cNvSpPr>
            <a:spLocks noGrp="1" noChangeAspect="1"/>
          </p:cNvSpPr>
          <p:nvPr>
            <p:ph type="body" sz="quarter" idx="21"/>
          </p:nvPr>
        </p:nvSpPr>
        <p:spPr>
          <a:xfrm>
            <a:off x="347472" y="2816352"/>
            <a:ext cx="1271016" cy="768096"/>
          </a:xfrm>
          <a:prstGeom prst="rect">
            <a:avLst/>
          </a:prstGeom>
          <a:solidFill>
            <a:schemeClr val="accent2"/>
          </a:solidFill>
          <a:ln>
            <a:noFill/>
          </a:ln>
        </p:spPr>
        <p:txBody>
          <a:bodyPr vert="horz" anchor="ctr" anchorCtr="0"/>
          <a:lstStyle>
            <a:lvl1pPr marL="0" indent="0">
              <a:spcBef>
                <a:spcPts val="0"/>
              </a:spcBef>
              <a:buNone/>
              <a:defRPr sz="1600" b="1">
                <a:solidFill>
                  <a:srgbClr val="FFFFFF"/>
                </a:solidFill>
              </a:defRPr>
            </a:lvl1pPr>
            <a:lvl2pPr>
              <a:defRPr sz="1600"/>
            </a:lvl2pPr>
            <a:lvl3pPr>
              <a:defRPr sz="1600"/>
            </a:lvl3pPr>
            <a:lvl4pPr>
              <a:defRPr sz="1600"/>
            </a:lvl4pPr>
            <a:lvl5pPr>
              <a:defRPr sz="1600"/>
            </a:lvl5pPr>
          </a:lstStyle>
          <a:p>
            <a:pPr lvl="0"/>
            <a:r>
              <a:rPr lang="en-US" smtClean="0"/>
              <a:t>Click to edit Master text styles</a:t>
            </a:r>
          </a:p>
        </p:txBody>
      </p:sp>
      <p:sp>
        <p:nvSpPr>
          <p:cNvPr id="28" name="Picture Placeholder 10"/>
          <p:cNvSpPr>
            <a:spLocks noGrp="1"/>
          </p:cNvSpPr>
          <p:nvPr>
            <p:ph type="pic" sz="quarter" idx="22"/>
          </p:nvPr>
        </p:nvSpPr>
        <p:spPr>
          <a:xfrm>
            <a:off x="5070475" y="347471"/>
            <a:ext cx="4073525" cy="3236977"/>
          </a:xfrm>
          <a:prstGeom prst="rect">
            <a:avLst/>
          </a:prstGeom>
          <a:ln>
            <a:noFill/>
          </a:ln>
        </p:spPr>
        <p:txBody>
          <a:bodyPr vert="horz" anchor="ctr" anchorCtr="0"/>
          <a:lstStyle>
            <a:lvl1pPr marL="0" indent="0" algn="ctr">
              <a:buNone/>
              <a:defRPr sz="2400">
                <a:solidFill>
                  <a:srgbClr val="FFFFFF"/>
                </a:solidFill>
              </a:defRPr>
            </a:lvl1pPr>
          </a:lstStyle>
          <a:p>
            <a:r>
              <a:rPr lang="en-US" smtClean="0"/>
              <a:t>Click icon to add picture</a:t>
            </a:r>
            <a:endParaRPr lang="en-US" dirty="0"/>
          </a:p>
        </p:txBody>
      </p:sp>
    </p:spTree>
    <p:extLst>
      <p:ext uri="{BB962C8B-B14F-4D97-AF65-F5344CB8AC3E}">
        <p14:creationId xmlns:p14="http://schemas.microsoft.com/office/powerpoint/2010/main" xmlns="" val="2688349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FP Pic Left - Text Right">
    <p:spTree>
      <p:nvGrpSpPr>
        <p:cNvPr id="1" name=""/>
        <p:cNvGrpSpPr/>
        <p:nvPr/>
      </p:nvGrpSpPr>
      <p:grpSpPr>
        <a:xfrm>
          <a:off x="0" y="0"/>
          <a:ext cx="0" cy="0"/>
          <a:chOff x="0" y="0"/>
          <a:chExt cx="0" cy="0"/>
        </a:xfrm>
      </p:grpSpPr>
      <p:pic>
        <p:nvPicPr>
          <p:cNvPr id="2" name="Picture 1" descr="dots-overlay.png"/>
          <p:cNvPicPr>
            <a:picLocks noChangeAspect="1"/>
          </p:cNvPicPr>
          <p:nvPr userDrawn="1"/>
        </p:nvPicPr>
        <p:blipFill>
          <a:blip r:embed="rId2" cstate="email">
            <a:alphaModFix amt="10000"/>
            <a:extLst>
              <a:ext uri="{28A0092B-C50C-407E-A947-70E740481C1C}">
                <a14:useLocalDpi xmlns:a14="http://schemas.microsoft.com/office/drawing/2010/main" xmlns=""/>
              </a:ext>
            </a:extLst>
          </a:blip>
          <a:stretch>
            <a:fillRect/>
          </a:stretch>
        </p:blipFill>
        <p:spPr>
          <a:xfrm>
            <a:off x="4594319" y="0"/>
            <a:ext cx="4559841" cy="5143500"/>
          </a:xfrm>
          <a:prstGeom prst="rect">
            <a:avLst/>
          </a:prstGeom>
          <a:solidFill>
            <a:schemeClr val="tx2"/>
          </a:solidFill>
        </p:spPr>
      </p:pic>
      <p:sp>
        <p:nvSpPr>
          <p:cNvPr id="11" name="Title 1"/>
          <p:cNvSpPr>
            <a:spLocks noGrp="1"/>
          </p:cNvSpPr>
          <p:nvPr>
            <p:ph type="ctrTitle" hasCustomPrompt="1"/>
          </p:nvPr>
        </p:nvSpPr>
        <p:spPr>
          <a:xfrm>
            <a:off x="4600498" y="0"/>
            <a:ext cx="4594301" cy="5143500"/>
          </a:xfrm>
          <a:prstGeom prst="rect">
            <a:avLst/>
          </a:prstGeom>
          <a:noFill/>
        </p:spPr>
        <p:txBody>
          <a:bodyPr wrap="square" lIns="324000" tIns="396000" rIns="0" bIns="0">
            <a:noAutofit/>
          </a:bodyPr>
          <a:lstStyle>
            <a:lvl1pPr marL="0" marR="0" indent="0" algn="l" defTabSz="457200" rtl="0" eaLnBrk="1" fontAlgn="auto" latinLnBrk="0" hangingPunct="1">
              <a:lnSpc>
                <a:spcPts val="3400"/>
              </a:lnSpc>
              <a:spcBef>
                <a:spcPct val="0"/>
              </a:spcBef>
              <a:spcAft>
                <a:spcPts val="0"/>
              </a:spcAft>
              <a:buClrTx/>
              <a:buSzTx/>
              <a:buFontTx/>
              <a:buNone/>
              <a:tabLst/>
              <a:defRPr sz="2800" b="1">
                <a:solidFill>
                  <a:schemeClr val="bg1"/>
                </a:solidFill>
              </a:defRPr>
            </a:lvl1pPr>
          </a:lstStyle>
          <a:p>
            <a:pPr lvl="0"/>
            <a:r>
              <a:rPr lang="en-US" dirty="0" smtClean="0"/>
              <a:t>CLICK TO EDIT PRESENTATION TITLE</a:t>
            </a:r>
            <a:endParaRPr lang="en-US" dirty="0"/>
          </a:p>
        </p:txBody>
      </p:sp>
      <p:sp>
        <p:nvSpPr>
          <p:cNvPr id="4" name="Picture Placeholder 10"/>
          <p:cNvSpPr>
            <a:spLocks noGrp="1"/>
          </p:cNvSpPr>
          <p:nvPr>
            <p:ph type="pic" sz="quarter" idx="22" hasCustomPrompt="1"/>
          </p:nvPr>
        </p:nvSpPr>
        <p:spPr>
          <a:xfrm>
            <a:off x="0" y="-17527"/>
            <a:ext cx="4549698" cy="5161027"/>
          </a:xfrm>
          <a:prstGeom prst="rect">
            <a:avLst/>
          </a:prstGeom>
          <a:ln>
            <a:noFill/>
          </a:ln>
        </p:spPr>
        <p:txBody>
          <a:bodyPr vert="horz" anchor="ctr" anchorCtr="0"/>
          <a:lstStyle>
            <a:lvl1pPr marL="0" indent="0" algn="ctr">
              <a:buNone/>
              <a:defRPr sz="2400">
                <a:solidFill>
                  <a:srgbClr val="262626"/>
                </a:solidFill>
              </a:defRPr>
            </a:lvl1pPr>
          </a:lstStyle>
          <a:p>
            <a:r>
              <a:rPr lang="en-US" dirty="0" smtClean="0"/>
              <a:t>Add a background photo</a:t>
            </a:r>
          </a:p>
          <a:p>
            <a:r>
              <a:rPr lang="en-US" dirty="0" smtClean="0"/>
              <a:t>or diagram</a:t>
            </a:r>
            <a:endParaRPr lang="en-US" dirty="0"/>
          </a:p>
        </p:txBody>
      </p:sp>
      <p:sp>
        <p:nvSpPr>
          <p:cNvPr id="7" name="TextBox 6"/>
          <p:cNvSpPr txBox="1"/>
          <p:nvPr userDrawn="1"/>
        </p:nvSpPr>
        <p:spPr>
          <a:xfrm>
            <a:off x="2200276" y="4784547"/>
            <a:ext cx="6604264" cy="297517"/>
          </a:xfrm>
          <a:prstGeom prst="rect">
            <a:avLst/>
          </a:prstGeom>
          <a:noFill/>
        </p:spPr>
        <p:txBody>
          <a:bodyPr wrap="square" lIns="0" tIns="0" rIns="0" bIns="0" rtlCol="0">
            <a:noAutofit/>
          </a:bodyPr>
          <a:lstStyle/>
          <a:p>
            <a:pPr algn="r"/>
            <a:r>
              <a:rPr lang="en-GB" sz="600" dirty="0" smtClean="0">
                <a:solidFill>
                  <a:srgbClr val="FFFFFF"/>
                </a:solidFill>
              </a:rPr>
              <a:t>Copyright © 2016 Forcepoint. All rights reserved.</a:t>
            </a:r>
            <a:r>
              <a:rPr lang="en-US" sz="600" dirty="0" smtClean="0">
                <a:solidFill>
                  <a:srgbClr val="FFFFFF"/>
                </a:solidFill>
              </a:rPr>
              <a:t> |  </a:t>
            </a:r>
            <a:fld id="{2066355A-084C-D24E-9AD2-7E4FC41EA627}" type="slidenum">
              <a:rPr lang="en-US" sz="600" smtClean="0">
                <a:solidFill>
                  <a:srgbClr val="FFFFFF"/>
                </a:solidFill>
              </a:rPr>
              <a:pPr algn="r"/>
              <a:t>‹#›</a:t>
            </a:fld>
            <a:endParaRPr lang="en-US" sz="600" dirty="0">
              <a:solidFill>
                <a:srgbClr val="FFFFFF"/>
              </a:solidFill>
            </a:endParaRPr>
          </a:p>
        </p:txBody>
      </p:sp>
      <p:sp>
        <p:nvSpPr>
          <p:cNvPr id="8" name="Content Placeholder 2"/>
          <p:cNvSpPr>
            <a:spLocks noGrp="1"/>
          </p:cNvSpPr>
          <p:nvPr>
            <p:ph idx="12"/>
          </p:nvPr>
        </p:nvSpPr>
        <p:spPr>
          <a:xfrm>
            <a:off x="4853354" y="1457011"/>
            <a:ext cx="3951184" cy="3054699"/>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lnSpc>
                <a:spcPct val="90000"/>
              </a:lnSpc>
              <a:spcBef>
                <a:spcPts val="400"/>
              </a:spcBef>
              <a:buClr>
                <a:schemeClr val="accent1"/>
              </a:buClr>
              <a:buSzPct val="90000"/>
              <a:buFont typeface="Webdings" panose="05030102010509060703" pitchFamily="18" charset="2"/>
              <a:buChar char="4"/>
              <a:defRPr sz="1400">
                <a:solidFill>
                  <a:schemeClr val="bg1"/>
                </a:solidFill>
              </a:defRPr>
            </a:lvl2pPr>
            <a:lvl3pPr marL="679450" indent="-209550">
              <a:buClr>
                <a:schemeClr val="bg2"/>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2"/>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solidFill>
                  <a:schemeClr val="bg1"/>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Tree>
    <p:extLst>
      <p:ext uri="{BB962C8B-B14F-4D97-AF65-F5344CB8AC3E}">
        <p14:creationId xmlns:p14="http://schemas.microsoft.com/office/powerpoint/2010/main" xmlns="" val="42710351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FP Pic Right - Text Left">
    <p:spTree>
      <p:nvGrpSpPr>
        <p:cNvPr id="1" name=""/>
        <p:cNvGrpSpPr/>
        <p:nvPr/>
      </p:nvGrpSpPr>
      <p:grpSpPr>
        <a:xfrm>
          <a:off x="0" y="0"/>
          <a:ext cx="0" cy="0"/>
          <a:chOff x="0" y="0"/>
          <a:chExt cx="0" cy="0"/>
        </a:xfrm>
      </p:grpSpPr>
      <p:pic>
        <p:nvPicPr>
          <p:cNvPr id="7" name="Picture 6" descr="dots-overlay.png"/>
          <p:cNvPicPr>
            <a:picLocks noChangeAspect="1"/>
          </p:cNvPicPr>
          <p:nvPr userDrawn="1"/>
        </p:nvPicPr>
        <p:blipFill>
          <a:blip r:embed="rId2" cstate="email">
            <a:alphaModFix amt="17000"/>
            <a:extLst>
              <a:ext uri="{28A0092B-C50C-407E-A947-70E740481C1C}">
                <a14:useLocalDpi xmlns:a14="http://schemas.microsoft.com/office/drawing/2010/main" xmlns=""/>
              </a:ext>
            </a:extLst>
          </a:blip>
          <a:stretch>
            <a:fillRect/>
          </a:stretch>
        </p:blipFill>
        <p:spPr>
          <a:xfrm flipH="1">
            <a:off x="2" y="0"/>
            <a:ext cx="4584158" cy="5143500"/>
          </a:xfrm>
          <a:prstGeom prst="rect">
            <a:avLst/>
          </a:prstGeom>
          <a:solidFill>
            <a:schemeClr val="tx1"/>
          </a:solidFill>
        </p:spPr>
      </p:pic>
      <p:sp>
        <p:nvSpPr>
          <p:cNvPr id="4" name="Picture Placeholder 10"/>
          <p:cNvSpPr>
            <a:spLocks noGrp="1"/>
          </p:cNvSpPr>
          <p:nvPr>
            <p:ph type="pic" sz="quarter" idx="22" hasCustomPrompt="1"/>
          </p:nvPr>
        </p:nvSpPr>
        <p:spPr>
          <a:xfrm>
            <a:off x="4594302" y="-17527"/>
            <a:ext cx="4549698" cy="5161027"/>
          </a:xfrm>
          <a:prstGeom prst="rect">
            <a:avLst/>
          </a:prstGeom>
          <a:ln>
            <a:noFill/>
          </a:ln>
        </p:spPr>
        <p:txBody>
          <a:bodyPr vert="horz" anchor="ctr" anchorCtr="0"/>
          <a:lstStyle>
            <a:lvl1pPr marL="0" indent="0" algn="ctr">
              <a:buNone/>
              <a:defRPr sz="2400">
                <a:solidFill>
                  <a:srgbClr val="262626"/>
                </a:solidFill>
              </a:defRPr>
            </a:lvl1pPr>
          </a:lstStyle>
          <a:p>
            <a:r>
              <a:rPr lang="en-US" dirty="0" smtClean="0"/>
              <a:t>Add a background photo</a:t>
            </a:r>
          </a:p>
          <a:p>
            <a:r>
              <a:rPr lang="en-US" dirty="0" smtClean="0"/>
              <a:t>or diagram</a:t>
            </a:r>
            <a:endParaRPr lang="en-US" dirty="0"/>
          </a:p>
        </p:txBody>
      </p:sp>
      <p:sp>
        <p:nvSpPr>
          <p:cNvPr id="8" name="Title 1"/>
          <p:cNvSpPr>
            <a:spLocks noGrp="1"/>
          </p:cNvSpPr>
          <p:nvPr>
            <p:ph type="ctrTitle" hasCustomPrompt="1"/>
          </p:nvPr>
        </p:nvSpPr>
        <p:spPr>
          <a:xfrm>
            <a:off x="1" y="0"/>
            <a:ext cx="4594301" cy="5143500"/>
          </a:xfrm>
          <a:prstGeom prst="rect">
            <a:avLst/>
          </a:prstGeom>
          <a:noFill/>
        </p:spPr>
        <p:txBody>
          <a:bodyPr wrap="square" lIns="324000" tIns="396000" rIns="0" bIns="0">
            <a:noAutofit/>
          </a:bodyPr>
          <a:lstStyle>
            <a:lvl1pPr marL="0" marR="0" indent="0" algn="l" defTabSz="457200" rtl="0" eaLnBrk="1" fontAlgn="auto" latinLnBrk="0" hangingPunct="1">
              <a:lnSpc>
                <a:spcPts val="3400"/>
              </a:lnSpc>
              <a:spcBef>
                <a:spcPct val="0"/>
              </a:spcBef>
              <a:spcAft>
                <a:spcPts val="0"/>
              </a:spcAft>
              <a:buClrTx/>
              <a:buSzTx/>
              <a:buFontTx/>
              <a:buNone/>
              <a:tabLst/>
              <a:defRPr sz="2800" b="1">
                <a:solidFill>
                  <a:schemeClr val="bg1"/>
                </a:solidFill>
              </a:defRPr>
            </a:lvl1pPr>
          </a:lstStyle>
          <a:p>
            <a:pPr lvl="0"/>
            <a:r>
              <a:rPr lang="en-US" dirty="0" smtClean="0"/>
              <a:t>CLICK TO EDIT PRESENTATION TITLE</a:t>
            </a:r>
            <a:endParaRPr lang="en-US" dirty="0"/>
          </a:p>
        </p:txBody>
      </p:sp>
      <p:sp>
        <p:nvSpPr>
          <p:cNvPr id="6" name="Content Placeholder 2"/>
          <p:cNvSpPr>
            <a:spLocks noGrp="1"/>
          </p:cNvSpPr>
          <p:nvPr>
            <p:ph idx="12"/>
          </p:nvPr>
        </p:nvSpPr>
        <p:spPr>
          <a:xfrm>
            <a:off x="303657" y="1457011"/>
            <a:ext cx="3951184" cy="3054699"/>
          </a:xfrm>
          <a:prstGeom prst="rect">
            <a:avLst/>
          </a:prstGeom>
        </p:spPr>
        <p:txBody>
          <a:bodyPr lIns="0" tIns="0" rIns="0" bIns="0">
            <a:normAutofit/>
          </a:bodyPr>
          <a:lstStyle>
            <a:lvl1pPr marL="0" indent="0">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solidFill>
                  <a:schemeClr val="bg1"/>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Tree>
    <p:extLst>
      <p:ext uri="{BB962C8B-B14F-4D97-AF65-F5344CB8AC3E}">
        <p14:creationId xmlns:p14="http://schemas.microsoft.com/office/powerpoint/2010/main" xmlns="" val="115555896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P Text and Image 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671157" y="347472"/>
            <a:ext cx="3346704" cy="768096"/>
          </a:xfrm>
          <a:prstGeom prst="rect">
            <a:avLst/>
          </a:prstGeom>
          <a:noFill/>
        </p:spPr>
        <p:txBody>
          <a:bodyPr vert="horz" wrap="square" lIns="91440" tIns="91440" rIns="91440" bIns="91440" anchor="ctr" anchorCtr="0"/>
          <a:lstStyle>
            <a:lvl1pPr marL="0" indent="0" algn="l">
              <a:spcBef>
                <a:spcPts val="0"/>
              </a:spcBef>
              <a:buNone/>
              <a:defRPr sz="1100" baseline="0">
                <a:solidFill>
                  <a:srgbClr val="666465"/>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
        <p:nvSpPr>
          <p:cNvPr id="13" name="Text Placeholder 12"/>
          <p:cNvSpPr>
            <a:spLocks noGrp="1" noChangeAspect="1"/>
          </p:cNvSpPr>
          <p:nvPr>
            <p:ph type="body" sz="quarter" idx="15"/>
          </p:nvPr>
        </p:nvSpPr>
        <p:spPr>
          <a:xfrm>
            <a:off x="347472" y="347472"/>
            <a:ext cx="1271016" cy="768096"/>
          </a:xfrm>
          <a:prstGeom prst="rect">
            <a:avLst/>
          </a:prstGeom>
          <a:solidFill>
            <a:srgbClr val="43B02A"/>
          </a:solidFill>
          <a:ln>
            <a:noFill/>
          </a:ln>
        </p:spPr>
        <p:txBody>
          <a:bodyPr vert="horz" anchor="ctr" anchorCtr="0"/>
          <a:lstStyle>
            <a:lvl1pPr marL="0">
              <a:spcBef>
                <a:spcPts val="0"/>
              </a:spcBef>
              <a:buNone/>
              <a:defRPr sz="1600" b="1">
                <a:solidFill>
                  <a:srgbClr val="FFFFFF"/>
                </a:solidFill>
              </a:defRPr>
            </a:lvl1pPr>
            <a:lvl2pPr>
              <a:defRPr sz="1600"/>
            </a:lvl2pPr>
            <a:lvl3pPr>
              <a:defRPr sz="1600"/>
            </a:lvl3pPr>
            <a:lvl4pPr>
              <a:defRPr sz="1600"/>
            </a:lvl4pPr>
            <a:lvl5pPr>
              <a:defRPr sz="1600"/>
            </a:lvl5pPr>
          </a:lstStyle>
          <a:p>
            <a:pPr lvl="0"/>
            <a:r>
              <a:rPr lang="en-US" smtClean="0"/>
              <a:t>Click to edit Master text styles</a:t>
            </a:r>
          </a:p>
        </p:txBody>
      </p:sp>
      <p:sp>
        <p:nvSpPr>
          <p:cNvPr id="15" name="Rectangle 14"/>
          <p:cNvSpPr/>
          <p:nvPr userDrawn="1"/>
        </p:nvSpPr>
        <p:spPr>
          <a:xfrm>
            <a:off x="1254125" y="1115568"/>
            <a:ext cx="50543" cy="50543"/>
          </a:xfrm>
          <a:prstGeom prst="rect">
            <a:avLst/>
          </a:prstGeom>
          <a:solidFill>
            <a:schemeClr val="accent3">
              <a:lumMod val="60000"/>
              <a:lumOff val="40000"/>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 Placeholder 9"/>
          <p:cNvSpPr>
            <a:spLocks noGrp="1"/>
          </p:cNvSpPr>
          <p:nvPr>
            <p:ph type="body" sz="quarter" idx="16"/>
          </p:nvPr>
        </p:nvSpPr>
        <p:spPr>
          <a:xfrm>
            <a:off x="1671157" y="1166111"/>
            <a:ext cx="3346704" cy="768096"/>
          </a:xfrm>
          <a:prstGeom prst="rect">
            <a:avLst/>
          </a:prstGeom>
          <a:solidFill>
            <a:srgbClr val="FFFFFF"/>
          </a:solidFill>
        </p:spPr>
        <p:txBody>
          <a:bodyPr vert="horz" wrap="square" lIns="91440" tIns="91440" rIns="91440" bIns="91440" anchor="ctr" anchorCtr="0"/>
          <a:lstStyle>
            <a:lvl1pPr marL="0" indent="0" algn="l">
              <a:spcBef>
                <a:spcPts val="0"/>
              </a:spcBef>
              <a:buNone/>
              <a:defRPr sz="1100" baseline="0">
                <a:solidFill>
                  <a:srgbClr val="666465"/>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
        <p:nvSpPr>
          <p:cNvPr id="19" name="Text Placeholder 12"/>
          <p:cNvSpPr>
            <a:spLocks noGrp="1" noChangeAspect="1"/>
          </p:cNvSpPr>
          <p:nvPr>
            <p:ph type="body" sz="quarter" idx="17"/>
          </p:nvPr>
        </p:nvSpPr>
        <p:spPr>
          <a:xfrm>
            <a:off x="347472" y="1166111"/>
            <a:ext cx="1271016" cy="768096"/>
          </a:xfrm>
          <a:prstGeom prst="rect">
            <a:avLst/>
          </a:prstGeom>
          <a:solidFill>
            <a:srgbClr val="0A64AA"/>
          </a:solidFill>
          <a:ln>
            <a:noFill/>
          </a:ln>
        </p:spPr>
        <p:txBody>
          <a:bodyPr vert="horz" anchor="ctr" anchorCtr="0"/>
          <a:lstStyle>
            <a:lvl1pPr marL="0" indent="0">
              <a:spcBef>
                <a:spcPts val="0"/>
              </a:spcBef>
              <a:buNone/>
              <a:defRPr sz="1600" b="1">
                <a:solidFill>
                  <a:srgbClr val="FFFFFF"/>
                </a:solidFill>
              </a:defRPr>
            </a:lvl1pPr>
            <a:lvl2pPr>
              <a:defRPr sz="1600"/>
            </a:lvl2pPr>
            <a:lvl3pPr>
              <a:defRPr sz="1600"/>
            </a:lvl3pPr>
            <a:lvl4pPr>
              <a:defRPr sz="1600"/>
            </a:lvl4pPr>
            <a:lvl5pPr>
              <a:defRPr sz="1600"/>
            </a:lvl5pPr>
          </a:lstStyle>
          <a:p>
            <a:pPr lvl="0"/>
            <a:r>
              <a:rPr lang="en-US" smtClean="0"/>
              <a:t>Click to edit Master text styles</a:t>
            </a:r>
          </a:p>
        </p:txBody>
      </p:sp>
      <p:sp>
        <p:nvSpPr>
          <p:cNvPr id="24" name="Text Placeholder 9"/>
          <p:cNvSpPr>
            <a:spLocks noGrp="1"/>
          </p:cNvSpPr>
          <p:nvPr>
            <p:ph type="body" sz="quarter" idx="18"/>
          </p:nvPr>
        </p:nvSpPr>
        <p:spPr>
          <a:xfrm>
            <a:off x="1671157" y="1993392"/>
            <a:ext cx="3346704" cy="768096"/>
          </a:xfrm>
          <a:prstGeom prst="rect">
            <a:avLst/>
          </a:prstGeom>
          <a:solidFill>
            <a:srgbClr val="FFFFFF"/>
          </a:solidFill>
        </p:spPr>
        <p:txBody>
          <a:bodyPr vert="horz" wrap="square" lIns="91440" tIns="91440" rIns="91440" bIns="91440" anchor="ctr" anchorCtr="0"/>
          <a:lstStyle>
            <a:lvl1pPr marL="0" indent="0" algn="l">
              <a:spcBef>
                <a:spcPts val="0"/>
              </a:spcBef>
              <a:buNone/>
              <a:defRPr sz="1100" baseline="0">
                <a:solidFill>
                  <a:srgbClr val="666465"/>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
        <p:nvSpPr>
          <p:cNvPr id="25" name="Text Placeholder 12"/>
          <p:cNvSpPr>
            <a:spLocks noGrp="1" noChangeAspect="1"/>
          </p:cNvSpPr>
          <p:nvPr>
            <p:ph type="body" sz="quarter" idx="19"/>
          </p:nvPr>
        </p:nvSpPr>
        <p:spPr>
          <a:xfrm>
            <a:off x="347472" y="1993392"/>
            <a:ext cx="1271016" cy="768096"/>
          </a:xfrm>
          <a:prstGeom prst="rect">
            <a:avLst/>
          </a:prstGeom>
          <a:solidFill>
            <a:schemeClr val="accent4"/>
          </a:solidFill>
          <a:ln>
            <a:noFill/>
          </a:ln>
        </p:spPr>
        <p:txBody>
          <a:bodyPr vert="horz" anchor="ctr" anchorCtr="0"/>
          <a:lstStyle>
            <a:lvl1pPr marL="0" indent="0">
              <a:spcBef>
                <a:spcPts val="0"/>
              </a:spcBef>
              <a:buNone/>
              <a:defRPr sz="1600" b="1">
                <a:solidFill>
                  <a:srgbClr val="FFFFFF"/>
                </a:solidFill>
              </a:defRPr>
            </a:lvl1pPr>
            <a:lvl2pPr>
              <a:defRPr sz="1600"/>
            </a:lvl2pPr>
            <a:lvl3pPr>
              <a:defRPr sz="1600"/>
            </a:lvl3pPr>
            <a:lvl4pPr>
              <a:defRPr sz="1600"/>
            </a:lvl4pPr>
            <a:lvl5pPr>
              <a:defRPr sz="1600"/>
            </a:lvl5pPr>
          </a:lstStyle>
          <a:p>
            <a:pPr lvl="0"/>
            <a:r>
              <a:rPr lang="en-US" smtClean="0"/>
              <a:t>Click to edit Master text styles</a:t>
            </a:r>
          </a:p>
        </p:txBody>
      </p:sp>
      <p:sp>
        <p:nvSpPr>
          <p:cNvPr id="26" name="Text Placeholder 9"/>
          <p:cNvSpPr>
            <a:spLocks noGrp="1"/>
          </p:cNvSpPr>
          <p:nvPr>
            <p:ph type="body" sz="quarter" idx="20"/>
          </p:nvPr>
        </p:nvSpPr>
        <p:spPr>
          <a:xfrm>
            <a:off x="1671157" y="2816352"/>
            <a:ext cx="3346704" cy="768991"/>
          </a:xfrm>
          <a:prstGeom prst="rect">
            <a:avLst/>
          </a:prstGeom>
          <a:solidFill>
            <a:srgbClr val="FFFFFF"/>
          </a:solidFill>
        </p:spPr>
        <p:txBody>
          <a:bodyPr vert="horz" wrap="square" lIns="91440" tIns="91440" rIns="91440" bIns="91440" anchor="ctr" anchorCtr="0"/>
          <a:lstStyle>
            <a:lvl1pPr marL="0" indent="0" algn="l">
              <a:spcBef>
                <a:spcPts val="0"/>
              </a:spcBef>
              <a:buNone/>
              <a:defRPr sz="1100" baseline="0">
                <a:solidFill>
                  <a:srgbClr val="666465"/>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
        <p:nvSpPr>
          <p:cNvPr id="27" name="Text Placeholder 12"/>
          <p:cNvSpPr>
            <a:spLocks noGrp="1" noChangeAspect="1"/>
          </p:cNvSpPr>
          <p:nvPr>
            <p:ph type="body" sz="quarter" idx="21"/>
          </p:nvPr>
        </p:nvSpPr>
        <p:spPr>
          <a:xfrm>
            <a:off x="347472" y="2816352"/>
            <a:ext cx="1271016" cy="768096"/>
          </a:xfrm>
          <a:prstGeom prst="rect">
            <a:avLst/>
          </a:prstGeom>
          <a:solidFill>
            <a:schemeClr val="accent2"/>
          </a:solidFill>
          <a:ln>
            <a:noFill/>
          </a:ln>
        </p:spPr>
        <p:txBody>
          <a:bodyPr vert="horz" anchor="ctr" anchorCtr="0"/>
          <a:lstStyle>
            <a:lvl1pPr marL="0" indent="0">
              <a:spcBef>
                <a:spcPts val="0"/>
              </a:spcBef>
              <a:buNone/>
              <a:defRPr sz="1600" b="1">
                <a:solidFill>
                  <a:srgbClr val="FFFFFF"/>
                </a:solidFill>
              </a:defRPr>
            </a:lvl1pPr>
            <a:lvl2pPr>
              <a:defRPr sz="1600"/>
            </a:lvl2pPr>
            <a:lvl3pPr>
              <a:defRPr sz="1600"/>
            </a:lvl3pPr>
            <a:lvl4pPr>
              <a:defRPr sz="1600"/>
            </a:lvl4pPr>
            <a:lvl5pPr>
              <a:defRPr sz="1600"/>
            </a:lvl5pPr>
          </a:lstStyle>
          <a:p>
            <a:pPr lvl="0"/>
            <a:r>
              <a:rPr lang="en-US" smtClean="0"/>
              <a:t>Click to edit Master text styles</a:t>
            </a:r>
          </a:p>
        </p:txBody>
      </p:sp>
      <p:sp>
        <p:nvSpPr>
          <p:cNvPr id="28" name="Picture Placeholder 10"/>
          <p:cNvSpPr>
            <a:spLocks noGrp="1"/>
          </p:cNvSpPr>
          <p:nvPr>
            <p:ph type="pic" sz="quarter" idx="22"/>
          </p:nvPr>
        </p:nvSpPr>
        <p:spPr>
          <a:xfrm>
            <a:off x="5070475" y="347471"/>
            <a:ext cx="4073525" cy="3236977"/>
          </a:xfrm>
          <a:prstGeom prst="rect">
            <a:avLst/>
          </a:prstGeom>
          <a:ln>
            <a:noFill/>
          </a:ln>
        </p:spPr>
        <p:txBody>
          <a:bodyPr vert="horz" anchor="ctr" anchorCtr="0"/>
          <a:lstStyle>
            <a:lvl1pPr marL="0" indent="0" algn="ctr">
              <a:buNone/>
              <a:defRPr sz="2400">
                <a:solidFill>
                  <a:srgbClr val="FFFFFF"/>
                </a:solidFill>
              </a:defRPr>
            </a:lvl1pPr>
          </a:lstStyle>
          <a:p>
            <a:r>
              <a:rPr lang="en-US" smtClean="0"/>
              <a:t>Drag picture to placeholder or click icon to add</a:t>
            </a:r>
            <a:endParaRPr lang="en-US" dirty="0"/>
          </a:p>
        </p:txBody>
      </p:sp>
    </p:spTree>
    <p:extLst>
      <p:ext uri="{BB962C8B-B14F-4D97-AF65-F5344CB8AC3E}">
        <p14:creationId xmlns:p14="http://schemas.microsoft.com/office/powerpoint/2010/main" xmlns="" val="290014294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7182" y="55411"/>
            <a:ext cx="8332905" cy="768876"/>
          </a:xfrm>
          <a:prstGeom prst="rect">
            <a:avLst/>
          </a:prstGeom>
        </p:spPr>
        <p:txBody>
          <a:bodyPr lIns="57150" tIns="28575" rIns="57150" bIns="28575"/>
          <a:lstStyle/>
          <a:p>
            <a:r>
              <a:rPr lang="en-US" dirty="0" smtClean="0"/>
              <a:t>Click to edit Master title style</a:t>
            </a:r>
            <a:endParaRPr lang="en-US" dirty="0"/>
          </a:p>
        </p:txBody>
      </p:sp>
    </p:spTree>
    <p:extLst>
      <p:ext uri="{BB962C8B-B14F-4D97-AF65-F5344CB8AC3E}">
        <p14:creationId xmlns:p14="http://schemas.microsoft.com/office/powerpoint/2010/main" xmlns="" val="3545947686"/>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FP Section Page with Title">
    <p:spTree>
      <p:nvGrpSpPr>
        <p:cNvPr id="1" name=""/>
        <p:cNvGrpSpPr/>
        <p:nvPr/>
      </p:nvGrpSpPr>
      <p:grpSpPr>
        <a:xfrm>
          <a:off x="0" y="0"/>
          <a:ext cx="0" cy="0"/>
          <a:chOff x="0" y="0"/>
          <a:chExt cx="0" cy="0"/>
        </a:xfrm>
      </p:grpSpPr>
      <p:pic>
        <p:nvPicPr>
          <p:cNvPr id="13" name="Picture 12" descr="Forcepoint_PPT_Images3.pdf"/>
          <p:cNvPicPr>
            <a:picLocks noChangeAspect="1"/>
          </p:cNvPicPr>
          <p:nvPr userDrawn="1"/>
        </p:nvPicPr>
        <p:blipFill>
          <a:blip r:embed="rId2" cstate="email">
            <a:grayscl/>
            <a:extLst>
              <a:ext uri="{28A0092B-C50C-407E-A947-70E740481C1C}">
                <a14:useLocalDpi xmlns:a14="http://schemas.microsoft.com/office/drawing/2010/main" xmlns=""/>
              </a:ext>
            </a:extLst>
          </a:blip>
          <a:stretch>
            <a:fillRect/>
          </a:stretch>
        </p:blipFill>
        <p:spPr>
          <a:xfrm>
            <a:off x="0" y="-1"/>
            <a:ext cx="9162288" cy="5153786"/>
          </a:xfrm>
          <a:prstGeom prst="rect">
            <a:avLst/>
          </a:prstGeom>
        </p:spPr>
      </p:pic>
      <p:sp>
        <p:nvSpPr>
          <p:cNvPr id="11" name="TextBox 10"/>
          <p:cNvSpPr txBox="1"/>
          <p:nvPr userDrawn="1"/>
        </p:nvSpPr>
        <p:spPr>
          <a:xfrm>
            <a:off x="5375275" y="4784547"/>
            <a:ext cx="3429264" cy="297517"/>
          </a:xfrm>
          <a:prstGeom prst="rect">
            <a:avLst/>
          </a:prstGeom>
          <a:noFill/>
        </p:spPr>
        <p:txBody>
          <a:bodyPr wrap="square" lIns="0" tIns="0" rIns="0" bIns="0" rtlCol="0">
            <a:noAutofit/>
          </a:bodyPr>
          <a:lstStyle/>
          <a:p>
            <a:pPr algn="r"/>
            <a:r>
              <a:rPr lang="en-GB" sz="600" dirty="0" smtClean="0">
                <a:solidFill>
                  <a:srgbClr val="FFFFFF"/>
                </a:solidFill>
              </a:rPr>
              <a:t>Copyright © 2016 Forcepoint. All rights reserved.  </a:t>
            </a:r>
            <a:r>
              <a:rPr lang="en-US" sz="600" dirty="0" smtClean="0">
                <a:solidFill>
                  <a:srgbClr val="FFFFFF"/>
                </a:solidFill>
              </a:rPr>
              <a:t>|  </a:t>
            </a:r>
            <a:fld id="{2066355A-084C-D24E-9AD2-7E4FC41EA627}" type="slidenum">
              <a:rPr lang="en-US" sz="600" smtClean="0">
                <a:solidFill>
                  <a:srgbClr val="FFFFFF"/>
                </a:solidFill>
              </a:rPr>
              <a:pPr algn="r"/>
              <a:t>‹#›</a:t>
            </a:fld>
            <a:endParaRPr lang="en-US" sz="600" dirty="0">
              <a:solidFill>
                <a:srgbClr val="FFFFFF"/>
              </a:solidFill>
            </a:endParaRPr>
          </a:p>
        </p:txBody>
      </p:sp>
      <p:pic>
        <p:nvPicPr>
          <p:cNvPr id="12" name="Picture 11" descr="FP_1c_rev_horiz_PBR_rgb.eps"/>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245768" y="4544568"/>
            <a:ext cx="1563624" cy="508724"/>
          </a:xfrm>
          <a:prstGeom prst="rect">
            <a:avLst/>
          </a:prstGeom>
        </p:spPr>
      </p:pic>
      <p:pic>
        <p:nvPicPr>
          <p:cNvPr id="19" name="Picture 18" descr="FP_1c_rev_horiz_PBR_rgb.eps"/>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245768" y="4544568"/>
            <a:ext cx="1563624" cy="508724"/>
          </a:xfrm>
          <a:prstGeom prst="rect">
            <a:avLst/>
          </a:prstGeom>
        </p:spPr>
      </p:pic>
      <p:sp>
        <p:nvSpPr>
          <p:cNvPr id="16" name="Title 1"/>
          <p:cNvSpPr>
            <a:spLocks noGrp="1"/>
          </p:cNvSpPr>
          <p:nvPr>
            <p:ph type="ctrTitle" hasCustomPrompt="1"/>
          </p:nvPr>
        </p:nvSpPr>
        <p:spPr>
          <a:xfrm>
            <a:off x="346075" y="1493711"/>
            <a:ext cx="5029200" cy="904863"/>
          </a:xfrm>
          <a:prstGeom prst="rect">
            <a:avLst/>
          </a:prstGeom>
        </p:spPr>
        <p:txBody>
          <a:bodyPr wrap="square" lIns="0" tIns="0" rIns="0" bIns="0" anchor="b">
            <a:spAutoFit/>
          </a:bodyPr>
          <a:lstStyle>
            <a:lvl1pPr marL="0" marR="0" indent="0" algn="l" defTabSz="457200" rtl="0" eaLnBrk="1" fontAlgn="auto" latinLnBrk="0" hangingPunct="1">
              <a:lnSpc>
                <a:spcPct val="105000"/>
              </a:lnSpc>
              <a:spcBef>
                <a:spcPct val="0"/>
              </a:spcBef>
              <a:spcAft>
                <a:spcPts val="0"/>
              </a:spcAft>
              <a:buClrTx/>
              <a:buSzTx/>
              <a:buFontTx/>
              <a:buNone/>
              <a:tabLst/>
              <a:defRPr sz="2800" b="1">
                <a:solidFill>
                  <a:schemeClr val="bg1"/>
                </a:solidFill>
              </a:defRPr>
            </a:lvl1pPr>
          </a:lstStyle>
          <a:p>
            <a:pPr lvl="0"/>
            <a:r>
              <a:rPr lang="en-US" dirty="0" smtClean="0"/>
              <a:t>CLICK TO EDIT THIS SECTION TITLE</a:t>
            </a:r>
            <a:endParaRPr lang="en-US" dirty="0"/>
          </a:p>
        </p:txBody>
      </p:sp>
      <p:sp>
        <p:nvSpPr>
          <p:cNvPr id="9" name="Content Placeholder 2"/>
          <p:cNvSpPr>
            <a:spLocks noGrp="1"/>
          </p:cNvSpPr>
          <p:nvPr>
            <p:ph idx="12"/>
          </p:nvPr>
        </p:nvSpPr>
        <p:spPr>
          <a:xfrm>
            <a:off x="347471" y="2561113"/>
            <a:ext cx="5027804" cy="1675936"/>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a:solidFill>
                  <a:schemeClr val="bg1"/>
                </a:solidFill>
                <a:latin typeface="+mn-lt"/>
                <a:ea typeface="+mn-ea"/>
                <a:cs typeface="+mn-cs"/>
              </a:defRPr>
            </a:lvl4pPr>
            <a:lvl5pPr marL="1828800" indent="0">
              <a:buNone/>
              <a:defRPr sz="1400">
                <a:solidFill>
                  <a:schemeClr val="bg1"/>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endParaRPr lang="en-US" dirty="0"/>
          </a:p>
        </p:txBody>
      </p:sp>
    </p:spTree>
    <p:extLst>
      <p:ext uri="{BB962C8B-B14F-4D97-AF65-F5344CB8AC3E}">
        <p14:creationId xmlns:p14="http://schemas.microsoft.com/office/powerpoint/2010/main" xmlns="" val="4018937160"/>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304800" y="133350"/>
            <a:ext cx="8534400" cy="523220"/>
          </a:xfrm>
          <a:prstGeom prst="rect">
            <a:avLst/>
          </a:prstGeom>
        </p:spPr>
        <p:txBody>
          <a:bodyPr>
            <a:normAutofit/>
          </a:bodyPr>
          <a:lstStyle>
            <a:lvl1pPr algn="l">
              <a:defRPr sz="2500" baseline="0">
                <a:solidFill>
                  <a:schemeClr val="tx1"/>
                </a:solidFill>
                <a:latin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1278308663"/>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FP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29090276"/>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FP Blank with Title">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866961330"/>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FP Text 1 Column">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347471" y="666751"/>
            <a:ext cx="8456803" cy="3849216"/>
          </a:xfrm>
          <a:prstGeom prst="rect">
            <a:avLst/>
          </a:prstGeom>
        </p:spPr>
        <p:txBody>
          <a:bodyPr lIns="0" tIns="0" rIns="0" bIns="0">
            <a:normAutofit/>
          </a:bodyPr>
          <a:lstStyle>
            <a:lvl1pPr marL="0" indent="0">
              <a:lnSpc>
                <a:spcPct val="90000"/>
              </a:lnSpc>
              <a:spcBef>
                <a:spcPts val="2200"/>
              </a:spcBef>
              <a:buClr>
                <a:schemeClr val="tx1"/>
              </a:buClr>
              <a:buSzPct val="90000"/>
              <a:buFont typeface="Webdings" panose="05030102010509060703" pitchFamily="18" charset="2"/>
              <a:buNone/>
              <a:defRPr sz="1800">
                <a:solidFill>
                  <a:schemeClr val="bg2">
                    <a:lumMod val="25000"/>
                  </a:schemeClr>
                </a:solidFill>
              </a:defRPr>
            </a:lvl1pPr>
            <a:lvl2pPr marL="457200" indent="-225425">
              <a:lnSpc>
                <a:spcPct val="90000"/>
              </a:lnSpc>
              <a:spcBef>
                <a:spcPts val="400"/>
              </a:spcBef>
              <a:buClr>
                <a:schemeClr val="accent1"/>
              </a:buClr>
              <a:buSzPct val="90000"/>
              <a:buFont typeface="Webdings" panose="05030102010509060703" pitchFamily="18" charset="2"/>
              <a:buChar char="4"/>
              <a:defRPr sz="1400">
                <a:solidFill>
                  <a:schemeClr val="bg2">
                    <a:lumMod val="50000"/>
                  </a:schemeClr>
                </a:solidFill>
              </a:defRPr>
            </a:lvl2pPr>
            <a:lvl3pPr marL="631825" indent="-161925">
              <a:lnSpc>
                <a:spcPct val="90000"/>
              </a:lnSpc>
              <a:spcBef>
                <a:spcPts val="400"/>
              </a:spcBef>
              <a:buClr>
                <a:schemeClr val="bg2">
                  <a:lumMod val="50000"/>
                </a:schemeClr>
              </a:buClr>
              <a:buSzPct val="100000"/>
              <a:buFont typeface="Wingdings" panose="05000000000000000000" pitchFamily="2" charset="2"/>
              <a:buChar char="§"/>
              <a:defRPr sz="1200">
                <a:solidFill>
                  <a:schemeClr val="bg2">
                    <a:lumMod val="50000"/>
                  </a:schemeClr>
                </a:solidFill>
              </a:defRPr>
            </a:lvl3pPr>
            <a:lvl4pPr marL="860425" indent="-193675">
              <a:lnSpc>
                <a:spcPct val="90000"/>
              </a:lnSpc>
              <a:spcBef>
                <a:spcPts val="400"/>
              </a:spcBef>
              <a:buClr>
                <a:schemeClr val="bg2">
                  <a:lumMod val="50000"/>
                </a:schemeClr>
              </a:buClr>
              <a:buSzPct val="100000"/>
              <a:buFont typeface="Arial" panose="020B0604020202020204" pitchFamily="34" charset="0"/>
              <a:buChar char="–"/>
              <a:defRPr sz="1200">
                <a:solidFill>
                  <a:schemeClr val="bg2">
                    <a:lumMod val="50000"/>
                  </a:schemeClr>
                </a:solidFill>
              </a:defRPr>
            </a:lvl4pPr>
            <a:lvl5pPr marL="1828800" indent="0">
              <a:buNone/>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xmlns="" val="2122267762"/>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FP Text 2 Column">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347472" y="666751"/>
            <a:ext cx="4105776" cy="3849216"/>
          </a:xfrm>
          <a:prstGeom prst="rect">
            <a:avLst/>
          </a:prstGeom>
        </p:spPr>
        <p:txBody>
          <a:bodyPr lIns="0" tIns="0" rIns="0" bIns="0">
            <a:normAutofit/>
          </a:bodyPr>
          <a:lstStyle>
            <a:lvl1pPr marL="0" indent="0">
              <a:lnSpc>
                <a:spcPct val="90000"/>
              </a:lnSpc>
              <a:spcBef>
                <a:spcPts val="18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lnSpc>
                <a:spcPct val="90000"/>
              </a:lnSpc>
              <a:spcBef>
                <a:spcPts val="400"/>
              </a:spcBef>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28650" indent="-158750">
              <a:lnSpc>
                <a:spcPct val="90000"/>
              </a:lnSpc>
              <a:spcBef>
                <a:spcPts val="400"/>
              </a:spcBef>
              <a:buClr>
                <a:schemeClr val="bg2"/>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3pPr>
            <a:lvl4pPr marL="857250" indent="-190500">
              <a:lnSpc>
                <a:spcPct val="90000"/>
              </a:lnSpc>
              <a:spcBef>
                <a:spcPts val="400"/>
              </a:spcBef>
              <a:buClr>
                <a:schemeClr val="bg2"/>
              </a:buClr>
              <a:buSzPct val="100000"/>
              <a:buFont typeface="Arial" panose="020B0604020202020204" pitchFamily="34" charset="0"/>
              <a:buChar char="–"/>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
        <p:nvSpPr>
          <p:cNvPr id="4" name="Content Placeholder 2"/>
          <p:cNvSpPr>
            <a:spLocks noGrp="1"/>
          </p:cNvSpPr>
          <p:nvPr>
            <p:ph idx="10"/>
          </p:nvPr>
        </p:nvSpPr>
        <p:spPr>
          <a:xfrm>
            <a:off x="4686624" y="666751"/>
            <a:ext cx="4105776" cy="3849216"/>
          </a:xfrm>
          <a:prstGeom prst="rect">
            <a:avLst/>
          </a:prstGeom>
        </p:spPr>
        <p:txBody>
          <a:bodyPr lIns="0" tIns="0" rIns="0" bIns="0">
            <a:normAutofit/>
          </a:bodyPr>
          <a:lstStyle>
            <a:lvl1pPr marL="0" indent="0">
              <a:lnSpc>
                <a:spcPct val="90000"/>
              </a:lnSpc>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lnSpc>
                <a:spcPct val="90000"/>
              </a:lnSpc>
              <a:spcBef>
                <a:spcPts val="400"/>
              </a:spcBef>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28650" indent="-158750">
              <a:lnSpc>
                <a:spcPct val="90000"/>
              </a:lnSpc>
              <a:spcBef>
                <a:spcPts val="400"/>
              </a:spcBef>
              <a:buClr>
                <a:schemeClr val="bg2"/>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3pPr>
            <a:lvl4pPr marL="857250" indent="-190500">
              <a:lnSpc>
                <a:spcPct val="90000"/>
              </a:lnSpc>
              <a:spcBef>
                <a:spcPts val="400"/>
              </a:spcBef>
              <a:buClr>
                <a:schemeClr val="tx1"/>
              </a:buClr>
              <a:buSzPct val="100000"/>
              <a:buFont typeface="Wingdings" panose="05000000000000000000" pitchFamily="2" charset="2"/>
              <a:buChar char="ü"/>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Tree>
    <p:extLst>
      <p:ext uri="{BB962C8B-B14F-4D97-AF65-F5344CB8AC3E}">
        <p14:creationId xmlns:p14="http://schemas.microsoft.com/office/powerpoint/2010/main" xmlns="" val="3126138963"/>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FP Text 2 Column with Title">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347472" y="1029058"/>
            <a:ext cx="4152520" cy="3447691"/>
          </a:xfrm>
          <a:prstGeom prst="rect">
            <a:avLst/>
          </a:prstGeom>
        </p:spPr>
        <p:txBody>
          <a:bodyPr lIns="0" tIns="0" rIns="0" bIns="0">
            <a:normAutofit/>
          </a:bodyPr>
          <a:lstStyle>
            <a:lvl1pPr marL="0" indent="0">
              <a:lnSpc>
                <a:spcPct val="90000"/>
              </a:lnSpc>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lnSpc>
                <a:spcPct val="90000"/>
              </a:lnSpc>
              <a:spcBef>
                <a:spcPts val="400"/>
              </a:spcBef>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28650" indent="-158750">
              <a:lnSpc>
                <a:spcPct val="90000"/>
              </a:lnSpc>
              <a:spcBef>
                <a:spcPts val="400"/>
              </a:spcBef>
              <a:buClr>
                <a:schemeClr val="bg2"/>
              </a:buClr>
              <a:buSzPct val="85000"/>
              <a:buFont typeface="Wingdings" panose="05000000000000000000" pitchFamily="2" charset="2"/>
              <a:buChar char="§"/>
              <a:defRPr lang="en-US" sz="1200" kern="1200" dirty="0" smtClean="0">
                <a:solidFill>
                  <a:schemeClr val="bg2">
                    <a:lumMod val="50000"/>
                  </a:schemeClr>
                </a:solidFill>
                <a:latin typeface="+mn-lt"/>
                <a:ea typeface="+mn-ea"/>
                <a:cs typeface="+mn-cs"/>
              </a:defRPr>
            </a:lvl3pPr>
            <a:lvl4pPr marL="857250" indent="-190500">
              <a:lnSpc>
                <a:spcPct val="90000"/>
              </a:lnSpc>
              <a:spcBef>
                <a:spcPts val="400"/>
              </a:spcBef>
              <a:buClr>
                <a:schemeClr val="bg2"/>
              </a:buClr>
              <a:buSzPct val="100000"/>
              <a:buFont typeface="Arial" panose="020B0604020202020204" pitchFamily="34" charset="0"/>
              <a:buChar char="–"/>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
        <p:nvSpPr>
          <p:cNvPr id="5" name="Text Placeholder 3"/>
          <p:cNvSpPr>
            <a:spLocks noGrp="1"/>
          </p:cNvSpPr>
          <p:nvPr>
            <p:ph type="body" sz="quarter" idx="13" hasCustomPrompt="1"/>
          </p:nvPr>
        </p:nvSpPr>
        <p:spPr>
          <a:xfrm>
            <a:off x="349249" y="666750"/>
            <a:ext cx="4150722" cy="362309"/>
          </a:xfrm>
          <a:prstGeom prst="rect">
            <a:avLst/>
          </a:prstGeom>
          <a:noFill/>
        </p:spPr>
        <p:txBody>
          <a:bodyPr wrap="none" lIns="0"/>
          <a:lstStyle>
            <a:lvl1pPr marL="0" indent="0">
              <a:buNone/>
              <a:defRPr sz="1400" b="1">
                <a:solidFill>
                  <a:schemeClr val="accent1"/>
                </a:solidFill>
              </a:defRPr>
            </a:lvl1pPr>
          </a:lstStyle>
          <a:p>
            <a:pPr lvl="0"/>
            <a:r>
              <a:rPr lang="en-US" dirty="0" smtClean="0"/>
              <a:t>CLICK TO EDIT MASTER TEXT STYLES</a:t>
            </a:r>
            <a:endParaRPr lang="en-GB" dirty="0"/>
          </a:p>
        </p:txBody>
      </p:sp>
      <p:sp>
        <p:nvSpPr>
          <p:cNvPr id="9" name="Content Placeholder 2"/>
          <p:cNvSpPr>
            <a:spLocks noGrp="1"/>
          </p:cNvSpPr>
          <p:nvPr>
            <p:ph idx="14"/>
          </p:nvPr>
        </p:nvSpPr>
        <p:spPr>
          <a:xfrm>
            <a:off x="4639880" y="1029058"/>
            <a:ext cx="4152520" cy="3447691"/>
          </a:xfrm>
          <a:prstGeom prst="rect">
            <a:avLst/>
          </a:prstGeom>
        </p:spPr>
        <p:txBody>
          <a:bodyPr lIns="0" tIns="0" rIns="0" bIns="0">
            <a:normAutofit/>
          </a:bodyPr>
          <a:lstStyle>
            <a:lvl1pPr marL="0" indent="0">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lnSpc>
                <a:spcPct val="90000"/>
              </a:lnSpc>
              <a:spcBef>
                <a:spcPts val="400"/>
              </a:spcBef>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lnSpc>
                <a:spcPct val="90000"/>
              </a:lnSpc>
              <a:spcBef>
                <a:spcPts val="400"/>
              </a:spcBef>
              <a:buClr>
                <a:schemeClr val="tx1"/>
              </a:buClr>
              <a:buSzPct val="85000"/>
              <a:buFont typeface="Wingdings" panose="05000000000000000000" pitchFamily="2" charset="2"/>
              <a:buChar char="§"/>
              <a:defRPr lang="en-US" sz="1200" kern="1200" dirty="0" smtClean="0">
                <a:solidFill>
                  <a:schemeClr val="bg2">
                    <a:lumMod val="50000"/>
                  </a:schemeClr>
                </a:solidFill>
                <a:latin typeface="+mn-lt"/>
                <a:ea typeface="+mn-ea"/>
                <a:cs typeface="+mn-cs"/>
              </a:defRPr>
            </a:lvl3pPr>
            <a:lvl4pPr marL="896112" indent="-228600">
              <a:lnSpc>
                <a:spcPct val="90000"/>
              </a:lnSpc>
              <a:spcBef>
                <a:spcPts val="400"/>
              </a:spcBef>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
        <p:nvSpPr>
          <p:cNvPr id="11" name="Text Placeholder 3"/>
          <p:cNvSpPr>
            <a:spLocks noGrp="1"/>
          </p:cNvSpPr>
          <p:nvPr>
            <p:ph type="body" sz="quarter" idx="15" hasCustomPrompt="1"/>
          </p:nvPr>
        </p:nvSpPr>
        <p:spPr>
          <a:xfrm>
            <a:off x="4641657" y="666750"/>
            <a:ext cx="4150722" cy="362309"/>
          </a:xfrm>
          <a:prstGeom prst="rect">
            <a:avLst/>
          </a:prstGeom>
          <a:noFill/>
        </p:spPr>
        <p:txBody>
          <a:bodyPr wrap="none" lIns="0"/>
          <a:lstStyle>
            <a:lvl1pPr marL="0" indent="0">
              <a:buNone/>
              <a:defRPr sz="1400" b="1">
                <a:solidFill>
                  <a:schemeClr val="accent1"/>
                </a:solidFill>
              </a:defRPr>
            </a:lvl1pPr>
          </a:lstStyle>
          <a:p>
            <a:pPr lvl="0"/>
            <a:r>
              <a:rPr lang="en-US" dirty="0" smtClean="0"/>
              <a:t>CLICK TO EDIT MASTER TEXT STYLES</a:t>
            </a:r>
            <a:endParaRPr lang="en-GB" dirty="0"/>
          </a:p>
        </p:txBody>
      </p:sp>
    </p:spTree>
    <p:extLst>
      <p:ext uri="{BB962C8B-B14F-4D97-AF65-F5344CB8AC3E}">
        <p14:creationId xmlns:p14="http://schemas.microsoft.com/office/powerpoint/2010/main" xmlns="" val="388156204"/>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FP Text 4 Quadrant">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347472" y="667512"/>
            <a:ext cx="4105776" cy="1806565"/>
          </a:xfrm>
          <a:prstGeom prst="rect">
            <a:avLst/>
          </a:prstGeom>
        </p:spPr>
        <p:txBody>
          <a:bodyPr lIns="0" tIns="0" rIns="0" bIns="0">
            <a:normAutofit/>
          </a:bodyPr>
          <a:lstStyle>
            <a:lvl1pPr marL="0" indent="0">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896112" indent="-22860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a:p>
            <a:pPr marL="0" lvl="4"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Fifth level</a:t>
            </a:r>
            <a:endParaRPr lang="en-US" dirty="0" smtClean="0"/>
          </a:p>
        </p:txBody>
      </p:sp>
      <p:sp>
        <p:nvSpPr>
          <p:cNvPr id="4" name="Content Placeholder 2"/>
          <p:cNvSpPr>
            <a:spLocks noGrp="1"/>
          </p:cNvSpPr>
          <p:nvPr>
            <p:ph idx="10"/>
          </p:nvPr>
        </p:nvSpPr>
        <p:spPr>
          <a:xfrm>
            <a:off x="4686624" y="667512"/>
            <a:ext cx="4105776" cy="1806565"/>
          </a:xfrm>
          <a:prstGeom prst="rect">
            <a:avLst/>
          </a:prstGeom>
        </p:spPr>
        <p:txBody>
          <a:bodyPr lIns="0" tIns="0" rIns="0" bIns="0">
            <a:normAutofit/>
          </a:bodyPr>
          <a:lstStyle>
            <a:lvl1pPr marL="455613" indent="-223838">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896112" indent="-22860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
        <p:nvSpPr>
          <p:cNvPr id="5" name="Content Placeholder 2"/>
          <p:cNvSpPr>
            <a:spLocks noGrp="1"/>
          </p:cNvSpPr>
          <p:nvPr>
            <p:ph idx="11"/>
          </p:nvPr>
        </p:nvSpPr>
        <p:spPr>
          <a:xfrm>
            <a:off x="336993" y="2620765"/>
            <a:ext cx="4105776" cy="1806565"/>
          </a:xfrm>
          <a:prstGeom prst="rect">
            <a:avLst/>
          </a:prstGeom>
        </p:spPr>
        <p:txBody>
          <a:bodyPr lIns="0" tIns="0" rIns="0" bIns="0">
            <a:normAutofit/>
          </a:bodyPr>
          <a:lstStyle>
            <a:lvl1pPr marL="0" indent="0">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896112" indent="-22860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
        <p:nvSpPr>
          <p:cNvPr id="6" name="Content Placeholder 2"/>
          <p:cNvSpPr>
            <a:spLocks noGrp="1"/>
          </p:cNvSpPr>
          <p:nvPr>
            <p:ph idx="12"/>
          </p:nvPr>
        </p:nvSpPr>
        <p:spPr>
          <a:xfrm>
            <a:off x="4676145" y="2620765"/>
            <a:ext cx="4105776" cy="1806565"/>
          </a:xfrm>
          <a:prstGeom prst="rect">
            <a:avLst/>
          </a:prstGeom>
        </p:spPr>
        <p:txBody>
          <a:bodyPr lIns="0" tIns="0" rIns="0" bIns="0">
            <a:normAutofit/>
          </a:bodyPr>
          <a:lstStyle>
            <a:lvl1pPr marL="0" indent="0">
              <a:lnSpc>
                <a:spcPct val="90000"/>
              </a:lnSpc>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896112" indent="-22860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Tree>
    <p:extLst>
      <p:ext uri="{BB962C8B-B14F-4D97-AF65-F5344CB8AC3E}">
        <p14:creationId xmlns:p14="http://schemas.microsoft.com/office/powerpoint/2010/main" xmlns="" val="3979205477"/>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FP Text and Full Image 1">
    <p:spTree>
      <p:nvGrpSpPr>
        <p:cNvPr id="1" name=""/>
        <p:cNvGrpSpPr/>
        <p:nvPr/>
      </p:nvGrpSpPr>
      <p:grpSpPr>
        <a:xfrm>
          <a:off x="0" y="0"/>
          <a:ext cx="0" cy="0"/>
          <a:chOff x="0" y="0"/>
          <a:chExt cx="0" cy="0"/>
        </a:xfrm>
      </p:grpSpPr>
      <p:sp>
        <p:nvSpPr>
          <p:cNvPr id="5" name="Picture Placeholder 10"/>
          <p:cNvSpPr>
            <a:spLocks noGrp="1"/>
          </p:cNvSpPr>
          <p:nvPr>
            <p:ph type="pic" sz="quarter" idx="11"/>
          </p:nvPr>
        </p:nvSpPr>
        <p:spPr>
          <a:xfrm>
            <a:off x="0" y="0"/>
            <a:ext cx="9144000" cy="4437062"/>
          </a:xfrm>
          <a:prstGeom prst="rect">
            <a:avLst/>
          </a:prstGeom>
          <a:ln>
            <a:noFill/>
          </a:ln>
        </p:spPr>
        <p:txBody>
          <a:bodyPr vert="horz" tIns="0" bIns="0" anchor="ctr" anchorCtr="0"/>
          <a:lstStyle>
            <a:lvl1pPr marL="0" indent="0" algn="ctr">
              <a:buNone/>
              <a:defRPr sz="2400">
                <a:solidFill>
                  <a:schemeClr val="bg2"/>
                </a:solidFill>
              </a:defRPr>
            </a:lvl1pPr>
          </a:lstStyle>
          <a:p>
            <a:r>
              <a:rPr lang="en-US" smtClean="0"/>
              <a:t>Drag picture to placeholder or click icon to add</a:t>
            </a:r>
            <a:endParaRPr lang="en-US" dirty="0"/>
          </a:p>
        </p:txBody>
      </p:sp>
      <p:sp>
        <p:nvSpPr>
          <p:cNvPr id="3"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
        <p:nvSpPr>
          <p:cNvPr id="6" name="Content Placeholder 2"/>
          <p:cNvSpPr>
            <a:spLocks noGrp="1"/>
          </p:cNvSpPr>
          <p:nvPr>
            <p:ph idx="1"/>
          </p:nvPr>
        </p:nvSpPr>
        <p:spPr>
          <a:xfrm>
            <a:off x="349375" y="806131"/>
            <a:ext cx="2970088" cy="3368486"/>
          </a:xfrm>
          <a:prstGeom prst="rect">
            <a:avLst/>
          </a:prstGeom>
        </p:spPr>
        <p:txBody>
          <a:bodyPr lIns="0" tIns="0" rIns="0" bIns="0">
            <a:normAutofit/>
          </a:bodyPr>
          <a:lstStyle>
            <a:lvl1pPr marL="0" indent="0">
              <a:lnSpc>
                <a:spcPct val="90000"/>
              </a:lnSpc>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952500" indent="-28575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a:p>
            <a:pPr marL="0" lvl="4"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Fifth level</a:t>
            </a:r>
            <a:endParaRPr lang="en-US" dirty="0" smtClean="0"/>
          </a:p>
        </p:txBody>
      </p:sp>
    </p:spTree>
    <p:extLst>
      <p:ext uri="{BB962C8B-B14F-4D97-AF65-F5344CB8AC3E}">
        <p14:creationId xmlns:p14="http://schemas.microsoft.com/office/powerpoint/2010/main" xmlns="" val="259197074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P White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0808047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FP Text and Full Image 2">
    <p:spTree>
      <p:nvGrpSpPr>
        <p:cNvPr id="1" name=""/>
        <p:cNvGrpSpPr/>
        <p:nvPr/>
      </p:nvGrpSpPr>
      <p:grpSpPr>
        <a:xfrm>
          <a:off x="0" y="0"/>
          <a:ext cx="0" cy="0"/>
          <a:chOff x="0" y="0"/>
          <a:chExt cx="0" cy="0"/>
        </a:xfrm>
      </p:grpSpPr>
      <p:sp>
        <p:nvSpPr>
          <p:cNvPr id="5" name="Picture Placeholder 10"/>
          <p:cNvSpPr>
            <a:spLocks noGrp="1"/>
          </p:cNvSpPr>
          <p:nvPr>
            <p:ph type="pic" sz="quarter" idx="11"/>
          </p:nvPr>
        </p:nvSpPr>
        <p:spPr>
          <a:xfrm>
            <a:off x="0" y="0"/>
            <a:ext cx="9144000" cy="4437062"/>
          </a:xfrm>
          <a:prstGeom prst="rect">
            <a:avLst/>
          </a:prstGeom>
          <a:ln>
            <a:noFill/>
          </a:ln>
        </p:spPr>
        <p:txBody>
          <a:bodyPr vert="horz" tIns="0" bIns="0" anchor="ctr" anchorCtr="0"/>
          <a:lstStyle>
            <a:lvl1pPr marL="0" indent="0" algn="ctr">
              <a:buNone/>
              <a:defRPr sz="2400">
                <a:solidFill>
                  <a:schemeClr val="bg2"/>
                </a:solidFill>
              </a:defRPr>
            </a:lvl1pPr>
          </a:lstStyle>
          <a:p>
            <a:r>
              <a:rPr lang="en-US" smtClean="0"/>
              <a:t>Drag picture to placeholder or click icon to add</a:t>
            </a:r>
            <a:endParaRPr lang="en-US" dirty="0"/>
          </a:p>
        </p:txBody>
      </p:sp>
      <p:sp>
        <p:nvSpPr>
          <p:cNvPr id="6" name="Content Placeholder 2"/>
          <p:cNvSpPr>
            <a:spLocks noGrp="1"/>
          </p:cNvSpPr>
          <p:nvPr>
            <p:ph idx="1"/>
          </p:nvPr>
        </p:nvSpPr>
        <p:spPr>
          <a:xfrm>
            <a:off x="5721348" y="347472"/>
            <a:ext cx="3084321" cy="2630678"/>
          </a:xfrm>
          <a:prstGeom prst="rect">
            <a:avLst/>
          </a:prstGeom>
        </p:spPr>
        <p:txBody>
          <a:bodyPr lIns="0" tIns="0" rIns="0" bIns="0">
            <a:normAutofit/>
          </a:bodyPr>
          <a:lstStyle>
            <a:lvl1pPr marL="455613" indent="-223838">
              <a:lnSpc>
                <a:spcPct val="90000"/>
              </a:lnSpc>
              <a:spcBef>
                <a:spcPts val="18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952500" indent="-28575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Tree>
    <p:extLst>
      <p:ext uri="{BB962C8B-B14F-4D97-AF65-F5344CB8AC3E}">
        <p14:creationId xmlns:p14="http://schemas.microsoft.com/office/powerpoint/2010/main" xmlns="" val="928284439"/>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FP Text and Chart/Image 1">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
        <p:nvSpPr>
          <p:cNvPr id="9" name="Content Placeholder 8"/>
          <p:cNvSpPr>
            <a:spLocks noGrp="1"/>
          </p:cNvSpPr>
          <p:nvPr>
            <p:ph sz="quarter" idx="11"/>
          </p:nvPr>
        </p:nvSpPr>
        <p:spPr>
          <a:xfrm>
            <a:off x="3609975" y="822644"/>
            <a:ext cx="5534025" cy="3675063"/>
          </a:xfrm>
          <a:prstGeom prst="rect">
            <a:avLst/>
          </a:prstGeom>
          <a:solidFill>
            <a:srgbClr val="43B02A"/>
          </a:solidFill>
          <a:ln>
            <a:noFill/>
          </a:ln>
        </p:spPr>
        <p:txBody>
          <a:bodyPr vert="horz" lIns="182880" tIns="182880" rIns="182880" bIns="182880"/>
          <a:lstStyle>
            <a:lvl1pPr>
              <a:spcBef>
                <a:spcPts val="0"/>
              </a:spcBef>
              <a:spcAft>
                <a:spcPts val="0"/>
              </a:spcAft>
              <a:buNone/>
              <a:defRPr sz="1500" b="1">
                <a:solidFill>
                  <a:schemeClr val="bg1"/>
                </a:solidFill>
              </a:defRPr>
            </a:lvl1pPr>
            <a:lvl2pPr>
              <a:buNone/>
              <a:defRPr sz="1500" b="1">
                <a:solidFill>
                  <a:schemeClr val="bg1"/>
                </a:solidFill>
              </a:defRPr>
            </a:lvl2pPr>
            <a:lvl3pPr>
              <a:buNone/>
              <a:defRPr sz="1500" b="1">
                <a:solidFill>
                  <a:schemeClr val="bg1"/>
                </a:solidFill>
              </a:defRPr>
            </a:lvl3pPr>
            <a:lvl4pPr>
              <a:buNone/>
              <a:defRPr sz="1500" b="1">
                <a:solidFill>
                  <a:schemeClr val="bg1"/>
                </a:solidFill>
              </a:defRPr>
            </a:lvl4pPr>
            <a:lvl5pPr>
              <a:buNone/>
              <a:defRPr sz="1500" b="1">
                <a:solidFill>
                  <a:schemeClr val="bg1"/>
                </a:solidFill>
              </a:defRPr>
            </a:lvl5pPr>
          </a:lstStyle>
          <a:p>
            <a:pPr lvl="0"/>
            <a:r>
              <a:rPr lang="en-US" smtClean="0"/>
              <a:t>Click to edit Master text styles</a:t>
            </a:r>
          </a:p>
        </p:txBody>
      </p:sp>
      <p:sp>
        <p:nvSpPr>
          <p:cNvPr id="5" name="Content Placeholder 2"/>
          <p:cNvSpPr>
            <a:spLocks noGrp="1"/>
          </p:cNvSpPr>
          <p:nvPr>
            <p:ph idx="1"/>
          </p:nvPr>
        </p:nvSpPr>
        <p:spPr>
          <a:xfrm>
            <a:off x="347472" y="819150"/>
            <a:ext cx="2970088" cy="3657600"/>
          </a:xfrm>
          <a:prstGeom prst="rect">
            <a:avLst/>
          </a:prstGeom>
        </p:spPr>
        <p:txBody>
          <a:bodyPr lIns="0" tIns="0" rIns="0" bIns="0">
            <a:normAutofit/>
          </a:bodyPr>
          <a:lstStyle>
            <a:lvl1pPr marL="0" indent="0">
              <a:lnSpc>
                <a:spcPct val="90000"/>
              </a:lnSpc>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952500" indent="-28575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a:p>
            <a:pPr marL="0" lvl="4"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Fifth level</a:t>
            </a:r>
            <a:endParaRPr lang="en-US" dirty="0" smtClean="0"/>
          </a:p>
        </p:txBody>
      </p:sp>
    </p:spTree>
    <p:extLst>
      <p:ext uri="{BB962C8B-B14F-4D97-AF65-F5344CB8AC3E}">
        <p14:creationId xmlns:p14="http://schemas.microsoft.com/office/powerpoint/2010/main" xmlns="" val="2448811387"/>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FP Text and Chart/Image 2">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9144000" cy="4432300"/>
          </a:xfrm>
          <a:prstGeom prst="rect">
            <a:avLst/>
          </a:prstGeom>
        </p:spPr>
        <p:txBody>
          <a:bodyPr vert="horz" anchor="ctr" anchorCtr="0"/>
          <a:lstStyle>
            <a:lvl1pPr marL="0" indent="0" algn="ctr">
              <a:buNone/>
              <a:defRPr>
                <a:solidFill>
                  <a:schemeClr val="bg2"/>
                </a:solidFill>
              </a:defRPr>
            </a:lvl1pPr>
          </a:lstStyle>
          <a:p>
            <a:r>
              <a:rPr lang="en-US" smtClean="0"/>
              <a:t>Drag picture to placeholder or click icon to add</a:t>
            </a:r>
            <a:endParaRPr lang="en-US" dirty="0"/>
          </a:p>
        </p:txBody>
      </p:sp>
      <p:sp>
        <p:nvSpPr>
          <p:cNvPr id="4" name="Content Placeholder 8"/>
          <p:cNvSpPr>
            <a:spLocks noGrp="1"/>
          </p:cNvSpPr>
          <p:nvPr>
            <p:ph sz="quarter" idx="11"/>
          </p:nvPr>
        </p:nvSpPr>
        <p:spPr>
          <a:xfrm>
            <a:off x="3609975" y="667512"/>
            <a:ext cx="5195696" cy="3365500"/>
          </a:xfrm>
          <a:prstGeom prst="rect">
            <a:avLst/>
          </a:prstGeom>
          <a:noFill/>
          <a:ln>
            <a:noFill/>
          </a:ln>
        </p:spPr>
        <p:txBody>
          <a:bodyPr vert="horz" lIns="182880" tIns="182880" rIns="182880" bIns="182880"/>
          <a:lstStyle>
            <a:lvl1pPr marL="0" indent="0">
              <a:spcBef>
                <a:spcPts val="0"/>
              </a:spcBef>
              <a:buNone/>
              <a:defRPr sz="1500" b="1">
                <a:solidFill>
                  <a:schemeClr val="bg1"/>
                </a:solidFill>
              </a:defRPr>
            </a:lvl1pPr>
            <a:lvl2pPr>
              <a:buNone/>
              <a:defRPr sz="1500" b="1">
                <a:solidFill>
                  <a:schemeClr val="bg1"/>
                </a:solidFill>
              </a:defRPr>
            </a:lvl2pPr>
            <a:lvl3pPr>
              <a:buNone/>
              <a:defRPr sz="1500" b="1">
                <a:solidFill>
                  <a:schemeClr val="bg1"/>
                </a:solidFill>
              </a:defRPr>
            </a:lvl3pPr>
            <a:lvl4pPr>
              <a:buNone/>
              <a:defRPr sz="1500" b="1">
                <a:solidFill>
                  <a:schemeClr val="bg1"/>
                </a:solidFill>
              </a:defRPr>
            </a:lvl4pPr>
            <a:lvl5pPr>
              <a:buNone/>
              <a:defRPr sz="1500" b="1">
                <a:solidFill>
                  <a:schemeClr val="bg1"/>
                </a:solidFill>
              </a:defRPr>
            </a:lvl5pPr>
          </a:lstStyle>
          <a:p>
            <a:pPr lvl="0"/>
            <a:r>
              <a:rPr lang="en-US" smtClean="0"/>
              <a:t>Click to edit Master text styles</a:t>
            </a:r>
          </a:p>
        </p:txBody>
      </p:sp>
      <p:sp>
        <p:nvSpPr>
          <p:cNvPr id="7"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
        <p:nvSpPr>
          <p:cNvPr id="9" name="Content Placeholder 2"/>
          <p:cNvSpPr>
            <a:spLocks noGrp="1"/>
          </p:cNvSpPr>
          <p:nvPr>
            <p:ph idx="1"/>
          </p:nvPr>
        </p:nvSpPr>
        <p:spPr>
          <a:xfrm>
            <a:off x="347472" y="667512"/>
            <a:ext cx="2970088" cy="3368486"/>
          </a:xfrm>
          <a:prstGeom prst="rect">
            <a:avLst/>
          </a:prstGeom>
        </p:spPr>
        <p:txBody>
          <a:bodyPr lIns="0" tIns="0" rIns="0" bIns="0">
            <a:normAutofit/>
          </a:bodyPr>
          <a:lstStyle>
            <a:lvl1pPr marL="0" indent="0">
              <a:lnSpc>
                <a:spcPct val="90000"/>
              </a:lnSpc>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952500" indent="-28575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Tree>
    <p:extLst>
      <p:ext uri="{BB962C8B-B14F-4D97-AF65-F5344CB8AC3E}">
        <p14:creationId xmlns:p14="http://schemas.microsoft.com/office/powerpoint/2010/main" xmlns="" val="1287661486"/>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FP Text and Image 1">
    <p:spTree>
      <p:nvGrpSpPr>
        <p:cNvPr id="1" name=""/>
        <p:cNvGrpSpPr/>
        <p:nvPr/>
      </p:nvGrpSpPr>
      <p:grpSpPr>
        <a:xfrm>
          <a:off x="0" y="0"/>
          <a:ext cx="0" cy="0"/>
          <a:chOff x="0" y="0"/>
          <a:chExt cx="0" cy="0"/>
        </a:xfrm>
      </p:grpSpPr>
      <p:sp>
        <p:nvSpPr>
          <p:cNvPr id="5" name="Picture Placeholder 10"/>
          <p:cNvSpPr>
            <a:spLocks noGrp="1"/>
          </p:cNvSpPr>
          <p:nvPr>
            <p:ph type="pic" sz="quarter" idx="10"/>
          </p:nvPr>
        </p:nvSpPr>
        <p:spPr>
          <a:xfrm>
            <a:off x="5006975" y="347471"/>
            <a:ext cx="4137025" cy="3680017"/>
          </a:xfrm>
          <a:prstGeom prst="rect">
            <a:avLst/>
          </a:prstGeom>
          <a:ln>
            <a:noFill/>
          </a:ln>
        </p:spPr>
        <p:txBody>
          <a:bodyPr vert="horz" anchor="ctr" anchorCtr="0"/>
          <a:lstStyle>
            <a:lvl1pPr marL="0" indent="0" algn="ctr">
              <a:buNone/>
              <a:defRPr sz="2400">
                <a:solidFill>
                  <a:schemeClr val="bg1"/>
                </a:solidFill>
              </a:defRPr>
            </a:lvl1pPr>
          </a:lstStyle>
          <a:p>
            <a:r>
              <a:rPr lang="en-US" smtClean="0"/>
              <a:t>Drag picture to placeholder or click icon to add</a:t>
            </a:r>
            <a:endParaRPr lang="en-US" dirty="0"/>
          </a:p>
        </p:txBody>
      </p:sp>
      <p:sp>
        <p:nvSpPr>
          <p:cNvPr id="9" name="Text Placeholder 2"/>
          <p:cNvSpPr>
            <a:spLocks noGrp="1"/>
          </p:cNvSpPr>
          <p:nvPr>
            <p:ph type="body" idx="12"/>
          </p:nvPr>
        </p:nvSpPr>
        <p:spPr>
          <a:xfrm>
            <a:off x="346075" y="3295245"/>
            <a:ext cx="4215384" cy="320040"/>
          </a:xfrm>
          <a:prstGeom prst="rect">
            <a:avLst/>
          </a:prstGeom>
        </p:spPr>
        <p:txBody>
          <a:bodyPr lIns="0" tIns="0" bIns="0" anchor="t" anchorCtr="0"/>
          <a:lstStyle>
            <a:lvl1pPr marL="0" indent="0">
              <a:buNone/>
              <a:defRPr sz="1600" b="1">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2"/>
          <p:cNvSpPr>
            <a:spLocks noGrp="1"/>
          </p:cNvSpPr>
          <p:nvPr>
            <p:ph type="body" idx="13"/>
          </p:nvPr>
        </p:nvSpPr>
        <p:spPr>
          <a:xfrm>
            <a:off x="346075" y="3637808"/>
            <a:ext cx="4215384" cy="457200"/>
          </a:xfrm>
          <a:prstGeom prst="rect">
            <a:avLst/>
          </a:prstGeom>
        </p:spPr>
        <p:txBody>
          <a:bodyPr lIns="0" tIns="0" rIns="0" bIns="0" anchor="t" anchorCtr="0"/>
          <a:lstStyle>
            <a:lvl1pPr marL="0" indent="0">
              <a:buNone/>
              <a:defRPr sz="1200" b="0">
                <a:ln>
                  <a:noFill/>
                </a:ln>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23" name="Straight Connector 22"/>
          <p:cNvCxnSpPr/>
          <p:nvPr userDrawn="1"/>
        </p:nvCxnSpPr>
        <p:spPr bwMode="auto">
          <a:xfrm>
            <a:off x="343122" y="1222686"/>
            <a:ext cx="4219979" cy="0"/>
          </a:xfrm>
          <a:prstGeom prst="line">
            <a:avLst/>
          </a:prstGeom>
          <a:noFill/>
          <a:ln w="19050" cap="flat" cmpd="sng" algn="ctr">
            <a:solidFill>
              <a:schemeClr val="bg2"/>
            </a:solidFill>
            <a:prstDash val="solid"/>
            <a:round/>
            <a:headEnd type="none" w="med" len="med"/>
            <a:tailEnd type="none" w="med" len="med"/>
          </a:ln>
          <a:effectLst/>
        </p:spPr>
      </p:cxnSp>
      <p:sp>
        <p:nvSpPr>
          <p:cNvPr id="25" name="Text Placeholder 2"/>
          <p:cNvSpPr>
            <a:spLocks noGrp="1"/>
          </p:cNvSpPr>
          <p:nvPr>
            <p:ph type="body" idx="14"/>
          </p:nvPr>
        </p:nvSpPr>
        <p:spPr>
          <a:xfrm>
            <a:off x="346075" y="2313544"/>
            <a:ext cx="4215384" cy="320040"/>
          </a:xfrm>
          <a:prstGeom prst="rect">
            <a:avLst/>
          </a:prstGeom>
        </p:spPr>
        <p:txBody>
          <a:bodyPr lIns="0" tIns="0" rIns="0" bIns="0" anchor="t" anchorCtr="0"/>
          <a:lstStyle>
            <a:lvl1pPr marL="0" indent="0">
              <a:buNone/>
              <a:defRPr sz="1600" b="1">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Text Placeholder 2"/>
          <p:cNvSpPr>
            <a:spLocks noGrp="1"/>
          </p:cNvSpPr>
          <p:nvPr>
            <p:ph type="body" idx="15"/>
          </p:nvPr>
        </p:nvSpPr>
        <p:spPr>
          <a:xfrm>
            <a:off x="346075" y="2656107"/>
            <a:ext cx="4215384" cy="457200"/>
          </a:xfrm>
          <a:prstGeom prst="rect">
            <a:avLst/>
          </a:prstGeom>
        </p:spPr>
        <p:txBody>
          <a:bodyPr lIns="0" tIns="0" rIns="0" bIns="0" anchor="t" anchorCtr="0"/>
          <a:lstStyle>
            <a:lvl1pPr marL="0" indent="0">
              <a:buNone/>
              <a:defRPr sz="1200" b="0">
                <a:ln>
                  <a:noFill/>
                </a:ln>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Text Placeholder 2"/>
          <p:cNvSpPr>
            <a:spLocks noGrp="1"/>
          </p:cNvSpPr>
          <p:nvPr>
            <p:ph type="body" idx="16"/>
          </p:nvPr>
        </p:nvSpPr>
        <p:spPr>
          <a:xfrm>
            <a:off x="347717" y="1336043"/>
            <a:ext cx="4215384" cy="320040"/>
          </a:xfrm>
          <a:prstGeom prst="rect">
            <a:avLst/>
          </a:prstGeom>
        </p:spPr>
        <p:txBody>
          <a:bodyPr lIns="0" tIns="0" rIns="0" bIns="0" anchor="t" anchorCtr="0"/>
          <a:lstStyle>
            <a:lvl1pPr marL="0" indent="0">
              <a:buNone/>
              <a:defRPr sz="1600" b="1">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Text Placeholder 2"/>
          <p:cNvSpPr>
            <a:spLocks noGrp="1"/>
          </p:cNvSpPr>
          <p:nvPr>
            <p:ph type="body" idx="17"/>
          </p:nvPr>
        </p:nvSpPr>
        <p:spPr>
          <a:xfrm>
            <a:off x="347717" y="1678606"/>
            <a:ext cx="4215384" cy="457200"/>
          </a:xfrm>
          <a:prstGeom prst="rect">
            <a:avLst/>
          </a:prstGeom>
        </p:spPr>
        <p:txBody>
          <a:bodyPr lIns="0" tIns="0" rIns="0" bIns="0" anchor="t" anchorCtr="0"/>
          <a:lstStyle>
            <a:lvl1pPr marL="0" indent="0">
              <a:buNone/>
              <a:defRPr sz="1200" b="0">
                <a:ln>
                  <a:noFill/>
                </a:ln>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Text Placeholder 2"/>
          <p:cNvSpPr>
            <a:spLocks noGrp="1"/>
          </p:cNvSpPr>
          <p:nvPr>
            <p:ph type="body" idx="18"/>
          </p:nvPr>
        </p:nvSpPr>
        <p:spPr>
          <a:xfrm>
            <a:off x="346075" y="347471"/>
            <a:ext cx="4215384" cy="320040"/>
          </a:xfrm>
          <a:prstGeom prst="rect">
            <a:avLst/>
          </a:prstGeom>
        </p:spPr>
        <p:txBody>
          <a:bodyPr lIns="0" tIns="0" rIns="0" bIns="0" anchor="t" anchorCtr="0"/>
          <a:lstStyle>
            <a:lvl1pPr marL="0" indent="0">
              <a:buNone/>
              <a:defRPr sz="1600" b="1">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2" name="Text Placeholder 2"/>
          <p:cNvSpPr>
            <a:spLocks noGrp="1"/>
          </p:cNvSpPr>
          <p:nvPr>
            <p:ph type="body" idx="19"/>
          </p:nvPr>
        </p:nvSpPr>
        <p:spPr>
          <a:xfrm>
            <a:off x="346075" y="690034"/>
            <a:ext cx="4215384" cy="457200"/>
          </a:xfrm>
          <a:prstGeom prst="rect">
            <a:avLst/>
          </a:prstGeom>
        </p:spPr>
        <p:txBody>
          <a:bodyPr lIns="0" tIns="0" rIns="0" bIns="0" anchor="t" anchorCtr="0"/>
          <a:lstStyle>
            <a:lvl1pPr marL="0" indent="0">
              <a:buNone/>
              <a:defRPr sz="1200" b="0">
                <a:ln>
                  <a:noFill/>
                </a:ln>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35" name="Straight Connector 34"/>
          <p:cNvCxnSpPr/>
          <p:nvPr userDrawn="1"/>
        </p:nvCxnSpPr>
        <p:spPr bwMode="auto">
          <a:xfrm>
            <a:off x="343122" y="2211258"/>
            <a:ext cx="4219979" cy="0"/>
          </a:xfrm>
          <a:prstGeom prst="line">
            <a:avLst/>
          </a:prstGeom>
          <a:noFill/>
          <a:ln w="19050" cap="flat" cmpd="sng" algn="ctr">
            <a:solidFill>
              <a:srgbClr val="666465"/>
            </a:solidFill>
            <a:prstDash val="solid"/>
            <a:round/>
            <a:headEnd type="none" w="med" len="med"/>
            <a:tailEnd type="none" w="med" len="med"/>
          </a:ln>
          <a:effectLst/>
        </p:spPr>
      </p:cxnSp>
      <p:cxnSp>
        <p:nvCxnSpPr>
          <p:cNvPr id="37" name="Straight Connector 36"/>
          <p:cNvCxnSpPr/>
          <p:nvPr userDrawn="1"/>
        </p:nvCxnSpPr>
        <p:spPr bwMode="auto">
          <a:xfrm>
            <a:off x="343122" y="3188759"/>
            <a:ext cx="4219979" cy="0"/>
          </a:xfrm>
          <a:prstGeom prst="line">
            <a:avLst/>
          </a:prstGeom>
          <a:noFill/>
          <a:ln w="19050" cap="flat" cmpd="sng" algn="ctr">
            <a:solidFill>
              <a:srgbClr val="666465"/>
            </a:solidFill>
            <a:prstDash val="solid"/>
            <a:round/>
            <a:headEnd type="none" w="med" len="med"/>
            <a:tailEnd type="none" w="med" len="med"/>
          </a:ln>
          <a:effectLst/>
        </p:spPr>
      </p:cxnSp>
    </p:spTree>
    <p:extLst>
      <p:ext uri="{BB962C8B-B14F-4D97-AF65-F5344CB8AC3E}">
        <p14:creationId xmlns:p14="http://schemas.microsoft.com/office/powerpoint/2010/main" xmlns="" val="320169040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FP Text and Image 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671157" y="347472"/>
            <a:ext cx="3346704" cy="768096"/>
          </a:xfrm>
          <a:prstGeom prst="rect">
            <a:avLst/>
          </a:prstGeom>
          <a:noFill/>
        </p:spPr>
        <p:txBody>
          <a:bodyPr vert="horz" wrap="square" lIns="91440" tIns="91440" rIns="91440" bIns="91440" anchor="ctr" anchorCtr="0"/>
          <a:lstStyle>
            <a:lvl1pPr marL="0" indent="0" algn="l">
              <a:spcBef>
                <a:spcPts val="0"/>
              </a:spcBef>
              <a:buNone/>
              <a:defRPr sz="1100" baseline="0">
                <a:solidFill>
                  <a:srgbClr val="666465"/>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
        <p:nvSpPr>
          <p:cNvPr id="13" name="Text Placeholder 12"/>
          <p:cNvSpPr>
            <a:spLocks noGrp="1" noChangeAspect="1"/>
          </p:cNvSpPr>
          <p:nvPr>
            <p:ph type="body" sz="quarter" idx="15"/>
          </p:nvPr>
        </p:nvSpPr>
        <p:spPr>
          <a:xfrm>
            <a:off x="347472" y="347472"/>
            <a:ext cx="1271016" cy="768096"/>
          </a:xfrm>
          <a:prstGeom prst="rect">
            <a:avLst/>
          </a:prstGeom>
          <a:solidFill>
            <a:srgbClr val="43B02A"/>
          </a:solidFill>
          <a:ln>
            <a:noFill/>
          </a:ln>
        </p:spPr>
        <p:txBody>
          <a:bodyPr vert="horz" anchor="ctr" anchorCtr="0"/>
          <a:lstStyle>
            <a:lvl1pPr marL="0">
              <a:spcBef>
                <a:spcPts val="0"/>
              </a:spcBef>
              <a:buNone/>
              <a:defRPr sz="1600" b="1">
                <a:solidFill>
                  <a:srgbClr val="FFFFFF"/>
                </a:solidFill>
              </a:defRPr>
            </a:lvl1pPr>
            <a:lvl2pPr>
              <a:defRPr sz="1600"/>
            </a:lvl2pPr>
            <a:lvl3pPr>
              <a:defRPr sz="1600"/>
            </a:lvl3pPr>
            <a:lvl4pPr>
              <a:defRPr sz="1600"/>
            </a:lvl4pPr>
            <a:lvl5pPr>
              <a:defRPr sz="1600"/>
            </a:lvl5pPr>
          </a:lstStyle>
          <a:p>
            <a:pPr lvl="0"/>
            <a:r>
              <a:rPr lang="en-US" smtClean="0"/>
              <a:t>Click to edit Master text styles</a:t>
            </a:r>
          </a:p>
        </p:txBody>
      </p:sp>
      <p:sp>
        <p:nvSpPr>
          <p:cNvPr id="15" name="Rectangle 14"/>
          <p:cNvSpPr/>
          <p:nvPr userDrawn="1"/>
        </p:nvSpPr>
        <p:spPr>
          <a:xfrm>
            <a:off x="1254125" y="1115568"/>
            <a:ext cx="50543" cy="50543"/>
          </a:xfrm>
          <a:prstGeom prst="rect">
            <a:avLst/>
          </a:prstGeom>
          <a:solidFill>
            <a:schemeClr val="accent3">
              <a:lumMod val="60000"/>
              <a:lumOff val="40000"/>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 name="Text Placeholder 9"/>
          <p:cNvSpPr>
            <a:spLocks noGrp="1"/>
          </p:cNvSpPr>
          <p:nvPr>
            <p:ph type="body" sz="quarter" idx="16"/>
          </p:nvPr>
        </p:nvSpPr>
        <p:spPr>
          <a:xfrm>
            <a:off x="1671157" y="1166111"/>
            <a:ext cx="3346704" cy="768096"/>
          </a:xfrm>
          <a:prstGeom prst="rect">
            <a:avLst/>
          </a:prstGeom>
          <a:solidFill>
            <a:srgbClr val="FFFFFF"/>
          </a:solidFill>
        </p:spPr>
        <p:txBody>
          <a:bodyPr vert="horz" wrap="square" lIns="91440" tIns="91440" rIns="91440" bIns="91440" anchor="ctr" anchorCtr="0"/>
          <a:lstStyle>
            <a:lvl1pPr marL="0" indent="0" algn="l">
              <a:spcBef>
                <a:spcPts val="0"/>
              </a:spcBef>
              <a:buNone/>
              <a:defRPr sz="1100" baseline="0">
                <a:solidFill>
                  <a:srgbClr val="666465"/>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
        <p:nvSpPr>
          <p:cNvPr id="19" name="Text Placeholder 12"/>
          <p:cNvSpPr>
            <a:spLocks noGrp="1" noChangeAspect="1"/>
          </p:cNvSpPr>
          <p:nvPr>
            <p:ph type="body" sz="quarter" idx="17"/>
          </p:nvPr>
        </p:nvSpPr>
        <p:spPr>
          <a:xfrm>
            <a:off x="347472" y="1166111"/>
            <a:ext cx="1271016" cy="768096"/>
          </a:xfrm>
          <a:prstGeom prst="rect">
            <a:avLst/>
          </a:prstGeom>
          <a:solidFill>
            <a:srgbClr val="0A64AA"/>
          </a:solidFill>
          <a:ln>
            <a:noFill/>
          </a:ln>
        </p:spPr>
        <p:txBody>
          <a:bodyPr vert="horz" anchor="ctr" anchorCtr="0"/>
          <a:lstStyle>
            <a:lvl1pPr marL="0" indent="0">
              <a:spcBef>
                <a:spcPts val="0"/>
              </a:spcBef>
              <a:buNone/>
              <a:defRPr sz="1600" b="1">
                <a:solidFill>
                  <a:srgbClr val="FFFFFF"/>
                </a:solidFill>
              </a:defRPr>
            </a:lvl1pPr>
            <a:lvl2pPr>
              <a:defRPr sz="1600"/>
            </a:lvl2pPr>
            <a:lvl3pPr>
              <a:defRPr sz="1600"/>
            </a:lvl3pPr>
            <a:lvl4pPr>
              <a:defRPr sz="1600"/>
            </a:lvl4pPr>
            <a:lvl5pPr>
              <a:defRPr sz="1600"/>
            </a:lvl5pPr>
          </a:lstStyle>
          <a:p>
            <a:pPr lvl="0"/>
            <a:r>
              <a:rPr lang="en-US" smtClean="0"/>
              <a:t>Click to edit Master text styles</a:t>
            </a:r>
          </a:p>
        </p:txBody>
      </p:sp>
      <p:sp>
        <p:nvSpPr>
          <p:cNvPr id="24" name="Text Placeholder 9"/>
          <p:cNvSpPr>
            <a:spLocks noGrp="1"/>
          </p:cNvSpPr>
          <p:nvPr>
            <p:ph type="body" sz="quarter" idx="18"/>
          </p:nvPr>
        </p:nvSpPr>
        <p:spPr>
          <a:xfrm>
            <a:off x="1671157" y="1993392"/>
            <a:ext cx="3346704" cy="768096"/>
          </a:xfrm>
          <a:prstGeom prst="rect">
            <a:avLst/>
          </a:prstGeom>
          <a:solidFill>
            <a:srgbClr val="FFFFFF"/>
          </a:solidFill>
        </p:spPr>
        <p:txBody>
          <a:bodyPr vert="horz" wrap="square" lIns="91440" tIns="91440" rIns="91440" bIns="91440" anchor="ctr" anchorCtr="0"/>
          <a:lstStyle>
            <a:lvl1pPr marL="0" indent="0" algn="l">
              <a:spcBef>
                <a:spcPts val="0"/>
              </a:spcBef>
              <a:buNone/>
              <a:defRPr sz="1100" baseline="0">
                <a:solidFill>
                  <a:srgbClr val="666465"/>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
        <p:nvSpPr>
          <p:cNvPr id="25" name="Text Placeholder 12"/>
          <p:cNvSpPr>
            <a:spLocks noGrp="1" noChangeAspect="1"/>
          </p:cNvSpPr>
          <p:nvPr>
            <p:ph type="body" sz="quarter" idx="19"/>
          </p:nvPr>
        </p:nvSpPr>
        <p:spPr>
          <a:xfrm>
            <a:off x="347472" y="1993392"/>
            <a:ext cx="1271016" cy="768096"/>
          </a:xfrm>
          <a:prstGeom prst="rect">
            <a:avLst/>
          </a:prstGeom>
          <a:solidFill>
            <a:schemeClr val="accent4"/>
          </a:solidFill>
          <a:ln>
            <a:noFill/>
          </a:ln>
        </p:spPr>
        <p:txBody>
          <a:bodyPr vert="horz" anchor="ctr" anchorCtr="0"/>
          <a:lstStyle>
            <a:lvl1pPr marL="0" indent="0">
              <a:spcBef>
                <a:spcPts val="0"/>
              </a:spcBef>
              <a:buNone/>
              <a:defRPr sz="1600" b="1">
                <a:solidFill>
                  <a:srgbClr val="FFFFFF"/>
                </a:solidFill>
              </a:defRPr>
            </a:lvl1pPr>
            <a:lvl2pPr>
              <a:defRPr sz="1600"/>
            </a:lvl2pPr>
            <a:lvl3pPr>
              <a:defRPr sz="1600"/>
            </a:lvl3pPr>
            <a:lvl4pPr>
              <a:defRPr sz="1600"/>
            </a:lvl4pPr>
            <a:lvl5pPr>
              <a:defRPr sz="1600"/>
            </a:lvl5pPr>
          </a:lstStyle>
          <a:p>
            <a:pPr lvl="0"/>
            <a:r>
              <a:rPr lang="en-US" smtClean="0"/>
              <a:t>Click to edit Master text styles</a:t>
            </a:r>
          </a:p>
        </p:txBody>
      </p:sp>
      <p:sp>
        <p:nvSpPr>
          <p:cNvPr id="26" name="Text Placeholder 9"/>
          <p:cNvSpPr>
            <a:spLocks noGrp="1"/>
          </p:cNvSpPr>
          <p:nvPr>
            <p:ph type="body" sz="quarter" idx="20"/>
          </p:nvPr>
        </p:nvSpPr>
        <p:spPr>
          <a:xfrm>
            <a:off x="1671157" y="2816352"/>
            <a:ext cx="3346704" cy="768991"/>
          </a:xfrm>
          <a:prstGeom prst="rect">
            <a:avLst/>
          </a:prstGeom>
          <a:solidFill>
            <a:srgbClr val="FFFFFF"/>
          </a:solidFill>
        </p:spPr>
        <p:txBody>
          <a:bodyPr vert="horz" wrap="square" lIns="91440" tIns="91440" rIns="91440" bIns="91440" anchor="ctr" anchorCtr="0"/>
          <a:lstStyle>
            <a:lvl1pPr marL="0" indent="0" algn="l">
              <a:spcBef>
                <a:spcPts val="0"/>
              </a:spcBef>
              <a:buNone/>
              <a:defRPr sz="1100" baseline="0">
                <a:solidFill>
                  <a:srgbClr val="666465"/>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
        <p:nvSpPr>
          <p:cNvPr id="27" name="Text Placeholder 12"/>
          <p:cNvSpPr>
            <a:spLocks noGrp="1" noChangeAspect="1"/>
          </p:cNvSpPr>
          <p:nvPr>
            <p:ph type="body" sz="quarter" idx="21"/>
          </p:nvPr>
        </p:nvSpPr>
        <p:spPr>
          <a:xfrm>
            <a:off x="347472" y="2816352"/>
            <a:ext cx="1271016" cy="768096"/>
          </a:xfrm>
          <a:prstGeom prst="rect">
            <a:avLst/>
          </a:prstGeom>
          <a:solidFill>
            <a:schemeClr val="accent2"/>
          </a:solidFill>
          <a:ln>
            <a:noFill/>
          </a:ln>
        </p:spPr>
        <p:txBody>
          <a:bodyPr vert="horz" anchor="ctr" anchorCtr="0"/>
          <a:lstStyle>
            <a:lvl1pPr marL="0" indent="0">
              <a:spcBef>
                <a:spcPts val="0"/>
              </a:spcBef>
              <a:buNone/>
              <a:defRPr sz="1600" b="1">
                <a:solidFill>
                  <a:srgbClr val="FFFFFF"/>
                </a:solidFill>
              </a:defRPr>
            </a:lvl1pPr>
            <a:lvl2pPr>
              <a:defRPr sz="1600"/>
            </a:lvl2pPr>
            <a:lvl3pPr>
              <a:defRPr sz="1600"/>
            </a:lvl3pPr>
            <a:lvl4pPr>
              <a:defRPr sz="1600"/>
            </a:lvl4pPr>
            <a:lvl5pPr>
              <a:defRPr sz="1600"/>
            </a:lvl5pPr>
          </a:lstStyle>
          <a:p>
            <a:pPr lvl="0"/>
            <a:r>
              <a:rPr lang="en-US" smtClean="0"/>
              <a:t>Click to edit Master text styles</a:t>
            </a:r>
          </a:p>
        </p:txBody>
      </p:sp>
      <p:sp>
        <p:nvSpPr>
          <p:cNvPr id="28" name="Picture Placeholder 10"/>
          <p:cNvSpPr>
            <a:spLocks noGrp="1"/>
          </p:cNvSpPr>
          <p:nvPr>
            <p:ph type="pic" sz="quarter" idx="22"/>
          </p:nvPr>
        </p:nvSpPr>
        <p:spPr>
          <a:xfrm>
            <a:off x="5070475" y="347471"/>
            <a:ext cx="4073525" cy="3236977"/>
          </a:xfrm>
          <a:prstGeom prst="rect">
            <a:avLst/>
          </a:prstGeom>
          <a:ln>
            <a:noFill/>
          </a:ln>
        </p:spPr>
        <p:txBody>
          <a:bodyPr vert="horz" anchor="ctr" anchorCtr="0"/>
          <a:lstStyle>
            <a:lvl1pPr marL="0" indent="0" algn="ctr">
              <a:buNone/>
              <a:defRPr sz="2400">
                <a:solidFill>
                  <a:srgbClr val="FFFFFF"/>
                </a:solidFill>
              </a:defRPr>
            </a:lvl1pPr>
          </a:lstStyle>
          <a:p>
            <a:r>
              <a:rPr lang="en-US" smtClean="0"/>
              <a:t>Drag picture to placeholder or click icon to add</a:t>
            </a:r>
            <a:endParaRPr lang="en-US" dirty="0"/>
          </a:p>
        </p:txBody>
      </p:sp>
    </p:spTree>
    <p:extLst>
      <p:ext uri="{BB962C8B-B14F-4D97-AF65-F5344CB8AC3E}">
        <p14:creationId xmlns:p14="http://schemas.microsoft.com/office/powerpoint/2010/main" xmlns="" val="228073848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FP White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1959676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FP Pic Left - Text Right">
    <p:spTree>
      <p:nvGrpSpPr>
        <p:cNvPr id="1" name=""/>
        <p:cNvGrpSpPr/>
        <p:nvPr/>
      </p:nvGrpSpPr>
      <p:grpSpPr>
        <a:xfrm>
          <a:off x="0" y="0"/>
          <a:ext cx="0" cy="0"/>
          <a:chOff x="0" y="0"/>
          <a:chExt cx="0" cy="0"/>
        </a:xfrm>
      </p:grpSpPr>
      <p:pic>
        <p:nvPicPr>
          <p:cNvPr id="2" name="Picture 1" descr="dots-overlay.png"/>
          <p:cNvPicPr>
            <a:picLocks noChangeAspect="1"/>
          </p:cNvPicPr>
          <p:nvPr userDrawn="1"/>
        </p:nvPicPr>
        <p:blipFill>
          <a:blip r:embed="rId2" cstate="email">
            <a:alphaModFix amt="10000"/>
            <a:extLst>
              <a:ext uri="{28A0092B-C50C-407E-A947-70E740481C1C}">
                <a14:useLocalDpi xmlns:a14="http://schemas.microsoft.com/office/drawing/2010/main" xmlns=""/>
              </a:ext>
            </a:extLst>
          </a:blip>
          <a:stretch>
            <a:fillRect/>
          </a:stretch>
        </p:blipFill>
        <p:spPr>
          <a:xfrm>
            <a:off x="4594319" y="0"/>
            <a:ext cx="4559841" cy="5143500"/>
          </a:xfrm>
          <a:prstGeom prst="rect">
            <a:avLst/>
          </a:prstGeom>
          <a:solidFill>
            <a:schemeClr val="tx2"/>
          </a:solidFill>
        </p:spPr>
      </p:pic>
      <p:sp>
        <p:nvSpPr>
          <p:cNvPr id="11" name="Title 1"/>
          <p:cNvSpPr>
            <a:spLocks noGrp="1"/>
          </p:cNvSpPr>
          <p:nvPr>
            <p:ph type="ctrTitle" hasCustomPrompt="1"/>
          </p:nvPr>
        </p:nvSpPr>
        <p:spPr>
          <a:xfrm>
            <a:off x="4600498" y="0"/>
            <a:ext cx="4594301" cy="5143500"/>
          </a:xfrm>
          <a:prstGeom prst="rect">
            <a:avLst/>
          </a:prstGeom>
          <a:noFill/>
        </p:spPr>
        <p:txBody>
          <a:bodyPr wrap="square" lIns="324000" tIns="396000" rIns="0" bIns="0">
            <a:noAutofit/>
          </a:bodyPr>
          <a:lstStyle>
            <a:lvl1pPr marL="0" marR="0" indent="0" algn="l" defTabSz="457200" rtl="0" eaLnBrk="1" fontAlgn="auto" latinLnBrk="0" hangingPunct="1">
              <a:lnSpc>
                <a:spcPts val="3400"/>
              </a:lnSpc>
              <a:spcBef>
                <a:spcPct val="0"/>
              </a:spcBef>
              <a:spcAft>
                <a:spcPts val="0"/>
              </a:spcAft>
              <a:buClrTx/>
              <a:buSzTx/>
              <a:buFontTx/>
              <a:buNone/>
              <a:tabLst/>
              <a:defRPr sz="2800" b="1">
                <a:solidFill>
                  <a:schemeClr val="bg1"/>
                </a:solidFill>
              </a:defRPr>
            </a:lvl1pPr>
          </a:lstStyle>
          <a:p>
            <a:pPr lvl="0"/>
            <a:r>
              <a:rPr lang="en-US" dirty="0" smtClean="0"/>
              <a:t>CLICK TO EDIT PRESENTATION TITLE</a:t>
            </a:r>
            <a:endParaRPr lang="en-US" dirty="0"/>
          </a:p>
        </p:txBody>
      </p:sp>
      <p:sp>
        <p:nvSpPr>
          <p:cNvPr id="4" name="Picture Placeholder 10"/>
          <p:cNvSpPr>
            <a:spLocks noGrp="1"/>
          </p:cNvSpPr>
          <p:nvPr>
            <p:ph type="pic" sz="quarter" idx="22" hasCustomPrompt="1"/>
          </p:nvPr>
        </p:nvSpPr>
        <p:spPr>
          <a:xfrm>
            <a:off x="0" y="-17527"/>
            <a:ext cx="4549698" cy="5161027"/>
          </a:xfrm>
          <a:prstGeom prst="rect">
            <a:avLst/>
          </a:prstGeom>
          <a:ln>
            <a:noFill/>
          </a:ln>
        </p:spPr>
        <p:txBody>
          <a:bodyPr vert="horz" anchor="ctr" anchorCtr="0"/>
          <a:lstStyle>
            <a:lvl1pPr marL="0" indent="0" algn="ctr">
              <a:buNone/>
              <a:defRPr sz="2400">
                <a:solidFill>
                  <a:srgbClr val="262626"/>
                </a:solidFill>
              </a:defRPr>
            </a:lvl1pPr>
          </a:lstStyle>
          <a:p>
            <a:r>
              <a:rPr lang="en-US" dirty="0" smtClean="0"/>
              <a:t>Add a background photo</a:t>
            </a:r>
          </a:p>
          <a:p>
            <a:r>
              <a:rPr lang="en-US" dirty="0" smtClean="0"/>
              <a:t>or diagram</a:t>
            </a:r>
            <a:endParaRPr lang="en-US" dirty="0"/>
          </a:p>
        </p:txBody>
      </p:sp>
      <p:sp>
        <p:nvSpPr>
          <p:cNvPr id="7" name="TextBox 6"/>
          <p:cNvSpPr txBox="1"/>
          <p:nvPr userDrawn="1"/>
        </p:nvSpPr>
        <p:spPr>
          <a:xfrm>
            <a:off x="2200276" y="4784547"/>
            <a:ext cx="6604264" cy="297517"/>
          </a:xfrm>
          <a:prstGeom prst="rect">
            <a:avLst/>
          </a:prstGeom>
          <a:noFill/>
        </p:spPr>
        <p:txBody>
          <a:bodyPr wrap="square" lIns="0" tIns="0" rIns="0" bIns="0" rtlCol="0">
            <a:noAutofit/>
          </a:bodyPr>
          <a:lstStyle/>
          <a:p>
            <a:pPr algn="r"/>
            <a:r>
              <a:rPr lang="en-GB" sz="600" dirty="0" smtClean="0">
                <a:solidFill>
                  <a:srgbClr val="FFFFFF"/>
                </a:solidFill>
              </a:rPr>
              <a:t>Copyright © 2016 Forcepoint. All rights reserved.</a:t>
            </a:r>
            <a:r>
              <a:rPr lang="en-US" sz="600" dirty="0" smtClean="0">
                <a:solidFill>
                  <a:srgbClr val="FFFFFF"/>
                </a:solidFill>
              </a:rPr>
              <a:t> |  </a:t>
            </a:r>
            <a:fld id="{2066355A-084C-D24E-9AD2-7E4FC41EA627}" type="slidenum">
              <a:rPr lang="en-US" sz="600" smtClean="0">
                <a:solidFill>
                  <a:srgbClr val="FFFFFF"/>
                </a:solidFill>
              </a:rPr>
              <a:pPr algn="r"/>
              <a:t>‹#›</a:t>
            </a:fld>
            <a:endParaRPr lang="en-US" sz="600" dirty="0">
              <a:solidFill>
                <a:srgbClr val="FFFFFF"/>
              </a:solidFill>
            </a:endParaRPr>
          </a:p>
        </p:txBody>
      </p:sp>
      <p:sp>
        <p:nvSpPr>
          <p:cNvPr id="8" name="Content Placeholder 2"/>
          <p:cNvSpPr>
            <a:spLocks noGrp="1"/>
          </p:cNvSpPr>
          <p:nvPr>
            <p:ph idx="12"/>
          </p:nvPr>
        </p:nvSpPr>
        <p:spPr>
          <a:xfrm>
            <a:off x="4853354" y="1457011"/>
            <a:ext cx="3951184" cy="3054699"/>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lnSpc>
                <a:spcPct val="90000"/>
              </a:lnSpc>
              <a:spcBef>
                <a:spcPts val="400"/>
              </a:spcBef>
              <a:buClr>
                <a:schemeClr val="accent1"/>
              </a:buClr>
              <a:buSzPct val="90000"/>
              <a:buFont typeface="Webdings" panose="05030102010509060703" pitchFamily="18" charset="2"/>
              <a:buChar char="4"/>
              <a:defRPr sz="1400">
                <a:solidFill>
                  <a:schemeClr val="bg1"/>
                </a:solidFill>
              </a:defRPr>
            </a:lvl2pPr>
            <a:lvl3pPr marL="679450" indent="-209550">
              <a:buClr>
                <a:schemeClr val="bg2"/>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2"/>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solidFill>
                  <a:schemeClr val="bg1"/>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Tree>
    <p:extLst>
      <p:ext uri="{BB962C8B-B14F-4D97-AF65-F5344CB8AC3E}">
        <p14:creationId xmlns:p14="http://schemas.microsoft.com/office/powerpoint/2010/main" xmlns="" val="1088469064"/>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FP Pic Right - Text Left">
    <p:spTree>
      <p:nvGrpSpPr>
        <p:cNvPr id="1" name=""/>
        <p:cNvGrpSpPr/>
        <p:nvPr/>
      </p:nvGrpSpPr>
      <p:grpSpPr>
        <a:xfrm>
          <a:off x="0" y="0"/>
          <a:ext cx="0" cy="0"/>
          <a:chOff x="0" y="0"/>
          <a:chExt cx="0" cy="0"/>
        </a:xfrm>
      </p:grpSpPr>
      <p:pic>
        <p:nvPicPr>
          <p:cNvPr id="7" name="Picture 6" descr="dots-overlay.png"/>
          <p:cNvPicPr>
            <a:picLocks noChangeAspect="1"/>
          </p:cNvPicPr>
          <p:nvPr userDrawn="1"/>
        </p:nvPicPr>
        <p:blipFill>
          <a:blip r:embed="rId2" cstate="email">
            <a:alphaModFix amt="17000"/>
            <a:extLst>
              <a:ext uri="{28A0092B-C50C-407E-A947-70E740481C1C}">
                <a14:useLocalDpi xmlns:a14="http://schemas.microsoft.com/office/drawing/2010/main" xmlns=""/>
              </a:ext>
            </a:extLst>
          </a:blip>
          <a:stretch>
            <a:fillRect/>
          </a:stretch>
        </p:blipFill>
        <p:spPr>
          <a:xfrm flipH="1">
            <a:off x="2" y="0"/>
            <a:ext cx="4584158" cy="5143500"/>
          </a:xfrm>
          <a:prstGeom prst="rect">
            <a:avLst/>
          </a:prstGeom>
          <a:solidFill>
            <a:schemeClr val="tx1"/>
          </a:solidFill>
        </p:spPr>
      </p:pic>
      <p:sp>
        <p:nvSpPr>
          <p:cNvPr id="4" name="Picture Placeholder 10"/>
          <p:cNvSpPr>
            <a:spLocks noGrp="1"/>
          </p:cNvSpPr>
          <p:nvPr>
            <p:ph type="pic" sz="quarter" idx="22" hasCustomPrompt="1"/>
          </p:nvPr>
        </p:nvSpPr>
        <p:spPr>
          <a:xfrm>
            <a:off x="4594302" y="-17527"/>
            <a:ext cx="4549698" cy="5161027"/>
          </a:xfrm>
          <a:prstGeom prst="rect">
            <a:avLst/>
          </a:prstGeom>
          <a:ln>
            <a:noFill/>
          </a:ln>
        </p:spPr>
        <p:txBody>
          <a:bodyPr vert="horz" anchor="ctr" anchorCtr="0"/>
          <a:lstStyle>
            <a:lvl1pPr marL="0" indent="0" algn="ctr">
              <a:buNone/>
              <a:defRPr sz="2400">
                <a:solidFill>
                  <a:srgbClr val="262626"/>
                </a:solidFill>
              </a:defRPr>
            </a:lvl1pPr>
          </a:lstStyle>
          <a:p>
            <a:r>
              <a:rPr lang="en-US" dirty="0" smtClean="0"/>
              <a:t>Add a background photo</a:t>
            </a:r>
          </a:p>
          <a:p>
            <a:r>
              <a:rPr lang="en-US" dirty="0" smtClean="0"/>
              <a:t>or diagram</a:t>
            </a:r>
            <a:endParaRPr lang="en-US" dirty="0"/>
          </a:p>
        </p:txBody>
      </p:sp>
      <p:sp>
        <p:nvSpPr>
          <p:cNvPr id="8" name="Title 1"/>
          <p:cNvSpPr>
            <a:spLocks noGrp="1"/>
          </p:cNvSpPr>
          <p:nvPr>
            <p:ph type="ctrTitle" hasCustomPrompt="1"/>
          </p:nvPr>
        </p:nvSpPr>
        <p:spPr>
          <a:xfrm>
            <a:off x="1" y="0"/>
            <a:ext cx="4594301" cy="5143500"/>
          </a:xfrm>
          <a:prstGeom prst="rect">
            <a:avLst/>
          </a:prstGeom>
          <a:noFill/>
        </p:spPr>
        <p:txBody>
          <a:bodyPr wrap="square" lIns="324000" tIns="396000" rIns="0" bIns="0">
            <a:noAutofit/>
          </a:bodyPr>
          <a:lstStyle>
            <a:lvl1pPr marL="0" marR="0" indent="0" algn="l" defTabSz="457200" rtl="0" eaLnBrk="1" fontAlgn="auto" latinLnBrk="0" hangingPunct="1">
              <a:lnSpc>
                <a:spcPts val="3400"/>
              </a:lnSpc>
              <a:spcBef>
                <a:spcPct val="0"/>
              </a:spcBef>
              <a:spcAft>
                <a:spcPts val="0"/>
              </a:spcAft>
              <a:buClrTx/>
              <a:buSzTx/>
              <a:buFontTx/>
              <a:buNone/>
              <a:tabLst/>
              <a:defRPr sz="2800" b="1">
                <a:solidFill>
                  <a:schemeClr val="bg1"/>
                </a:solidFill>
              </a:defRPr>
            </a:lvl1pPr>
          </a:lstStyle>
          <a:p>
            <a:pPr lvl="0"/>
            <a:r>
              <a:rPr lang="en-US" dirty="0" smtClean="0"/>
              <a:t>CLICK TO EDIT PRESENTATION TITLE</a:t>
            </a:r>
            <a:endParaRPr lang="en-US" dirty="0"/>
          </a:p>
        </p:txBody>
      </p:sp>
      <p:sp>
        <p:nvSpPr>
          <p:cNvPr id="6" name="Content Placeholder 2"/>
          <p:cNvSpPr>
            <a:spLocks noGrp="1"/>
          </p:cNvSpPr>
          <p:nvPr>
            <p:ph idx="12"/>
          </p:nvPr>
        </p:nvSpPr>
        <p:spPr>
          <a:xfrm>
            <a:off x="303657" y="1457011"/>
            <a:ext cx="3951184" cy="3054699"/>
          </a:xfrm>
          <a:prstGeom prst="rect">
            <a:avLst/>
          </a:prstGeom>
        </p:spPr>
        <p:txBody>
          <a:bodyPr lIns="0" tIns="0" rIns="0" bIns="0">
            <a:normAutofit/>
          </a:bodyPr>
          <a:lstStyle>
            <a:lvl1pPr marL="0" indent="0">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solidFill>
                  <a:schemeClr val="bg1"/>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Tree>
    <p:extLst>
      <p:ext uri="{BB962C8B-B14F-4D97-AF65-F5344CB8AC3E}">
        <p14:creationId xmlns:p14="http://schemas.microsoft.com/office/powerpoint/2010/main" xmlns="" val="2388421111"/>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Text 1 Column">
    <p:spTree>
      <p:nvGrpSpPr>
        <p:cNvPr id="1" name=""/>
        <p:cNvGrpSpPr/>
        <p:nvPr/>
      </p:nvGrpSpPr>
      <p:grpSpPr>
        <a:xfrm>
          <a:off x="0" y="0"/>
          <a:ext cx="0" cy="0"/>
          <a:chOff x="0" y="0"/>
          <a:chExt cx="0" cy="0"/>
        </a:xfrm>
      </p:grpSpPr>
      <p:pic>
        <p:nvPicPr>
          <p:cNvPr id="6" name="Picture 5" descr="grey-dots.jp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2912291"/>
            <a:ext cx="9144000" cy="2231209"/>
          </a:xfrm>
          <a:prstGeom prst="rect">
            <a:avLst/>
          </a:prstGeom>
        </p:spPr>
      </p:pic>
      <p:sp>
        <p:nvSpPr>
          <p:cNvPr id="7" name="Title 7"/>
          <p:cNvSpPr>
            <a:spLocks noGrp="1"/>
          </p:cNvSpPr>
          <p:nvPr>
            <p:ph type="title"/>
          </p:nvPr>
        </p:nvSpPr>
        <p:spPr>
          <a:xfrm>
            <a:off x="347471" y="272920"/>
            <a:ext cx="8458200" cy="640314"/>
          </a:xfrm>
          <a:prstGeom prst="rect">
            <a:avLst/>
          </a:prstGeom>
          <a:solidFill>
            <a:srgbClr val="000000"/>
          </a:solidFill>
        </p:spPr>
        <p:txBody>
          <a:bodyPr vert="horz" wrap="square" lIns="182880" tIns="0" rIns="182880" bIns="0" anchor="ctr" anchorCtr="0">
            <a:noAutofit/>
          </a:bodyPr>
          <a:lstStyle>
            <a:lvl1pPr algn="l">
              <a:defRPr sz="1800" b="1">
                <a:solidFill>
                  <a:schemeClr val="bg1"/>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524764" y="997209"/>
            <a:ext cx="8091850" cy="3441441"/>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sz="1600">
                <a:solidFill>
                  <a:schemeClr val="bg2"/>
                </a:solidFill>
              </a:defRPr>
            </a:lvl1pPr>
            <a:lvl2pPr marL="455613" indent="-223838">
              <a:buClr>
                <a:schemeClr val="tx1"/>
              </a:buClr>
              <a:buSzPct val="90000"/>
              <a:buFont typeface="Webdings" panose="05030102010509060703" pitchFamily="18" charset="2"/>
              <a:buChar char="4"/>
              <a:defRPr sz="1400">
                <a:solidFill>
                  <a:schemeClr val="bg2"/>
                </a:solidFill>
              </a:defRPr>
            </a:lvl2pPr>
            <a:lvl3pPr marL="679450" indent="-209550">
              <a:buClr>
                <a:schemeClr val="tx1"/>
              </a:buClr>
              <a:buSzPct val="85000"/>
              <a:buFont typeface="Webdings" panose="05030102010509060703" pitchFamily="18" charset="2"/>
              <a:buChar char="4"/>
              <a:defRPr sz="1400">
                <a:solidFill>
                  <a:schemeClr val="bg2"/>
                </a:solidFill>
              </a:defRPr>
            </a:lvl3pPr>
            <a:lvl4pPr marL="896112" indent="-228600">
              <a:buClr>
                <a:schemeClr val="tx1"/>
              </a:buClr>
              <a:buSzPct val="100000"/>
              <a:buFont typeface="Wingdings" panose="05000000000000000000" pitchFamily="2" charset="2"/>
              <a:buChar char="§"/>
              <a:defRPr sz="1200">
                <a:solidFill>
                  <a:schemeClr val="bg2"/>
                </a:solidFill>
              </a:defRPr>
            </a:lvl4pPr>
            <a:lvl5pPr marL="1828800" indent="0">
              <a:buNone/>
              <a:defRPr sz="14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Box 7"/>
          <p:cNvSpPr txBox="1"/>
          <p:nvPr userDrawn="1"/>
        </p:nvSpPr>
        <p:spPr>
          <a:xfrm>
            <a:off x="2200276" y="4933146"/>
            <a:ext cx="6604264" cy="297517"/>
          </a:xfrm>
          <a:prstGeom prst="rect">
            <a:avLst/>
          </a:prstGeom>
          <a:noFill/>
        </p:spPr>
        <p:txBody>
          <a:bodyPr wrap="square" lIns="0" tIns="0" rIns="0" bIns="0" rtlCol="0">
            <a:noAutofit/>
          </a:bodyPr>
          <a:lstStyle/>
          <a:p>
            <a:pPr algn="r"/>
            <a:r>
              <a:rPr lang="en-GB" sz="600" dirty="0" smtClean="0">
                <a:solidFill>
                  <a:srgbClr val="000000"/>
                </a:solidFill>
              </a:rPr>
              <a:t>Copyright © 2016 Forcepoint, Proprietary &amp; Confidential</a:t>
            </a:r>
            <a:r>
              <a:rPr lang="en-US" sz="600" dirty="0" smtClean="0">
                <a:solidFill>
                  <a:srgbClr val="000000"/>
                </a:solidFill>
              </a:rPr>
              <a:t> |  </a:t>
            </a:r>
            <a:fld id="{2066355A-084C-D24E-9AD2-7E4FC41EA627}" type="slidenum">
              <a:rPr lang="en-US" sz="600" smtClean="0">
                <a:solidFill>
                  <a:srgbClr val="000000"/>
                </a:solidFill>
              </a:rPr>
              <a:pPr algn="r"/>
              <a:t>‹#›</a:t>
            </a:fld>
            <a:endParaRPr lang="en-US" sz="600" dirty="0">
              <a:solidFill>
                <a:srgbClr val="000000"/>
              </a:solidFill>
            </a:endParaRPr>
          </a:p>
        </p:txBody>
      </p:sp>
    </p:spTree>
    <p:extLst>
      <p:ext uri="{BB962C8B-B14F-4D97-AF65-F5344CB8AC3E}">
        <p14:creationId xmlns:p14="http://schemas.microsoft.com/office/powerpoint/2010/main" xmlns="" val="37412055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Text 2 Column">
    <p:spTree>
      <p:nvGrpSpPr>
        <p:cNvPr id="1" name=""/>
        <p:cNvGrpSpPr/>
        <p:nvPr/>
      </p:nvGrpSpPr>
      <p:grpSpPr>
        <a:xfrm>
          <a:off x="0" y="0"/>
          <a:ext cx="0" cy="0"/>
          <a:chOff x="0" y="0"/>
          <a:chExt cx="0" cy="0"/>
        </a:xfrm>
      </p:grpSpPr>
      <p:pic>
        <p:nvPicPr>
          <p:cNvPr id="9" name="Picture 8" descr="grey-dots.jp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2912291"/>
            <a:ext cx="9144000" cy="2231209"/>
          </a:xfrm>
          <a:prstGeom prst="rect">
            <a:avLst/>
          </a:prstGeom>
        </p:spPr>
      </p:pic>
      <p:sp>
        <p:nvSpPr>
          <p:cNvPr id="10" name="Content Placeholder 2"/>
          <p:cNvSpPr>
            <a:spLocks noGrp="1"/>
          </p:cNvSpPr>
          <p:nvPr>
            <p:ph idx="1"/>
          </p:nvPr>
        </p:nvSpPr>
        <p:spPr>
          <a:xfrm>
            <a:off x="524762" y="1070688"/>
            <a:ext cx="3928486" cy="3432153"/>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sz="1600">
                <a:solidFill>
                  <a:schemeClr val="bg2"/>
                </a:solidFill>
              </a:defRPr>
            </a:lvl1pPr>
            <a:lvl2pPr marL="455613" indent="-223838">
              <a:buClr>
                <a:schemeClr val="tx1"/>
              </a:buClr>
              <a:buSzPct val="90000"/>
              <a:buFont typeface="Webdings" panose="05030102010509060703" pitchFamily="18" charset="2"/>
              <a:buChar char="4"/>
              <a:defRPr sz="1400">
                <a:solidFill>
                  <a:schemeClr val="bg2"/>
                </a:solidFill>
              </a:defRPr>
            </a:lvl2pPr>
            <a:lvl3pPr marL="679450" indent="-209550">
              <a:buClr>
                <a:schemeClr val="tx1"/>
              </a:buClr>
              <a:buSzPct val="85000"/>
              <a:buFont typeface="Webdings" panose="05030102010509060703" pitchFamily="18" charset="2"/>
              <a:buChar char="4"/>
              <a:defRPr sz="1400">
                <a:solidFill>
                  <a:schemeClr val="bg2"/>
                </a:solidFill>
              </a:defRPr>
            </a:lvl3pPr>
            <a:lvl4pPr marL="896112" indent="-228600">
              <a:buClr>
                <a:schemeClr val="tx1"/>
              </a:buClr>
              <a:buSzPct val="100000"/>
              <a:buFont typeface="Wingdings" panose="05000000000000000000" pitchFamily="2" charset="2"/>
              <a:buChar char="§"/>
              <a:defRPr sz="1200">
                <a:solidFill>
                  <a:schemeClr val="bg2"/>
                </a:solidFill>
              </a:defRPr>
            </a:lvl4pPr>
            <a:lvl5pPr marL="1828800" indent="0">
              <a:buNone/>
              <a:defRPr sz="14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Content Placeholder 2"/>
          <p:cNvSpPr>
            <a:spLocks noGrp="1"/>
          </p:cNvSpPr>
          <p:nvPr>
            <p:ph idx="10"/>
          </p:nvPr>
        </p:nvSpPr>
        <p:spPr>
          <a:xfrm>
            <a:off x="4688275" y="1070688"/>
            <a:ext cx="3928486" cy="3432153"/>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sz="1600">
                <a:solidFill>
                  <a:schemeClr val="bg2"/>
                </a:solidFill>
              </a:defRPr>
            </a:lvl1pPr>
            <a:lvl2pPr marL="455613" indent="-223838">
              <a:buClr>
                <a:schemeClr val="tx1"/>
              </a:buClr>
              <a:buSzPct val="90000"/>
              <a:buFont typeface="Webdings" panose="05030102010509060703" pitchFamily="18" charset="2"/>
              <a:buChar char="4"/>
              <a:defRPr sz="1400">
                <a:solidFill>
                  <a:schemeClr val="bg2"/>
                </a:solidFill>
              </a:defRPr>
            </a:lvl2pPr>
            <a:lvl3pPr marL="679450" indent="-209550">
              <a:buClr>
                <a:schemeClr val="tx1"/>
              </a:buClr>
              <a:buSzPct val="85000"/>
              <a:buFont typeface="Webdings" panose="05030102010509060703" pitchFamily="18" charset="2"/>
              <a:buChar char="4"/>
              <a:defRPr sz="1400">
                <a:solidFill>
                  <a:schemeClr val="bg2"/>
                </a:solidFill>
              </a:defRPr>
            </a:lvl3pPr>
            <a:lvl4pPr marL="896112" indent="-228600">
              <a:buClr>
                <a:schemeClr val="tx1"/>
              </a:buClr>
              <a:buSzPct val="100000"/>
              <a:buFont typeface="Wingdings" panose="05000000000000000000" pitchFamily="2" charset="2"/>
              <a:buChar char="§"/>
              <a:defRPr sz="1200">
                <a:solidFill>
                  <a:schemeClr val="bg2"/>
                </a:solidFill>
              </a:defRPr>
            </a:lvl4pPr>
            <a:lvl5pPr marL="1828800" indent="0">
              <a:buNone/>
              <a:defRPr sz="14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Title 7"/>
          <p:cNvSpPr>
            <a:spLocks noGrp="1"/>
          </p:cNvSpPr>
          <p:nvPr>
            <p:ph type="title"/>
          </p:nvPr>
        </p:nvSpPr>
        <p:spPr>
          <a:xfrm>
            <a:off x="347471" y="272920"/>
            <a:ext cx="8458200" cy="640314"/>
          </a:xfrm>
          <a:prstGeom prst="rect">
            <a:avLst/>
          </a:prstGeom>
          <a:solidFill>
            <a:srgbClr val="000000"/>
          </a:solidFill>
        </p:spPr>
        <p:txBody>
          <a:bodyPr vert="horz" wrap="square" lIns="182880" tIns="0" rIns="182880" bIns="0" anchor="ctr" anchorCtr="0">
            <a:noAutofit/>
          </a:bodyPr>
          <a:lstStyle>
            <a:lvl1pPr algn="l">
              <a:defRPr sz="1800" b="1">
                <a:solidFill>
                  <a:schemeClr val="bg1"/>
                </a:solidFill>
              </a:defRPr>
            </a:lvl1pPr>
          </a:lstStyle>
          <a:p>
            <a:r>
              <a:rPr lang="en-US" dirty="0" smtClean="0"/>
              <a:t>Click to edit Master title style</a:t>
            </a:r>
            <a:endParaRPr lang="en-US" dirty="0"/>
          </a:p>
        </p:txBody>
      </p:sp>
      <p:sp>
        <p:nvSpPr>
          <p:cNvPr id="11" name="TextBox 10"/>
          <p:cNvSpPr txBox="1"/>
          <p:nvPr userDrawn="1"/>
        </p:nvSpPr>
        <p:spPr>
          <a:xfrm>
            <a:off x="2200276" y="4933146"/>
            <a:ext cx="6604264" cy="297517"/>
          </a:xfrm>
          <a:prstGeom prst="rect">
            <a:avLst/>
          </a:prstGeom>
          <a:noFill/>
        </p:spPr>
        <p:txBody>
          <a:bodyPr wrap="square" lIns="0" tIns="0" rIns="0" bIns="0" rtlCol="0">
            <a:noAutofit/>
          </a:bodyPr>
          <a:lstStyle/>
          <a:p>
            <a:pPr algn="r"/>
            <a:r>
              <a:rPr lang="en-GB" sz="600" dirty="0" smtClean="0">
                <a:solidFill>
                  <a:srgbClr val="000000"/>
                </a:solidFill>
              </a:rPr>
              <a:t>Worldwide Sales Conference 2016, Proprietary &amp; Confidential</a:t>
            </a:r>
            <a:r>
              <a:rPr lang="en-US" sz="600" dirty="0" smtClean="0">
                <a:solidFill>
                  <a:srgbClr val="000000"/>
                </a:solidFill>
              </a:rPr>
              <a:t> |  </a:t>
            </a:r>
            <a:fld id="{2066355A-084C-D24E-9AD2-7E4FC41EA627}" type="slidenum">
              <a:rPr lang="en-US" sz="600" smtClean="0">
                <a:solidFill>
                  <a:srgbClr val="000000"/>
                </a:solidFill>
              </a:rPr>
              <a:pPr algn="r"/>
              <a:t>‹#›</a:t>
            </a:fld>
            <a:endParaRPr lang="en-US" sz="600" dirty="0">
              <a:solidFill>
                <a:srgbClr val="000000"/>
              </a:solidFill>
            </a:endParaRPr>
          </a:p>
        </p:txBody>
      </p:sp>
    </p:spTree>
    <p:extLst>
      <p:ext uri="{BB962C8B-B14F-4D97-AF65-F5344CB8AC3E}">
        <p14:creationId xmlns:p14="http://schemas.microsoft.com/office/powerpoint/2010/main" xmlns="" val="1866868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P Pic Left - Text Right">
    <p:spTree>
      <p:nvGrpSpPr>
        <p:cNvPr id="1" name=""/>
        <p:cNvGrpSpPr/>
        <p:nvPr/>
      </p:nvGrpSpPr>
      <p:grpSpPr>
        <a:xfrm>
          <a:off x="0" y="0"/>
          <a:ext cx="0" cy="0"/>
          <a:chOff x="0" y="0"/>
          <a:chExt cx="0" cy="0"/>
        </a:xfrm>
      </p:grpSpPr>
      <p:pic>
        <p:nvPicPr>
          <p:cNvPr id="2" name="Picture 1" descr="dots-overlay.png"/>
          <p:cNvPicPr>
            <a:picLocks noChangeAspect="1"/>
          </p:cNvPicPr>
          <p:nvPr userDrawn="1"/>
        </p:nvPicPr>
        <p:blipFill>
          <a:blip r:embed="rId2" cstate="email">
            <a:alphaModFix amt="10000"/>
            <a:extLst>
              <a:ext uri="{28A0092B-C50C-407E-A947-70E740481C1C}">
                <a14:useLocalDpi xmlns:a14="http://schemas.microsoft.com/office/drawing/2010/main" xmlns=""/>
              </a:ext>
            </a:extLst>
          </a:blip>
          <a:stretch>
            <a:fillRect/>
          </a:stretch>
        </p:blipFill>
        <p:spPr>
          <a:xfrm>
            <a:off x="4594319" y="0"/>
            <a:ext cx="4559841" cy="5143500"/>
          </a:xfrm>
          <a:prstGeom prst="rect">
            <a:avLst/>
          </a:prstGeom>
          <a:solidFill>
            <a:schemeClr val="tx2"/>
          </a:solidFill>
        </p:spPr>
      </p:pic>
      <p:sp>
        <p:nvSpPr>
          <p:cNvPr id="11" name="Title 1"/>
          <p:cNvSpPr>
            <a:spLocks noGrp="1"/>
          </p:cNvSpPr>
          <p:nvPr>
            <p:ph type="ctrTitle" hasCustomPrompt="1"/>
          </p:nvPr>
        </p:nvSpPr>
        <p:spPr>
          <a:xfrm>
            <a:off x="4600498" y="0"/>
            <a:ext cx="4594301" cy="5143500"/>
          </a:xfrm>
          <a:prstGeom prst="rect">
            <a:avLst/>
          </a:prstGeom>
          <a:noFill/>
        </p:spPr>
        <p:txBody>
          <a:bodyPr wrap="square" lIns="324000" tIns="396000" rIns="0" bIns="0">
            <a:noAutofit/>
          </a:bodyPr>
          <a:lstStyle>
            <a:lvl1pPr marL="0" marR="0" indent="0" algn="l" defTabSz="457200" rtl="0" eaLnBrk="1" fontAlgn="auto" latinLnBrk="0" hangingPunct="1">
              <a:lnSpc>
                <a:spcPts val="3400"/>
              </a:lnSpc>
              <a:spcBef>
                <a:spcPct val="0"/>
              </a:spcBef>
              <a:spcAft>
                <a:spcPts val="0"/>
              </a:spcAft>
              <a:buClrTx/>
              <a:buSzTx/>
              <a:buFontTx/>
              <a:buNone/>
              <a:tabLst/>
              <a:defRPr sz="2800" b="1">
                <a:solidFill>
                  <a:schemeClr val="bg1"/>
                </a:solidFill>
              </a:defRPr>
            </a:lvl1pPr>
          </a:lstStyle>
          <a:p>
            <a:pPr lvl="0"/>
            <a:r>
              <a:rPr lang="en-US" dirty="0" smtClean="0"/>
              <a:t>CLICK TO EDIT PRESENTATION TITLE</a:t>
            </a:r>
            <a:endParaRPr lang="en-US" dirty="0"/>
          </a:p>
        </p:txBody>
      </p:sp>
      <p:sp>
        <p:nvSpPr>
          <p:cNvPr id="4" name="Picture Placeholder 10"/>
          <p:cNvSpPr>
            <a:spLocks noGrp="1"/>
          </p:cNvSpPr>
          <p:nvPr>
            <p:ph type="pic" sz="quarter" idx="22" hasCustomPrompt="1"/>
          </p:nvPr>
        </p:nvSpPr>
        <p:spPr>
          <a:xfrm>
            <a:off x="0" y="-17527"/>
            <a:ext cx="4549698" cy="5161027"/>
          </a:xfrm>
          <a:prstGeom prst="rect">
            <a:avLst/>
          </a:prstGeom>
          <a:ln>
            <a:noFill/>
          </a:ln>
        </p:spPr>
        <p:txBody>
          <a:bodyPr vert="horz" anchor="ctr" anchorCtr="0"/>
          <a:lstStyle>
            <a:lvl1pPr marL="0" indent="0" algn="ctr">
              <a:buNone/>
              <a:defRPr sz="2400">
                <a:solidFill>
                  <a:srgbClr val="262626"/>
                </a:solidFill>
              </a:defRPr>
            </a:lvl1pPr>
          </a:lstStyle>
          <a:p>
            <a:r>
              <a:rPr lang="en-US" dirty="0" smtClean="0"/>
              <a:t>Add a background photo</a:t>
            </a:r>
          </a:p>
          <a:p>
            <a:r>
              <a:rPr lang="en-US" dirty="0" smtClean="0"/>
              <a:t>or diagram</a:t>
            </a:r>
            <a:endParaRPr lang="en-US" dirty="0"/>
          </a:p>
        </p:txBody>
      </p:sp>
      <p:sp>
        <p:nvSpPr>
          <p:cNvPr id="7" name="TextBox 6"/>
          <p:cNvSpPr txBox="1"/>
          <p:nvPr userDrawn="1"/>
        </p:nvSpPr>
        <p:spPr>
          <a:xfrm>
            <a:off x="2200276" y="4784547"/>
            <a:ext cx="6604264" cy="297517"/>
          </a:xfrm>
          <a:prstGeom prst="rect">
            <a:avLst/>
          </a:prstGeom>
          <a:noFill/>
        </p:spPr>
        <p:txBody>
          <a:bodyPr wrap="square" lIns="0" tIns="0" rIns="0" bIns="0" rtlCol="0">
            <a:noAutofit/>
          </a:bodyPr>
          <a:lstStyle/>
          <a:p>
            <a:pPr algn="r">
              <a:lnSpc>
                <a:spcPct val="100000"/>
              </a:lnSpc>
            </a:pPr>
            <a:r>
              <a:rPr lang="en-GB" sz="600" baseline="0" dirty="0" smtClean="0">
                <a:solidFill>
                  <a:schemeClr val="bg1"/>
                </a:solidFill>
              </a:rPr>
              <a:t>Copyright © 2016 Forcepoint. All rights reserved.</a:t>
            </a:r>
            <a:r>
              <a:rPr lang="en-US" sz="600" baseline="0" dirty="0" smtClean="0">
                <a:solidFill>
                  <a:schemeClr val="bg1"/>
                </a:solidFill>
              </a:rPr>
              <a:t> |  </a:t>
            </a:r>
            <a:fld id="{2066355A-084C-D24E-9AD2-7E4FC41EA627}" type="slidenum">
              <a:rPr lang="en-US" sz="600" baseline="0" smtClean="0">
                <a:solidFill>
                  <a:schemeClr val="bg1"/>
                </a:solidFill>
              </a:rPr>
              <a:pPr algn="r">
                <a:lnSpc>
                  <a:spcPct val="100000"/>
                </a:lnSpc>
              </a:pPr>
              <a:t>‹#›</a:t>
            </a:fld>
            <a:endParaRPr lang="en-US" sz="600" baseline="0" dirty="0">
              <a:solidFill>
                <a:schemeClr val="bg1"/>
              </a:solidFill>
            </a:endParaRPr>
          </a:p>
        </p:txBody>
      </p:sp>
      <p:sp>
        <p:nvSpPr>
          <p:cNvPr id="8" name="Content Placeholder 2"/>
          <p:cNvSpPr>
            <a:spLocks noGrp="1"/>
          </p:cNvSpPr>
          <p:nvPr>
            <p:ph idx="12"/>
          </p:nvPr>
        </p:nvSpPr>
        <p:spPr>
          <a:xfrm>
            <a:off x="4853354" y="1457011"/>
            <a:ext cx="3951184" cy="3054699"/>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lnSpc>
                <a:spcPct val="90000"/>
              </a:lnSpc>
              <a:spcBef>
                <a:spcPts val="400"/>
              </a:spcBef>
              <a:buClr>
                <a:schemeClr val="accent1"/>
              </a:buClr>
              <a:buSzPct val="90000"/>
              <a:buFont typeface="Webdings" panose="05030102010509060703" pitchFamily="18" charset="2"/>
              <a:buChar char="4"/>
              <a:defRPr sz="1400">
                <a:solidFill>
                  <a:schemeClr val="bg1"/>
                </a:solidFill>
              </a:defRPr>
            </a:lvl2pPr>
            <a:lvl3pPr marL="679450" indent="-209550">
              <a:buClr>
                <a:schemeClr val="bg2"/>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2"/>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solidFill>
                  <a:schemeClr val="bg1"/>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Tree>
    <p:extLst>
      <p:ext uri="{BB962C8B-B14F-4D97-AF65-F5344CB8AC3E}">
        <p14:creationId xmlns:p14="http://schemas.microsoft.com/office/powerpoint/2010/main" xmlns="" val="1618973011"/>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2col-date-pag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199033" y="780500"/>
            <a:ext cx="4259262" cy="3996215"/>
          </a:xfrm>
          <a:prstGeom prst="rect">
            <a:avLst/>
          </a:prstGeom>
        </p:spPr>
        <p:txBody>
          <a:bodyPr>
            <a:normAutofit/>
          </a:bodyPr>
          <a:lstStyle>
            <a:lvl1pPr>
              <a:defRPr sz="20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3"/>
          <p:cNvSpPr>
            <a:spLocks noGrp="1"/>
          </p:cNvSpPr>
          <p:nvPr>
            <p:ph sz="half" idx="2"/>
          </p:nvPr>
        </p:nvSpPr>
        <p:spPr>
          <a:xfrm>
            <a:off x="4596072" y="780500"/>
            <a:ext cx="4332288" cy="3996215"/>
          </a:xfrm>
          <a:prstGeom prst="rect">
            <a:avLst/>
          </a:prstGeom>
        </p:spPr>
        <p:txBody>
          <a:bodyPr>
            <a:normAutofit/>
          </a:bodyPr>
          <a:lstStyle>
            <a:lvl1pPr>
              <a:defRPr sz="20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3"/>
          <p:cNvSpPr>
            <a:spLocks noGrp="1"/>
          </p:cNvSpPr>
          <p:nvPr>
            <p:ph type="dt" sz="half" idx="10"/>
          </p:nvPr>
        </p:nvSpPr>
        <p:spPr>
          <a:xfrm>
            <a:off x="6375400" y="4775200"/>
            <a:ext cx="2133600" cy="365125"/>
          </a:xfrm>
          <a:prstGeom prst="rect">
            <a:avLst/>
          </a:prstGeom>
        </p:spPr>
        <p:txBody>
          <a:bodyPr vert="horz" lIns="91440" tIns="45720" rIns="0" bIns="45720" rtlCol="0" anchor="ctr"/>
          <a:lstStyle>
            <a:lvl1pPr algn="r" fontAlgn="auto">
              <a:spcBef>
                <a:spcPts val="0"/>
              </a:spcBef>
              <a:spcAft>
                <a:spcPts val="0"/>
              </a:spcAft>
              <a:defRPr sz="1000">
                <a:solidFill>
                  <a:schemeClr val="tx1"/>
                </a:solidFill>
                <a:latin typeface="Arial" pitchFamily="34" charset="0"/>
                <a:cs typeface="+mn-cs"/>
              </a:defRPr>
            </a:lvl1pPr>
          </a:lstStyle>
          <a:p>
            <a:pPr>
              <a:defRPr/>
            </a:pPr>
            <a:fld id="{E7363991-7701-40D2-8013-D9CB8D0AEDE0}" type="datetime1">
              <a:rPr lang="en-US" smtClean="0">
                <a:solidFill>
                  <a:srgbClr val="000000"/>
                </a:solidFill>
              </a:rPr>
              <a:pPr>
                <a:defRPr/>
              </a:pPr>
              <a:t>8/21/2017</a:t>
            </a:fld>
            <a:endParaRPr lang="en-US" dirty="0">
              <a:solidFill>
                <a:srgbClr val="000000"/>
              </a:solidFill>
            </a:endParaRPr>
          </a:p>
        </p:txBody>
      </p:sp>
      <p:sp>
        <p:nvSpPr>
          <p:cNvPr id="11" name="Slide Number Placeholder 5"/>
          <p:cNvSpPr>
            <a:spLocks noGrp="1"/>
          </p:cNvSpPr>
          <p:nvPr>
            <p:ph type="sldNum" sz="quarter" idx="4"/>
          </p:nvPr>
        </p:nvSpPr>
        <p:spPr>
          <a:xfrm>
            <a:off x="8661400" y="4775200"/>
            <a:ext cx="420688" cy="365125"/>
          </a:xfrm>
          <a:prstGeom prst="rect">
            <a:avLst/>
          </a:prstGeom>
        </p:spPr>
        <p:txBody>
          <a:bodyPr vert="horz" lIns="0" tIns="45720" rIns="0" bIns="45720" rtlCol="0" anchor="ctr"/>
          <a:lstStyle>
            <a:lvl1pPr algn="l" fontAlgn="auto">
              <a:spcBef>
                <a:spcPts val="0"/>
              </a:spcBef>
              <a:spcAft>
                <a:spcPts val="0"/>
              </a:spcAft>
              <a:defRPr sz="1000">
                <a:solidFill>
                  <a:schemeClr val="tx1"/>
                </a:solidFill>
                <a:latin typeface="Arial" pitchFamily="34" charset="0"/>
                <a:cs typeface="+mn-cs"/>
              </a:defRPr>
            </a:lvl1pPr>
          </a:lstStyle>
          <a:p>
            <a:pPr>
              <a:defRPr/>
            </a:pPr>
            <a:fld id="{4EA9CD83-0EA3-4692-AA42-F9EC7CC776A8}" type="slidenum">
              <a:rPr lang="en-US" smtClean="0">
                <a:solidFill>
                  <a:srgbClr val="000000"/>
                </a:solidFill>
              </a:rPr>
              <a:pPr>
                <a:defRPr/>
              </a:pPr>
              <a:t>‹#›</a:t>
            </a:fld>
            <a:endParaRPr lang="en-US" dirty="0">
              <a:solidFill>
                <a:srgbClr val="000000"/>
              </a:solidFill>
            </a:endParaRPr>
          </a:p>
        </p:txBody>
      </p:sp>
      <p:sp>
        <p:nvSpPr>
          <p:cNvPr id="12" name="Line 28"/>
          <p:cNvSpPr>
            <a:spLocks noChangeShapeType="1"/>
          </p:cNvSpPr>
          <p:nvPr userDrawn="1"/>
        </p:nvSpPr>
        <p:spPr bwMode="auto">
          <a:xfrm>
            <a:off x="8580438" y="4857750"/>
            <a:ext cx="0" cy="200025"/>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8" name="Title 1"/>
          <p:cNvSpPr>
            <a:spLocks noGrp="1"/>
          </p:cNvSpPr>
          <p:nvPr>
            <p:ph type="title"/>
          </p:nvPr>
        </p:nvSpPr>
        <p:spPr>
          <a:xfrm>
            <a:off x="200026" y="97932"/>
            <a:ext cx="5924550" cy="514350"/>
          </a:xfrm>
          <a:prstGeom prst="rect">
            <a:avLst/>
          </a:prstGeom>
        </p:spPr>
        <p:txBody>
          <a:bodyPr anchor="b">
            <a:normAutofit/>
          </a:bodyPr>
          <a:lstStyle>
            <a:lvl1pPr>
              <a:defRPr sz="2400"/>
            </a:lvl1pPr>
          </a:lstStyle>
          <a:p>
            <a:r>
              <a:rPr lang="en-US" dirty="0" smtClean="0"/>
              <a:t>Click to edit Master title style</a:t>
            </a:r>
            <a:endParaRPr lang="en-US" dirty="0"/>
          </a:p>
        </p:txBody>
      </p:sp>
    </p:spTree>
    <p:extLst>
      <p:ext uri="{BB962C8B-B14F-4D97-AF65-F5344CB8AC3E}">
        <p14:creationId xmlns:p14="http://schemas.microsoft.com/office/powerpoint/2010/main" xmlns="" val="1700597856"/>
      </p:ext>
    </p:extLst>
  </p:cSld>
  <p:clrMapOvr>
    <a:masterClrMapping/>
  </p:clrMapOvr>
  <p:transition>
    <p:fade/>
  </p:transition>
  <p:timing>
    <p:tnLst>
      <p:par>
        <p:cTn id="1" dur="indefinite" restart="never" nodeType="tmRoot"/>
      </p:par>
    </p:tnLst>
  </p:timing>
  <p:hf hdr="0"/>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FP Black Background">
    <p:spTree>
      <p:nvGrpSpPr>
        <p:cNvPr id="1" name=""/>
        <p:cNvGrpSpPr/>
        <p:nvPr/>
      </p:nvGrpSpPr>
      <p:grpSpPr>
        <a:xfrm>
          <a:off x="0" y="0"/>
          <a:ext cx="0" cy="0"/>
          <a:chOff x="0" y="0"/>
          <a:chExt cx="0" cy="0"/>
        </a:xfrm>
      </p:grpSpPr>
      <p:pic>
        <p:nvPicPr>
          <p:cNvPr id="3" name="Picture 2" descr="sko-cover.jpg"/>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2706" y="-2"/>
            <a:ext cx="9165402" cy="5143502"/>
          </a:xfrm>
          <a:prstGeom prst="rect">
            <a:avLst/>
          </a:prstGeom>
        </p:spPr>
      </p:pic>
      <p:sp>
        <p:nvSpPr>
          <p:cNvPr id="4"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830291878"/>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FP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05547019"/>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FP Blank with Title">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004120214"/>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FP Text 1 Column">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347471" y="666751"/>
            <a:ext cx="8456803" cy="3849216"/>
          </a:xfrm>
          <a:prstGeom prst="rect">
            <a:avLst/>
          </a:prstGeom>
        </p:spPr>
        <p:txBody>
          <a:bodyPr lIns="0" tIns="0" rIns="0" bIns="0">
            <a:normAutofit/>
          </a:bodyPr>
          <a:lstStyle>
            <a:lvl1pPr marL="0" indent="0">
              <a:lnSpc>
                <a:spcPct val="90000"/>
              </a:lnSpc>
              <a:spcBef>
                <a:spcPts val="2200"/>
              </a:spcBef>
              <a:buClr>
                <a:schemeClr val="tx1"/>
              </a:buClr>
              <a:buSzPct val="90000"/>
              <a:buFont typeface="Webdings" panose="05030102010509060703" pitchFamily="18" charset="2"/>
              <a:buNone/>
              <a:defRPr sz="1800">
                <a:solidFill>
                  <a:schemeClr val="bg2">
                    <a:lumMod val="25000"/>
                  </a:schemeClr>
                </a:solidFill>
              </a:defRPr>
            </a:lvl1pPr>
            <a:lvl2pPr marL="457200" indent="-225425">
              <a:lnSpc>
                <a:spcPct val="90000"/>
              </a:lnSpc>
              <a:spcBef>
                <a:spcPts val="400"/>
              </a:spcBef>
              <a:buClr>
                <a:schemeClr val="accent1"/>
              </a:buClr>
              <a:buSzPct val="90000"/>
              <a:buFont typeface="Webdings" panose="05030102010509060703" pitchFamily="18" charset="2"/>
              <a:buChar char="4"/>
              <a:defRPr sz="1400">
                <a:solidFill>
                  <a:schemeClr val="bg2">
                    <a:lumMod val="50000"/>
                  </a:schemeClr>
                </a:solidFill>
              </a:defRPr>
            </a:lvl2pPr>
            <a:lvl3pPr marL="631825" indent="-161925">
              <a:lnSpc>
                <a:spcPct val="90000"/>
              </a:lnSpc>
              <a:spcBef>
                <a:spcPts val="400"/>
              </a:spcBef>
              <a:buClr>
                <a:schemeClr val="bg2">
                  <a:lumMod val="50000"/>
                </a:schemeClr>
              </a:buClr>
              <a:buSzPct val="100000"/>
              <a:buFont typeface="Wingdings" panose="05000000000000000000" pitchFamily="2" charset="2"/>
              <a:buChar char="§"/>
              <a:defRPr sz="1200">
                <a:solidFill>
                  <a:schemeClr val="bg2">
                    <a:lumMod val="50000"/>
                  </a:schemeClr>
                </a:solidFill>
              </a:defRPr>
            </a:lvl3pPr>
            <a:lvl4pPr marL="860425" indent="-193675">
              <a:lnSpc>
                <a:spcPct val="90000"/>
              </a:lnSpc>
              <a:spcBef>
                <a:spcPts val="400"/>
              </a:spcBef>
              <a:buClr>
                <a:schemeClr val="bg2">
                  <a:lumMod val="50000"/>
                </a:schemeClr>
              </a:buClr>
              <a:buSzPct val="100000"/>
              <a:buFont typeface="Arial" panose="020B0604020202020204" pitchFamily="34" charset="0"/>
              <a:buChar char="–"/>
              <a:defRPr sz="1200">
                <a:solidFill>
                  <a:schemeClr val="bg2">
                    <a:lumMod val="50000"/>
                  </a:schemeClr>
                </a:solidFill>
              </a:defRPr>
            </a:lvl4pPr>
            <a:lvl5pPr marL="1828800" indent="0">
              <a:buNone/>
              <a:defRPr sz="14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xmlns="" val="2796567424"/>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FP Text 2 Column">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347472" y="666751"/>
            <a:ext cx="4105776" cy="3849216"/>
          </a:xfrm>
          <a:prstGeom prst="rect">
            <a:avLst/>
          </a:prstGeom>
        </p:spPr>
        <p:txBody>
          <a:bodyPr lIns="0" tIns="0" rIns="0" bIns="0">
            <a:normAutofit/>
          </a:bodyPr>
          <a:lstStyle>
            <a:lvl1pPr marL="0" indent="0">
              <a:lnSpc>
                <a:spcPct val="90000"/>
              </a:lnSpc>
              <a:spcBef>
                <a:spcPts val="18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lnSpc>
                <a:spcPct val="90000"/>
              </a:lnSpc>
              <a:spcBef>
                <a:spcPts val="400"/>
              </a:spcBef>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28650" indent="-158750">
              <a:lnSpc>
                <a:spcPct val="90000"/>
              </a:lnSpc>
              <a:spcBef>
                <a:spcPts val="400"/>
              </a:spcBef>
              <a:buClr>
                <a:schemeClr val="bg2"/>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3pPr>
            <a:lvl4pPr marL="857250" indent="-190500">
              <a:lnSpc>
                <a:spcPct val="90000"/>
              </a:lnSpc>
              <a:spcBef>
                <a:spcPts val="400"/>
              </a:spcBef>
              <a:buClr>
                <a:schemeClr val="bg2"/>
              </a:buClr>
              <a:buSzPct val="100000"/>
              <a:buFont typeface="Arial" panose="020B0604020202020204" pitchFamily="34" charset="0"/>
              <a:buChar char="–"/>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7200" lvl="1" indent="-225425"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lumMod val="50000"/>
                </a:schemeClr>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lumMod val="50000"/>
                </a:schemeClr>
              </a:buClr>
              <a:buSzPct val="100000"/>
              <a:buFont typeface="Arial" panose="020B0604020202020204" pitchFamily="34" charset="0"/>
              <a:buChar char="–"/>
            </a:pPr>
            <a:r>
              <a:rPr lang="en-US" dirty="0" smtClean="0"/>
              <a:t>Fourth level</a:t>
            </a:r>
          </a:p>
        </p:txBody>
      </p:sp>
      <p:sp>
        <p:nvSpPr>
          <p:cNvPr id="4" name="Content Placeholder 2"/>
          <p:cNvSpPr>
            <a:spLocks noGrp="1"/>
          </p:cNvSpPr>
          <p:nvPr>
            <p:ph idx="10"/>
          </p:nvPr>
        </p:nvSpPr>
        <p:spPr>
          <a:xfrm>
            <a:off x="4686624" y="666751"/>
            <a:ext cx="4105776" cy="3849216"/>
          </a:xfrm>
          <a:prstGeom prst="rect">
            <a:avLst/>
          </a:prstGeom>
        </p:spPr>
        <p:txBody>
          <a:bodyPr lIns="0" tIns="0" rIns="0" bIns="0">
            <a:normAutofit/>
          </a:bodyPr>
          <a:lstStyle>
            <a:lvl1pPr marL="0" indent="0">
              <a:lnSpc>
                <a:spcPct val="90000"/>
              </a:lnSpc>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lnSpc>
                <a:spcPct val="90000"/>
              </a:lnSpc>
              <a:spcBef>
                <a:spcPts val="400"/>
              </a:spcBef>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28650" indent="-158750">
              <a:lnSpc>
                <a:spcPct val="90000"/>
              </a:lnSpc>
              <a:spcBef>
                <a:spcPts val="400"/>
              </a:spcBef>
              <a:buClr>
                <a:schemeClr val="bg2"/>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3pPr>
            <a:lvl4pPr marL="857250" indent="-190500">
              <a:lnSpc>
                <a:spcPct val="90000"/>
              </a:lnSpc>
              <a:spcBef>
                <a:spcPts val="400"/>
              </a:spcBef>
              <a:buClr>
                <a:schemeClr val="tx1"/>
              </a:buClr>
              <a:buSzPct val="100000"/>
              <a:buFont typeface="Wingdings" panose="05000000000000000000" pitchFamily="2" charset="2"/>
              <a:buChar char="ü"/>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7200" lvl="1" indent="-225425"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lumMod val="50000"/>
                </a:schemeClr>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lumMod val="50000"/>
                </a:schemeClr>
              </a:buClr>
              <a:buSzPct val="100000"/>
              <a:buFont typeface="Arial" panose="020B0604020202020204" pitchFamily="34" charset="0"/>
              <a:buChar char="–"/>
            </a:pPr>
            <a:r>
              <a:rPr lang="en-US" dirty="0" smtClean="0"/>
              <a:t>Fourth level</a:t>
            </a:r>
          </a:p>
        </p:txBody>
      </p:sp>
    </p:spTree>
    <p:extLst>
      <p:ext uri="{BB962C8B-B14F-4D97-AF65-F5344CB8AC3E}">
        <p14:creationId xmlns:p14="http://schemas.microsoft.com/office/powerpoint/2010/main" xmlns="" val="3439783269"/>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FP Text 2 Column with Title">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347472" y="1029058"/>
            <a:ext cx="4152520" cy="3447691"/>
          </a:xfrm>
          <a:prstGeom prst="rect">
            <a:avLst/>
          </a:prstGeom>
        </p:spPr>
        <p:txBody>
          <a:bodyPr lIns="0" tIns="0" rIns="0" bIns="0">
            <a:normAutofit/>
          </a:bodyPr>
          <a:lstStyle>
            <a:lvl1pPr marL="0" indent="0">
              <a:lnSpc>
                <a:spcPct val="90000"/>
              </a:lnSpc>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lnSpc>
                <a:spcPct val="90000"/>
              </a:lnSpc>
              <a:spcBef>
                <a:spcPts val="400"/>
              </a:spcBef>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28650" indent="-158750">
              <a:lnSpc>
                <a:spcPct val="90000"/>
              </a:lnSpc>
              <a:spcBef>
                <a:spcPts val="400"/>
              </a:spcBef>
              <a:buClr>
                <a:schemeClr val="bg2"/>
              </a:buClr>
              <a:buSzPct val="85000"/>
              <a:buFont typeface="Wingdings" panose="05000000000000000000" pitchFamily="2" charset="2"/>
              <a:buChar char="§"/>
              <a:defRPr lang="en-US" sz="1200" kern="1200" dirty="0" smtClean="0">
                <a:solidFill>
                  <a:schemeClr val="bg2">
                    <a:lumMod val="50000"/>
                  </a:schemeClr>
                </a:solidFill>
                <a:latin typeface="+mn-lt"/>
                <a:ea typeface="+mn-ea"/>
                <a:cs typeface="+mn-cs"/>
              </a:defRPr>
            </a:lvl3pPr>
            <a:lvl4pPr marL="857250" indent="-190500">
              <a:lnSpc>
                <a:spcPct val="90000"/>
              </a:lnSpc>
              <a:spcBef>
                <a:spcPts val="400"/>
              </a:spcBef>
              <a:buClr>
                <a:schemeClr val="bg2"/>
              </a:buClr>
              <a:buSzPct val="100000"/>
              <a:buFont typeface="Arial" panose="020B0604020202020204" pitchFamily="34" charset="0"/>
              <a:buChar char="–"/>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7200" lvl="1" indent="-225425"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lumMod val="50000"/>
                </a:schemeClr>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lumMod val="50000"/>
                </a:schemeClr>
              </a:buClr>
              <a:buSzPct val="100000"/>
              <a:buFont typeface="Arial" panose="020B0604020202020204" pitchFamily="34" charset="0"/>
              <a:buChar char="–"/>
            </a:pPr>
            <a:r>
              <a:rPr lang="en-US" dirty="0" smtClean="0"/>
              <a:t>Fourth level</a:t>
            </a:r>
          </a:p>
        </p:txBody>
      </p:sp>
      <p:sp>
        <p:nvSpPr>
          <p:cNvPr id="5" name="Text Placeholder 3"/>
          <p:cNvSpPr>
            <a:spLocks noGrp="1"/>
          </p:cNvSpPr>
          <p:nvPr>
            <p:ph type="body" sz="quarter" idx="13" hasCustomPrompt="1"/>
          </p:nvPr>
        </p:nvSpPr>
        <p:spPr>
          <a:xfrm>
            <a:off x="349249" y="666750"/>
            <a:ext cx="4150722" cy="362309"/>
          </a:xfrm>
          <a:prstGeom prst="rect">
            <a:avLst/>
          </a:prstGeom>
          <a:noFill/>
        </p:spPr>
        <p:txBody>
          <a:bodyPr wrap="none" lIns="0"/>
          <a:lstStyle>
            <a:lvl1pPr marL="0" indent="0">
              <a:buNone/>
              <a:defRPr sz="1400" b="1">
                <a:solidFill>
                  <a:schemeClr val="accent1"/>
                </a:solidFill>
              </a:defRPr>
            </a:lvl1pPr>
          </a:lstStyle>
          <a:p>
            <a:pPr lvl="0"/>
            <a:r>
              <a:rPr lang="en-US" dirty="0" smtClean="0"/>
              <a:t>CLICK TO EDIT MASTER TEXT STYLES</a:t>
            </a:r>
            <a:endParaRPr lang="en-GB" dirty="0"/>
          </a:p>
        </p:txBody>
      </p:sp>
      <p:sp>
        <p:nvSpPr>
          <p:cNvPr id="9" name="Content Placeholder 2"/>
          <p:cNvSpPr>
            <a:spLocks noGrp="1"/>
          </p:cNvSpPr>
          <p:nvPr>
            <p:ph idx="14"/>
          </p:nvPr>
        </p:nvSpPr>
        <p:spPr>
          <a:xfrm>
            <a:off x="4639880" y="1029058"/>
            <a:ext cx="4152520" cy="3447691"/>
          </a:xfrm>
          <a:prstGeom prst="rect">
            <a:avLst/>
          </a:prstGeom>
        </p:spPr>
        <p:txBody>
          <a:bodyPr lIns="0" tIns="0" rIns="0" bIns="0">
            <a:normAutofit/>
          </a:bodyPr>
          <a:lstStyle>
            <a:lvl1pPr marL="0" indent="0">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lnSpc>
                <a:spcPct val="90000"/>
              </a:lnSpc>
              <a:spcBef>
                <a:spcPts val="400"/>
              </a:spcBef>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lnSpc>
                <a:spcPct val="90000"/>
              </a:lnSpc>
              <a:spcBef>
                <a:spcPts val="400"/>
              </a:spcBef>
              <a:buClr>
                <a:schemeClr val="tx1"/>
              </a:buClr>
              <a:buSzPct val="85000"/>
              <a:buFont typeface="Wingdings" panose="05000000000000000000" pitchFamily="2" charset="2"/>
              <a:buChar char="§"/>
              <a:defRPr lang="en-US" sz="1200" kern="1200" dirty="0" smtClean="0">
                <a:solidFill>
                  <a:schemeClr val="bg2">
                    <a:lumMod val="50000"/>
                  </a:schemeClr>
                </a:solidFill>
                <a:latin typeface="+mn-lt"/>
                <a:ea typeface="+mn-ea"/>
                <a:cs typeface="+mn-cs"/>
              </a:defRPr>
            </a:lvl3pPr>
            <a:lvl4pPr marL="896112" indent="-228600">
              <a:lnSpc>
                <a:spcPct val="90000"/>
              </a:lnSpc>
              <a:spcBef>
                <a:spcPts val="400"/>
              </a:spcBef>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7200" lvl="1" indent="-225425"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lumMod val="50000"/>
                </a:schemeClr>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lumMod val="50000"/>
                </a:schemeClr>
              </a:buClr>
              <a:buSzPct val="100000"/>
              <a:buFont typeface="Arial" panose="020B0604020202020204" pitchFamily="34" charset="0"/>
              <a:buChar char="–"/>
            </a:pPr>
            <a:r>
              <a:rPr lang="en-US" dirty="0" smtClean="0"/>
              <a:t>Fourth level</a:t>
            </a:r>
          </a:p>
        </p:txBody>
      </p:sp>
      <p:sp>
        <p:nvSpPr>
          <p:cNvPr id="11" name="Text Placeholder 3"/>
          <p:cNvSpPr>
            <a:spLocks noGrp="1"/>
          </p:cNvSpPr>
          <p:nvPr>
            <p:ph type="body" sz="quarter" idx="15" hasCustomPrompt="1"/>
          </p:nvPr>
        </p:nvSpPr>
        <p:spPr>
          <a:xfrm>
            <a:off x="4641657" y="666750"/>
            <a:ext cx="4150722" cy="362309"/>
          </a:xfrm>
          <a:prstGeom prst="rect">
            <a:avLst/>
          </a:prstGeom>
          <a:noFill/>
        </p:spPr>
        <p:txBody>
          <a:bodyPr wrap="none" lIns="0"/>
          <a:lstStyle>
            <a:lvl1pPr marL="0" indent="0">
              <a:buNone/>
              <a:defRPr sz="1400" b="1">
                <a:solidFill>
                  <a:schemeClr val="accent1"/>
                </a:solidFill>
              </a:defRPr>
            </a:lvl1pPr>
          </a:lstStyle>
          <a:p>
            <a:pPr lvl="0"/>
            <a:r>
              <a:rPr lang="en-US" dirty="0" smtClean="0"/>
              <a:t>CLICK TO EDIT MASTER TEXT STYLES</a:t>
            </a:r>
            <a:endParaRPr lang="en-GB" dirty="0"/>
          </a:p>
        </p:txBody>
      </p:sp>
    </p:spTree>
    <p:extLst>
      <p:ext uri="{BB962C8B-B14F-4D97-AF65-F5344CB8AC3E}">
        <p14:creationId xmlns:p14="http://schemas.microsoft.com/office/powerpoint/2010/main" xmlns="" val="3245590728"/>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FP Text 4 Quadrant">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347472" y="667512"/>
            <a:ext cx="4105776" cy="1806565"/>
          </a:xfrm>
          <a:prstGeom prst="rect">
            <a:avLst/>
          </a:prstGeom>
        </p:spPr>
        <p:txBody>
          <a:bodyPr lIns="0" tIns="0" rIns="0" bIns="0">
            <a:normAutofit/>
          </a:bodyPr>
          <a:lstStyle>
            <a:lvl1pPr marL="0" indent="0">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896112" indent="-22860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7200" lvl="1" indent="-225425"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lumMod val="50000"/>
                </a:schemeClr>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lumMod val="50000"/>
                </a:schemeClr>
              </a:buClr>
              <a:buSzPct val="100000"/>
              <a:buFont typeface="Arial" panose="020B0604020202020204" pitchFamily="34" charset="0"/>
              <a:buChar char="–"/>
            </a:pPr>
            <a:r>
              <a:rPr lang="en-US" dirty="0" smtClean="0"/>
              <a:t>Fourth level</a:t>
            </a:r>
          </a:p>
          <a:p>
            <a:pPr marL="857250" lvl="3" indent="-190500" algn="l" defTabSz="457200" rtl="0" eaLnBrk="1" latinLnBrk="0" hangingPunct="1">
              <a:lnSpc>
                <a:spcPct val="90000"/>
              </a:lnSpc>
              <a:spcBef>
                <a:spcPts val="400"/>
              </a:spcBef>
              <a:buClr>
                <a:schemeClr val="bg2"/>
              </a:buClr>
              <a:buSzPct val="100000"/>
              <a:buFont typeface="Arial" panose="020B0604020202020204" pitchFamily="34" charset="0"/>
              <a:buChar char="–"/>
            </a:pPr>
            <a:endParaRPr lang="en-US" dirty="0" smtClean="0"/>
          </a:p>
        </p:txBody>
      </p:sp>
      <p:sp>
        <p:nvSpPr>
          <p:cNvPr id="4" name="Content Placeholder 2"/>
          <p:cNvSpPr>
            <a:spLocks noGrp="1"/>
          </p:cNvSpPr>
          <p:nvPr>
            <p:ph idx="10"/>
          </p:nvPr>
        </p:nvSpPr>
        <p:spPr>
          <a:xfrm>
            <a:off x="4686624" y="667512"/>
            <a:ext cx="4105776" cy="1806565"/>
          </a:xfrm>
          <a:prstGeom prst="rect">
            <a:avLst/>
          </a:prstGeom>
        </p:spPr>
        <p:txBody>
          <a:bodyPr lIns="0" tIns="0" rIns="0" bIns="0">
            <a:normAutofit/>
          </a:bodyPr>
          <a:lstStyle>
            <a:lvl1pPr marL="455613" indent="-223838">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896112" indent="-22860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7200" lvl="1" indent="-225425"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lumMod val="50000"/>
                </a:schemeClr>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lumMod val="50000"/>
                </a:schemeClr>
              </a:buClr>
              <a:buSzPct val="100000"/>
              <a:buFont typeface="Arial" panose="020B0604020202020204" pitchFamily="34" charset="0"/>
              <a:buChar char="–"/>
            </a:pPr>
            <a:r>
              <a:rPr lang="en-US" dirty="0" smtClean="0"/>
              <a:t>Fourth level</a:t>
            </a:r>
          </a:p>
        </p:txBody>
      </p:sp>
      <p:sp>
        <p:nvSpPr>
          <p:cNvPr id="5" name="Content Placeholder 2"/>
          <p:cNvSpPr>
            <a:spLocks noGrp="1"/>
          </p:cNvSpPr>
          <p:nvPr>
            <p:ph idx="11"/>
          </p:nvPr>
        </p:nvSpPr>
        <p:spPr>
          <a:xfrm>
            <a:off x="336993" y="2620765"/>
            <a:ext cx="4105776" cy="1806565"/>
          </a:xfrm>
          <a:prstGeom prst="rect">
            <a:avLst/>
          </a:prstGeom>
        </p:spPr>
        <p:txBody>
          <a:bodyPr lIns="0" tIns="0" rIns="0" bIns="0">
            <a:normAutofit/>
          </a:bodyPr>
          <a:lstStyle>
            <a:lvl1pPr marL="0" indent="0">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896112" indent="-22860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7200" lvl="1" indent="-225425"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lumMod val="50000"/>
                </a:schemeClr>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lumMod val="50000"/>
                </a:schemeClr>
              </a:buClr>
              <a:buSzPct val="100000"/>
              <a:buFont typeface="Arial" panose="020B0604020202020204" pitchFamily="34" charset="0"/>
              <a:buChar char="–"/>
            </a:pPr>
            <a:r>
              <a:rPr lang="en-US" dirty="0" smtClean="0"/>
              <a:t>Fourth level</a:t>
            </a:r>
          </a:p>
        </p:txBody>
      </p:sp>
      <p:sp>
        <p:nvSpPr>
          <p:cNvPr id="6" name="Content Placeholder 2"/>
          <p:cNvSpPr>
            <a:spLocks noGrp="1"/>
          </p:cNvSpPr>
          <p:nvPr>
            <p:ph idx="12"/>
          </p:nvPr>
        </p:nvSpPr>
        <p:spPr>
          <a:xfrm>
            <a:off x="4676145" y="2620765"/>
            <a:ext cx="4105776" cy="1806565"/>
          </a:xfrm>
          <a:prstGeom prst="rect">
            <a:avLst/>
          </a:prstGeom>
        </p:spPr>
        <p:txBody>
          <a:bodyPr lIns="0" tIns="0" rIns="0" bIns="0">
            <a:normAutofit/>
          </a:bodyPr>
          <a:lstStyle>
            <a:lvl1pPr marL="0" indent="0">
              <a:lnSpc>
                <a:spcPct val="90000"/>
              </a:lnSpc>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896112" indent="-22860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7200" lvl="1" indent="-225425"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lumMod val="50000"/>
                </a:schemeClr>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lumMod val="50000"/>
                </a:schemeClr>
              </a:buClr>
              <a:buSzPct val="100000"/>
              <a:buFont typeface="Arial" panose="020B0604020202020204" pitchFamily="34" charset="0"/>
              <a:buChar char="–"/>
            </a:pPr>
            <a:r>
              <a:rPr lang="en-US" dirty="0" smtClean="0"/>
              <a:t>Fourth level</a:t>
            </a:r>
          </a:p>
        </p:txBody>
      </p:sp>
    </p:spTree>
    <p:extLst>
      <p:ext uri="{BB962C8B-B14F-4D97-AF65-F5344CB8AC3E}">
        <p14:creationId xmlns:p14="http://schemas.microsoft.com/office/powerpoint/2010/main" xmlns="" val="1344124070"/>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FP Text and Full Image 1">
    <p:spTree>
      <p:nvGrpSpPr>
        <p:cNvPr id="1" name=""/>
        <p:cNvGrpSpPr/>
        <p:nvPr/>
      </p:nvGrpSpPr>
      <p:grpSpPr>
        <a:xfrm>
          <a:off x="0" y="0"/>
          <a:ext cx="0" cy="0"/>
          <a:chOff x="0" y="0"/>
          <a:chExt cx="0" cy="0"/>
        </a:xfrm>
      </p:grpSpPr>
      <p:sp>
        <p:nvSpPr>
          <p:cNvPr id="5" name="Picture Placeholder 10"/>
          <p:cNvSpPr>
            <a:spLocks noGrp="1"/>
          </p:cNvSpPr>
          <p:nvPr>
            <p:ph type="pic" sz="quarter" idx="11"/>
          </p:nvPr>
        </p:nvSpPr>
        <p:spPr>
          <a:xfrm>
            <a:off x="0" y="0"/>
            <a:ext cx="9144000" cy="4437062"/>
          </a:xfrm>
          <a:prstGeom prst="rect">
            <a:avLst/>
          </a:prstGeom>
          <a:ln>
            <a:noFill/>
          </a:ln>
        </p:spPr>
        <p:txBody>
          <a:bodyPr vert="horz" tIns="0" bIns="0" anchor="ctr" anchorCtr="0"/>
          <a:lstStyle>
            <a:lvl1pPr marL="0" indent="0" algn="ctr">
              <a:buNone/>
              <a:defRPr sz="2400">
                <a:solidFill>
                  <a:schemeClr val="bg2"/>
                </a:solidFill>
              </a:defRPr>
            </a:lvl1pPr>
          </a:lstStyle>
          <a:p>
            <a:r>
              <a:rPr lang="en-US" smtClean="0"/>
              <a:t>Click icon to add picture</a:t>
            </a:r>
            <a:endParaRPr lang="en-US" dirty="0"/>
          </a:p>
        </p:txBody>
      </p:sp>
      <p:sp>
        <p:nvSpPr>
          <p:cNvPr id="3"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
        <p:nvSpPr>
          <p:cNvPr id="6" name="Content Placeholder 2"/>
          <p:cNvSpPr>
            <a:spLocks noGrp="1"/>
          </p:cNvSpPr>
          <p:nvPr>
            <p:ph idx="1"/>
          </p:nvPr>
        </p:nvSpPr>
        <p:spPr>
          <a:xfrm>
            <a:off x="349375" y="806131"/>
            <a:ext cx="2970088" cy="3368486"/>
          </a:xfrm>
          <a:prstGeom prst="rect">
            <a:avLst/>
          </a:prstGeom>
        </p:spPr>
        <p:txBody>
          <a:bodyPr lIns="0" tIns="0" rIns="0" bIns="0">
            <a:normAutofit/>
          </a:bodyPr>
          <a:lstStyle>
            <a:lvl1pPr marL="0" indent="0">
              <a:lnSpc>
                <a:spcPct val="90000"/>
              </a:lnSpc>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952500" indent="-28575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7200" lvl="1" indent="-225425"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lumMod val="50000"/>
                </a:schemeClr>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lumMod val="50000"/>
                </a:schemeClr>
              </a:buClr>
              <a:buSzPct val="100000"/>
              <a:buFont typeface="Arial" panose="020B0604020202020204" pitchFamily="34" charset="0"/>
              <a:buChar char="–"/>
            </a:pPr>
            <a:r>
              <a:rPr lang="en-US" dirty="0" smtClean="0"/>
              <a:t>Fourth level</a:t>
            </a:r>
          </a:p>
          <a:p>
            <a:pPr marL="857250" lvl="3" indent="-190500" algn="l" defTabSz="457200" rtl="0" eaLnBrk="1" latinLnBrk="0" hangingPunct="1">
              <a:lnSpc>
                <a:spcPct val="90000"/>
              </a:lnSpc>
              <a:spcBef>
                <a:spcPts val="400"/>
              </a:spcBef>
              <a:buClr>
                <a:schemeClr val="bg2"/>
              </a:buClr>
              <a:buSzPct val="100000"/>
              <a:buFont typeface="Arial" panose="020B0604020202020204" pitchFamily="34" charset="0"/>
              <a:buChar char="–"/>
            </a:pPr>
            <a:endParaRPr lang="en-US" dirty="0" smtClean="0"/>
          </a:p>
        </p:txBody>
      </p:sp>
    </p:spTree>
    <p:extLst>
      <p:ext uri="{BB962C8B-B14F-4D97-AF65-F5344CB8AC3E}">
        <p14:creationId xmlns:p14="http://schemas.microsoft.com/office/powerpoint/2010/main" xmlns="" val="2236248027"/>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FP Text and Full Image 2">
    <p:spTree>
      <p:nvGrpSpPr>
        <p:cNvPr id="1" name=""/>
        <p:cNvGrpSpPr/>
        <p:nvPr/>
      </p:nvGrpSpPr>
      <p:grpSpPr>
        <a:xfrm>
          <a:off x="0" y="0"/>
          <a:ext cx="0" cy="0"/>
          <a:chOff x="0" y="0"/>
          <a:chExt cx="0" cy="0"/>
        </a:xfrm>
      </p:grpSpPr>
      <p:sp>
        <p:nvSpPr>
          <p:cNvPr id="5" name="Picture Placeholder 10"/>
          <p:cNvSpPr>
            <a:spLocks noGrp="1"/>
          </p:cNvSpPr>
          <p:nvPr>
            <p:ph type="pic" sz="quarter" idx="11"/>
          </p:nvPr>
        </p:nvSpPr>
        <p:spPr>
          <a:xfrm>
            <a:off x="0" y="0"/>
            <a:ext cx="9144000" cy="4437062"/>
          </a:xfrm>
          <a:prstGeom prst="rect">
            <a:avLst/>
          </a:prstGeom>
          <a:ln>
            <a:noFill/>
          </a:ln>
        </p:spPr>
        <p:txBody>
          <a:bodyPr vert="horz" tIns="0" bIns="0" anchor="ctr" anchorCtr="0"/>
          <a:lstStyle>
            <a:lvl1pPr marL="0" indent="0" algn="ctr">
              <a:buNone/>
              <a:defRPr sz="2400">
                <a:solidFill>
                  <a:schemeClr val="bg2"/>
                </a:solidFill>
              </a:defRPr>
            </a:lvl1pPr>
          </a:lstStyle>
          <a:p>
            <a:r>
              <a:rPr lang="en-US" smtClean="0"/>
              <a:t>Click icon to add picture</a:t>
            </a:r>
            <a:endParaRPr lang="en-US" dirty="0"/>
          </a:p>
        </p:txBody>
      </p:sp>
      <p:sp>
        <p:nvSpPr>
          <p:cNvPr id="6" name="Content Placeholder 2"/>
          <p:cNvSpPr>
            <a:spLocks noGrp="1"/>
          </p:cNvSpPr>
          <p:nvPr>
            <p:ph idx="1"/>
          </p:nvPr>
        </p:nvSpPr>
        <p:spPr>
          <a:xfrm>
            <a:off x="5721348" y="347472"/>
            <a:ext cx="3084321" cy="2630678"/>
          </a:xfrm>
          <a:prstGeom prst="rect">
            <a:avLst/>
          </a:prstGeom>
        </p:spPr>
        <p:txBody>
          <a:bodyPr lIns="0" tIns="0" rIns="0" bIns="0">
            <a:normAutofit/>
          </a:bodyPr>
          <a:lstStyle>
            <a:lvl1pPr marL="455613" indent="-223838">
              <a:lnSpc>
                <a:spcPct val="90000"/>
              </a:lnSpc>
              <a:spcBef>
                <a:spcPts val="18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952500" indent="-28575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7200" lvl="1" indent="-225425"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lumMod val="50000"/>
                </a:schemeClr>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lumMod val="50000"/>
                </a:schemeClr>
              </a:buClr>
              <a:buSzPct val="100000"/>
              <a:buFont typeface="Arial" panose="020B0604020202020204" pitchFamily="34" charset="0"/>
              <a:buChar char="–"/>
            </a:pPr>
            <a:r>
              <a:rPr lang="en-US" dirty="0" smtClean="0"/>
              <a:t>Fourth level</a:t>
            </a:r>
          </a:p>
        </p:txBody>
      </p:sp>
    </p:spTree>
    <p:extLst>
      <p:ext uri="{BB962C8B-B14F-4D97-AF65-F5344CB8AC3E}">
        <p14:creationId xmlns:p14="http://schemas.microsoft.com/office/powerpoint/2010/main" xmlns="" val="17891928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P Pic Right - Text Left">
    <p:spTree>
      <p:nvGrpSpPr>
        <p:cNvPr id="1" name=""/>
        <p:cNvGrpSpPr/>
        <p:nvPr/>
      </p:nvGrpSpPr>
      <p:grpSpPr>
        <a:xfrm>
          <a:off x="0" y="0"/>
          <a:ext cx="0" cy="0"/>
          <a:chOff x="0" y="0"/>
          <a:chExt cx="0" cy="0"/>
        </a:xfrm>
      </p:grpSpPr>
      <p:pic>
        <p:nvPicPr>
          <p:cNvPr id="7" name="Picture 6" descr="dots-overlay.png"/>
          <p:cNvPicPr>
            <a:picLocks noChangeAspect="1"/>
          </p:cNvPicPr>
          <p:nvPr userDrawn="1"/>
        </p:nvPicPr>
        <p:blipFill>
          <a:blip r:embed="rId2" cstate="email">
            <a:alphaModFix amt="17000"/>
            <a:extLst>
              <a:ext uri="{28A0092B-C50C-407E-A947-70E740481C1C}">
                <a14:useLocalDpi xmlns:a14="http://schemas.microsoft.com/office/drawing/2010/main" xmlns=""/>
              </a:ext>
            </a:extLst>
          </a:blip>
          <a:stretch>
            <a:fillRect/>
          </a:stretch>
        </p:blipFill>
        <p:spPr>
          <a:xfrm flipH="1">
            <a:off x="2" y="0"/>
            <a:ext cx="4584158" cy="5143500"/>
          </a:xfrm>
          <a:prstGeom prst="rect">
            <a:avLst/>
          </a:prstGeom>
          <a:solidFill>
            <a:schemeClr val="tx1"/>
          </a:solidFill>
        </p:spPr>
      </p:pic>
      <p:sp>
        <p:nvSpPr>
          <p:cNvPr id="4" name="Picture Placeholder 10"/>
          <p:cNvSpPr>
            <a:spLocks noGrp="1"/>
          </p:cNvSpPr>
          <p:nvPr>
            <p:ph type="pic" sz="quarter" idx="22" hasCustomPrompt="1"/>
          </p:nvPr>
        </p:nvSpPr>
        <p:spPr>
          <a:xfrm>
            <a:off x="4594302" y="-17527"/>
            <a:ext cx="4549698" cy="5161027"/>
          </a:xfrm>
          <a:prstGeom prst="rect">
            <a:avLst/>
          </a:prstGeom>
          <a:ln>
            <a:noFill/>
          </a:ln>
        </p:spPr>
        <p:txBody>
          <a:bodyPr vert="horz" anchor="ctr" anchorCtr="0"/>
          <a:lstStyle>
            <a:lvl1pPr marL="0" indent="0" algn="ctr">
              <a:buNone/>
              <a:defRPr sz="2400">
                <a:solidFill>
                  <a:srgbClr val="262626"/>
                </a:solidFill>
              </a:defRPr>
            </a:lvl1pPr>
          </a:lstStyle>
          <a:p>
            <a:r>
              <a:rPr lang="en-US" dirty="0" smtClean="0"/>
              <a:t>Add a background photo</a:t>
            </a:r>
          </a:p>
          <a:p>
            <a:r>
              <a:rPr lang="en-US" dirty="0" smtClean="0"/>
              <a:t>or diagram</a:t>
            </a:r>
            <a:endParaRPr lang="en-US" dirty="0"/>
          </a:p>
        </p:txBody>
      </p:sp>
      <p:sp>
        <p:nvSpPr>
          <p:cNvPr id="8" name="Title 1"/>
          <p:cNvSpPr>
            <a:spLocks noGrp="1"/>
          </p:cNvSpPr>
          <p:nvPr>
            <p:ph type="ctrTitle" hasCustomPrompt="1"/>
          </p:nvPr>
        </p:nvSpPr>
        <p:spPr>
          <a:xfrm>
            <a:off x="1" y="0"/>
            <a:ext cx="4594301" cy="5143500"/>
          </a:xfrm>
          <a:prstGeom prst="rect">
            <a:avLst/>
          </a:prstGeom>
          <a:noFill/>
        </p:spPr>
        <p:txBody>
          <a:bodyPr wrap="square" lIns="324000" tIns="396000" rIns="0" bIns="0">
            <a:noAutofit/>
          </a:bodyPr>
          <a:lstStyle>
            <a:lvl1pPr marL="0" marR="0" indent="0" algn="l" defTabSz="457200" rtl="0" eaLnBrk="1" fontAlgn="auto" latinLnBrk="0" hangingPunct="1">
              <a:lnSpc>
                <a:spcPts val="3400"/>
              </a:lnSpc>
              <a:spcBef>
                <a:spcPct val="0"/>
              </a:spcBef>
              <a:spcAft>
                <a:spcPts val="0"/>
              </a:spcAft>
              <a:buClrTx/>
              <a:buSzTx/>
              <a:buFontTx/>
              <a:buNone/>
              <a:tabLst/>
              <a:defRPr sz="2800" b="1">
                <a:solidFill>
                  <a:schemeClr val="bg1"/>
                </a:solidFill>
              </a:defRPr>
            </a:lvl1pPr>
          </a:lstStyle>
          <a:p>
            <a:pPr lvl="0"/>
            <a:r>
              <a:rPr lang="en-US" dirty="0" smtClean="0"/>
              <a:t>CLICK TO EDIT PRESENTATION TITLE</a:t>
            </a:r>
            <a:endParaRPr lang="en-US" dirty="0"/>
          </a:p>
        </p:txBody>
      </p:sp>
      <p:sp>
        <p:nvSpPr>
          <p:cNvPr id="6" name="Content Placeholder 2"/>
          <p:cNvSpPr>
            <a:spLocks noGrp="1"/>
          </p:cNvSpPr>
          <p:nvPr>
            <p:ph idx="12"/>
          </p:nvPr>
        </p:nvSpPr>
        <p:spPr>
          <a:xfrm>
            <a:off x="303657" y="1457011"/>
            <a:ext cx="3951184" cy="3054699"/>
          </a:xfrm>
          <a:prstGeom prst="rect">
            <a:avLst/>
          </a:prstGeom>
        </p:spPr>
        <p:txBody>
          <a:bodyPr lIns="0" tIns="0" rIns="0" bIns="0">
            <a:normAutofit/>
          </a:bodyPr>
          <a:lstStyle>
            <a:lvl1pPr marL="0" indent="0">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solidFill>
                  <a:schemeClr val="bg1"/>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Tree>
    <p:extLst>
      <p:ext uri="{BB962C8B-B14F-4D97-AF65-F5344CB8AC3E}">
        <p14:creationId xmlns:p14="http://schemas.microsoft.com/office/powerpoint/2010/main" xmlns="" val="3390294936"/>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FP Text and Chart/Image 1">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
        <p:nvSpPr>
          <p:cNvPr id="9" name="Content Placeholder 8"/>
          <p:cNvSpPr>
            <a:spLocks noGrp="1"/>
          </p:cNvSpPr>
          <p:nvPr>
            <p:ph sz="quarter" idx="11"/>
          </p:nvPr>
        </p:nvSpPr>
        <p:spPr>
          <a:xfrm>
            <a:off x="3609975" y="822644"/>
            <a:ext cx="5534025" cy="3675063"/>
          </a:xfrm>
          <a:prstGeom prst="rect">
            <a:avLst/>
          </a:prstGeom>
          <a:solidFill>
            <a:srgbClr val="43B02A"/>
          </a:solidFill>
          <a:ln>
            <a:noFill/>
          </a:ln>
        </p:spPr>
        <p:txBody>
          <a:bodyPr vert="horz" lIns="182880" tIns="182880" rIns="182880" bIns="182880"/>
          <a:lstStyle>
            <a:lvl1pPr>
              <a:spcBef>
                <a:spcPts val="0"/>
              </a:spcBef>
              <a:spcAft>
                <a:spcPts val="0"/>
              </a:spcAft>
              <a:buNone/>
              <a:defRPr sz="1500" b="1">
                <a:solidFill>
                  <a:schemeClr val="bg1"/>
                </a:solidFill>
              </a:defRPr>
            </a:lvl1pPr>
            <a:lvl2pPr>
              <a:buNone/>
              <a:defRPr sz="1500" b="1">
                <a:solidFill>
                  <a:schemeClr val="bg1"/>
                </a:solidFill>
              </a:defRPr>
            </a:lvl2pPr>
            <a:lvl3pPr>
              <a:buNone/>
              <a:defRPr sz="1500" b="1">
                <a:solidFill>
                  <a:schemeClr val="bg1"/>
                </a:solidFill>
              </a:defRPr>
            </a:lvl3pPr>
            <a:lvl4pPr>
              <a:buNone/>
              <a:defRPr sz="1500" b="1">
                <a:solidFill>
                  <a:schemeClr val="bg1"/>
                </a:solidFill>
              </a:defRPr>
            </a:lvl4pPr>
            <a:lvl5pPr>
              <a:buNone/>
              <a:defRPr sz="1500" b="1">
                <a:solidFill>
                  <a:schemeClr val="bg1"/>
                </a:solidFill>
              </a:defRPr>
            </a:lvl5pPr>
          </a:lstStyle>
          <a:p>
            <a:pPr lvl="0"/>
            <a:r>
              <a:rPr lang="en-US" smtClean="0"/>
              <a:t>Click to edit Master text styles</a:t>
            </a:r>
          </a:p>
        </p:txBody>
      </p:sp>
      <p:sp>
        <p:nvSpPr>
          <p:cNvPr id="5" name="Content Placeholder 2"/>
          <p:cNvSpPr>
            <a:spLocks noGrp="1"/>
          </p:cNvSpPr>
          <p:nvPr>
            <p:ph idx="1"/>
          </p:nvPr>
        </p:nvSpPr>
        <p:spPr>
          <a:xfrm>
            <a:off x="347472" y="819150"/>
            <a:ext cx="2970088" cy="3657600"/>
          </a:xfrm>
          <a:prstGeom prst="rect">
            <a:avLst/>
          </a:prstGeom>
        </p:spPr>
        <p:txBody>
          <a:bodyPr lIns="0" tIns="0" rIns="0" bIns="0">
            <a:normAutofit/>
          </a:bodyPr>
          <a:lstStyle>
            <a:lvl1pPr marL="0" indent="0">
              <a:lnSpc>
                <a:spcPct val="90000"/>
              </a:lnSpc>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952500" indent="-28575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7200" lvl="1" indent="-225425"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lumMod val="50000"/>
                </a:schemeClr>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lumMod val="50000"/>
                </a:schemeClr>
              </a:buClr>
              <a:buSzPct val="100000"/>
              <a:buFont typeface="Arial" panose="020B0604020202020204" pitchFamily="34" charset="0"/>
              <a:buChar char="–"/>
            </a:pPr>
            <a:r>
              <a:rPr lang="en-US" dirty="0" smtClean="0"/>
              <a:t>Fourth level</a:t>
            </a:r>
          </a:p>
          <a:p>
            <a:pPr marL="857250" lvl="3" indent="-190500" algn="l" defTabSz="457200" rtl="0" eaLnBrk="1" latinLnBrk="0" hangingPunct="1">
              <a:lnSpc>
                <a:spcPct val="90000"/>
              </a:lnSpc>
              <a:spcBef>
                <a:spcPts val="400"/>
              </a:spcBef>
              <a:buClr>
                <a:schemeClr val="bg2"/>
              </a:buClr>
              <a:buSzPct val="100000"/>
              <a:buFont typeface="Arial" panose="020B0604020202020204" pitchFamily="34" charset="0"/>
              <a:buChar char="–"/>
            </a:pPr>
            <a:endParaRPr lang="en-US" dirty="0" smtClean="0"/>
          </a:p>
        </p:txBody>
      </p:sp>
    </p:spTree>
    <p:extLst>
      <p:ext uri="{BB962C8B-B14F-4D97-AF65-F5344CB8AC3E}">
        <p14:creationId xmlns:p14="http://schemas.microsoft.com/office/powerpoint/2010/main" xmlns="" val="2887241780"/>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FP Text and Chart/Image 2">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9144000" cy="4432300"/>
          </a:xfrm>
          <a:prstGeom prst="rect">
            <a:avLst/>
          </a:prstGeom>
        </p:spPr>
        <p:txBody>
          <a:bodyPr vert="horz" anchor="ctr" anchorCtr="0"/>
          <a:lstStyle>
            <a:lvl1pPr marL="0" indent="0" algn="ctr">
              <a:buNone/>
              <a:defRPr>
                <a:solidFill>
                  <a:schemeClr val="bg2"/>
                </a:solidFill>
              </a:defRPr>
            </a:lvl1pPr>
          </a:lstStyle>
          <a:p>
            <a:r>
              <a:rPr lang="en-US" dirty="0" smtClean="0"/>
              <a:t>Click icon to add picture</a:t>
            </a:r>
            <a:endParaRPr lang="en-US" dirty="0"/>
          </a:p>
        </p:txBody>
      </p:sp>
      <p:sp>
        <p:nvSpPr>
          <p:cNvPr id="4" name="Content Placeholder 8"/>
          <p:cNvSpPr>
            <a:spLocks noGrp="1"/>
          </p:cNvSpPr>
          <p:nvPr>
            <p:ph sz="quarter" idx="11"/>
          </p:nvPr>
        </p:nvSpPr>
        <p:spPr>
          <a:xfrm>
            <a:off x="3609975" y="667512"/>
            <a:ext cx="5195696" cy="3365500"/>
          </a:xfrm>
          <a:prstGeom prst="rect">
            <a:avLst/>
          </a:prstGeom>
          <a:noFill/>
          <a:ln>
            <a:noFill/>
          </a:ln>
        </p:spPr>
        <p:txBody>
          <a:bodyPr vert="horz" lIns="182880" tIns="182880" rIns="182880" bIns="182880"/>
          <a:lstStyle>
            <a:lvl1pPr marL="0" indent="0">
              <a:spcBef>
                <a:spcPts val="0"/>
              </a:spcBef>
              <a:buNone/>
              <a:defRPr sz="1500" b="1">
                <a:solidFill>
                  <a:schemeClr val="bg1"/>
                </a:solidFill>
              </a:defRPr>
            </a:lvl1pPr>
            <a:lvl2pPr>
              <a:buNone/>
              <a:defRPr sz="1500" b="1">
                <a:solidFill>
                  <a:schemeClr val="bg1"/>
                </a:solidFill>
              </a:defRPr>
            </a:lvl2pPr>
            <a:lvl3pPr>
              <a:buNone/>
              <a:defRPr sz="1500" b="1">
                <a:solidFill>
                  <a:schemeClr val="bg1"/>
                </a:solidFill>
              </a:defRPr>
            </a:lvl3pPr>
            <a:lvl4pPr>
              <a:buNone/>
              <a:defRPr sz="1500" b="1">
                <a:solidFill>
                  <a:schemeClr val="bg1"/>
                </a:solidFill>
              </a:defRPr>
            </a:lvl4pPr>
            <a:lvl5pPr>
              <a:buNone/>
              <a:defRPr sz="1500" b="1">
                <a:solidFill>
                  <a:schemeClr val="bg1"/>
                </a:solidFill>
              </a:defRPr>
            </a:lvl5pPr>
          </a:lstStyle>
          <a:p>
            <a:pPr lvl="0"/>
            <a:r>
              <a:rPr lang="en-US" smtClean="0"/>
              <a:t>Click to edit Master text styles</a:t>
            </a:r>
          </a:p>
        </p:txBody>
      </p:sp>
      <p:sp>
        <p:nvSpPr>
          <p:cNvPr id="7"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
        <p:nvSpPr>
          <p:cNvPr id="9" name="Content Placeholder 2"/>
          <p:cNvSpPr>
            <a:spLocks noGrp="1"/>
          </p:cNvSpPr>
          <p:nvPr>
            <p:ph idx="1"/>
          </p:nvPr>
        </p:nvSpPr>
        <p:spPr>
          <a:xfrm>
            <a:off x="347472" y="667512"/>
            <a:ext cx="2970088" cy="3368486"/>
          </a:xfrm>
          <a:prstGeom prst="rect">
            <a:avLst/>
          </a:prstGeom>
        </p:spPr>
        <p:txBody>
          <a:bodyPr lIns="0" tIns="0" rIns="0" bIns="0">
            <a:normAutofit/>
          </a:bodyPr>
          <a:lstStyle>
            <a:lvl1pPr marL="0" indent="0">
              <a:lnSpc>
                <a:spcPct val="90000"/>
              </a:lnSpc>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952500" indent="-28575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7200" lvl="1" indent="-225425"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lumMod val="50000"/>
                </a:schemeClr>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lumMod val="50000"/>
                </a:schemeClr>
              </a:buClr>
              <a:buSzPct val="100000"/>
              <a:buFont typeface="Arial" panose="020B0604020202020204" pitchFamily="34" charset="0"/>
              <a:buChar char="–"/>
            </a:pPr>
            <a:r>
              <a:rPr lang="en-US" dirty="0" smtClean="0"/>
              <a:t>Fourth level</a:t>
            </a:r>
          </a:p>
        </p:txBody>
      </p:sp>
    </p:spTree>
    <p:extLst>
      <p:ext uri="{BB962C8B-B14F-4D97-AF65-F5344CB8AC3E}">
        <p14:creationId xmlns:p14="http://schemas.microsoft.com/office/powerpoint/2010/main" xmlns="" val="2399225774"/>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FP Text and Image 1">
    <p:spTree>
      <p:nvGrpSpPr>
        <p:cNvPr id="1" name=""/>
        <p:cNvGrpSpPr/>
        <p:nvPr/>
      </p:nvGrpSpPr>
      <p:grpSpPr>
        <a:xfrm>
          <a:off x="0" y="0"/>
          <a:ext cx="0" cy="0"/>
          <a:chOff x="0" y="0"/>
          <a:chExt cx="0" cy="0"/>
        </a:xfrm>
      </p:grpSpPr>
      <p:sp>
        <p:nvSpPr>
          <p:cNvPr id="5" name="Picture Placeholder 10"/>
          <p:cNvSpPr>
            <a:spLocks noGrp="1"/>
          </p:cNvSpPr>
          <p:nvPr>
            <p:ph type="pic" sz="quarter" idx="10"/>
          </p:nvPr>
        </p:nvSpPr>
        <p:spPr>
          <a:xfrm>
            <a:off x="5006975" y="347471"/>
            <a:ext cx="4137025" cy="3680017"/>
          </a:xfrm>
          <a:prstGeom prst="rect">
            <a:avLst/>
          </a:prstGeom>
          <a:ln>
            <a:noFill/>
          </a:ln>
        </p:spPr>
        <p:txBody>
          <a:bodyPr vert="horz" anchor="ctr" anchorCtr="0"/>
          <a:lstStyle>
            <a:lvl1pPr marL="0" indent="0" algn="ctr">
              <a:buNone/>
              <a:defRPr sz="2400">
                <a:solidFill>
                  <a:schemeClr val="bg1"/>
                </a:solidFill>
              </a:defRPr>
            </a:lvl1pPr>
          </a:lstStyle>
          <a:p>
            <a:r>
              <a:rPr lang="en-US" smtClean="0"/>
              <a:t>Click icon to add picture</a:t>
            </a:r>
            <a:endParaRPr lang="en-US" dirty="0"/>
          </a:p>
        </p:txBody>
      </p:sp>
      <p:sp>
        <p:nvSpPr>
          <p:cNvPr id="9" name="Text Placeholder 2"/>
          <p:cNvSpPr>
            <a:spLocks noGrp="1"/>
          </p:cNvSpPr>
          <p:nvPr>
            <p:ph type="body" idx="12"/>
          </p:nvPr>
        </p:nvSpPr>
        <p:spPr>
          <a:xfrm>
            <a:off x="346075" y="3295245"/>
            <a:ext cx="4215384" cy="320040"/>
          </a:xfrm>
          <a:prstGeom prst="rect">
            <a:avLst/>
          </a:prstGeom>
        </p:spPr>
        <p:txBody>
          <a:bodyPr lIns="0" tIns="0" bIns="0" anchor="t" anchorCtr="0"/>
          <a:lstStyle>
            <a:lvl1pPr marL="0" indent="0">
              <a:buNone/>
              <a:defRPr sz="1600" b="1">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2"/>
          <p:cNvSpPr>
            <a:spLocks noGrp="1"/>
          </p:cNvSpPr>
          <p:nvPr>
            <p:ph type="body" idx="13"/>
          </p:nvPr>
        </p:nvSpPr>
        <p:spPr>
          <a:xfrm>
            <a:off x="346075" y="3637808"/>
            <a:ext cx="4215384" cy="457200"/>
          </a:xfrm>
          <a:prstGeom prst="rect">
            <a:avLst/>
          </a:prstGeom>
        </p:spPr>
        <p:txBody>
          <a:bodyPr lIns="0" tIns="0" rIns="0" bIns="0" anchor="t" anchorCtr="0"/>
          <a:lstStyle>
            <a:lvl1pPr marL="0" indent="0">
              <a:buNone/>
              <a:defRPr sz="1200" b="0">
                <a:ln>
                  <a:noFill/>
                </a:ln>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23" name="Straight Connector 22"/>
          <p:cNvCxnSpPr/>
          <p:nvPr userDrawn="1"/>
        </p:nvCxnSpPr>
        <p:spPr bwMode="auto">
          <a:xfrm>
            <a:off x="343122" y="1222686"/>
            <a:ext cx="4219979" cy="0"/>
          </a:xfrm>
          <a:prstGeom prst="line">
            <a:avLst/>
          </a:prstGeom>
          <a:noFill/>
          <a:ln w="19050" cap="flat" cmpd="sng" algn="ctr">
            <a:solidFill>
              <a:schemeClr val="bg2"/>
            </a:solidFill>
            <a:prstDash val="solid"/>
            <a:round/>
            <a:headEnd type="none" w="med" len="med"/>
            <a:tailEnd type="none" w="med" len="med"/>
          </a:ln>
          <a:effectLst/>
        </p:spPr>
      </p:cxnSp>
      <p:sp>
        <p:nvSpPr>
          <p:cNvPr id="25" name="Text Placeholder 2"/>
          <p:cNvSpPr>
            <a:spLocks noGrp="1"/>
          </p:cNvSpPr>
          <p:nvPr>
            <p:ph type="body" idx="14"/>
          </p:nvPr>
        </p:nvSpPr>
        <p:spPr>
          <a:xfrm>
            <a:off x="346075" y="2313544"/>
            <a:ext cx="4215384" cy="320040"/>
          </a:xfrm>
          <a:prstGeom prst="rect">
            <a:avLst/>
          </a:prstGeom>
        </p:spPr>
        <p:txBody>
          <a:bodyPr lIns="0" tIns="0" rIns="0" bIns="0" anchor="t" anchorCtr="0"/>
          <a:lstStyle>
            <a:lvl1pPr marL="0" indent="0">
              <a:buNone/>
              <a:defRPr sz="1600" b="1">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Text Placeholder 2"/>
          <p:cNvSpPr>
            <a:spLocks noGrp="1"/>
          </p:cNvSpPr>
          <p:nvPr>
            <p:ph type="body" idx="15"/>
          </p:nvPr>
        </p:nvSpPr>
        <p:spPr>
          <a:xfrm>
            <a:off x="346075" y="2656107"/>
            <a:ext cx="4215384" cy="457200"/>
          </a:xfrm>
          <a:prstGeom prst="rect">
            <a:avLst/>
          </a:prstGeom>
        </p:spPr>
        <p:txBody>
          <a:bodyPr lIns="0" tIns="0" rIns="0" bIns="0" anchor="t" anchorCtr="0"/>
          <a:lstStyle>
            <a:lvl1pPr marL="0" indent="0">
              <a:buNone/>
              <a:defRPr sz="1200" b="0">
                <a:ln>
                  <a:noFill/>
                </a:ln>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Text Placeholder 2"/>
          <p:cNvSpPr>
            <a:spLocks noGrp="1"/>
          </p:cNvSpPr>
          <p:nvPr>
            <p:ph type="body" idx="16"/>
          </p:nvPr>
        </p:nvSpPr>
        <p:spPr>
          <a:xfrm>
            <a:off x="347717" y="1336043"/>
            <a:ext cx="4215384" cy="320040"/>
          </a:xfrm>
          <a:prstGeom prst="rect">
            <a:avLst/>
          </a:prstGeom>
        </p:spPr>
        <p:txBody>
          <a:bodyPr lIns="0" tIns="0" rIns="0" bIns="0" anchor="t" anchorCtr="0"/>
          <a:lstStyle>
            <a:lvl1pPr marL="0" indent="0">
              <a:buNone/>
              <a:defRPr sz="1600" b="1">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Text Placeholder 2"/>
          <p:cNvSpPr>
            <a:spLocks noGrp="1"/>
          </p:cNvSpPr>
          <p:nvPr>
            <p:ph type="body" idx="17"/>
          </p:nvPr>
        </p:nvSpPr>
        <p:spPr>
          <a:xfrm>
            <a:off x="347717" y="1678606"/>
            <a:ext cx="4215384" cy="457200"/>
          </a:xfrm>
          <a:prstGeom prst="rect">
            <a:avLst/>
          </a:prstGeom>
        </p:spPr>
        <p:txBody>
          <a:bodyPr lIns="0" tIns="0" rIns="0" bIns="0" anchor="t" anchorCtr="0"/>
          <a:lstStyle>
            <a:lvl1pPr marL="0" indent="0">
              <a:buNone/>
              <a:defRPr sz="1200" b="0">
                <a:ln>
                  <a:noFill/>
                </a:ln>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Text Placeholder 2"/>
          <p:cNvSpPr>
            <a:spLocks noGrp="1"/>
          </p:cNvSpPr>
          <p:nvPr>
            <p:ph type="body" idx="18"/>
          </p:nvPr>
        </p:nvSpPr>
        <p:spPr>
          <a:xfrm>
            <a:off x="346075" y="347471"/>
            <a:ext cx="4215384" cy="320040"/>
          </a:xfrm>
          <a:prstGeom prst="rect">
            <a:avLst/>
          </a:prstGeom>
        </p:spPr>
        <p:txBody>
          <a:bodyPr lIns="0" tIns="0" rIns="0" bIns="0" anchor="t" anchorCtr="0"/>
          <a:lstStyle>
            <a:lvl1pPr marL="0" indent="0">
              <a:buNone/>
              <a:defRPr sz="1600" b="1">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2" name="Text Placeholder 2"/>
          <p:cNvSpPr>
            <a:spLocks noGrp="1"/>
          </p:cNvSpPr>
          <p:nvPr>
            <p:ph type="body" idx="19"/>
          </p:nvPr>
        </p:nvSpPr>
        <p:spPr>
          <a:xfrm>
            <a:off x="346075" y="690034"/>
            <a:ext cx="4215384" cy="457200"/>
          </a:xfrm>
          <a:prstGeom prst="rect">
            <a:avLst/>
          </a:prstGeom>
        </p:spPr>
        <p:txBody>
          <a:bodyPr lIns="0" tIns="0" rIns="0" bIns="0" anchor="t" anchorCtr="0"/>
          <a:lstStyle>
            <a:lvl1pPr marL="0" indent="0">
              <a:buNone/>
              <a:defRPr sz="1200" b="0">
                <a:ln>
                  <a:noFill/>
                </a:ln>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35" name="Straight Connector 34"/>
          <p:cNvCxnSpPr/>
          <p:nvPr userDrawn="1"/>
        </p:nvCxnSpPr>
        <p:spPr bwMode="auto">
          <a:xfrm>
            <a:off x="343122" y="2211258"/>
            <a:ext cx="4219979" cy="0"/>
          </a:xfrm>
          <a:prstGeom prst="line">
            <a:avLst/>
          </a:prstGeom>
          <a:noFill/>
          <a:ln w="19050" cap="flat" cmpd="sng" algn="ctr">
            <a:solidFill>
              <a:srgbClr val="666465"/>
            </a:solidFill>
            <a:prstDash val="solid"/>
            <a:round/>
            <a:headEnd type="none" w="med" len="med"/>
            <a:tailEnd type="none" w="med" len="med"/>
          </a:ln>
          <a:effectLst/>
        </p:spPr>
      </p:cxnSp>
      <p:cxnSp>
        <p:nvCxnSpPr>
          <p:cNvPr id="37" name="Straight Connector 36"/>
          <p:cNvCxnSpPr/>
          <p:nvPr userDrawn="1"/>
        </p:nvCxnSpPr>
        <p:spPr bwMode="auto">
          <a:xfrm>
            <a:off x="343122" y="3188759"/>
            <a:ext cx="4219979" cy="0"/>
          </a:xfrm>
          <a:prstGeom prst="line">
            <a:avLst/>
          </a:prstGeom>
          <a:noFill/>
          <a:ln w="19050" cap="flat" cmpd="sng" algn="ctr">
            <a:solidFill>
              <a:srgbClr val="666465"/>
            </a:solidFill>
            <a:prstDash val="solid"/>
            <a:round/>
            <a:headEnd type="none" w="med" len="med"/>
            <a:tailEnd type="none" w="med" len="med"/>
          </a:ln>
          <a:effectLst/>
        </p:spPr>
      </p:cxnSp>
    </p:spTree>
    <p:extLst>
      <p:ext uri="{BB962C8B-B14F-4D97-AF65-F5344CB8AC3E}">
        <p14:creationId xmlns:p14="http://schemas.microsoft.com/office/powerpoint/2010/main" xmlns="" val="209543874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FP Text and Image 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671157" y="347472"/>
            <a:ext cx="3346704" cy="768096"/>
          </a:xfrm>
          <a:prstGeom prst="rect">
            <a:avLst/>
          </a:prstGeom>
          <a:noFill/>
        </p:spPr>
        <p:txBody>
          <a:bodyPr vert="horz" wrap="square" lIns="91440" tIns="91440" rIns="91440" bIns="91440" anchor="ctr" anchorCtr="0"/>
          <a:lstStyle>
            <a:lvl1pPr marL="0" indent="0" algn="l">
              <a:spcBef>
                <a:spcPts val="0"/>
              </a:spcBef>
              <a:buNone/>
              <a:defRPr sz="1100" baseline="0">
                <a:solidFill>
                  <a:srgbClr val="666465"/>
                </a:solidFill>
              </a:defRPr>
            </a:lvl1pPr>
            <a:lvl2pPr>
              <a:buNone/>
              <a:defRPr sz="1100"/>
            </a:lvl2pPr>
            <a:lvl3pPr>
              <a:buNone/>
              <a:defRPr sz="1100"/>
            </a:lvl3pPr>
            <a:lvl4pPr>
              <a:buNone/>
              <a:defRPr sz="1100"/>
            </a:lvl4pPr>
            <a:lvl5pPr>
              <a:buNone/>
              <a:defRPr sz="1100"/>
            </a:lvl5pPr>
          </a:lstStyle>
          <a:p>
            <a:pPr lvl="0"/>
            <a:r>
              <a:rPr lang="en-US" dirty="0" smtClean="0"/>
              <a:t>Click to edit Master text styles</a:t>
            </a:r>
          </a:p>
        </p:txBody>
      </p:sp>
      <p:sp>
        <p:nvSpPr>
          <p:cNvPr id="13" name="Text Placeholder 12"/>
          <p:cNvSpPr>
            <a:spLocks noGrp="1" noChangeAspect="1"/>
          </p:cNvSpPr>
          <p:nvPr>
            <p:ph type="body" sz="quarter" idx="15"/>
          </p:nvPr>
        </p:nvSpPr>
        <p:spPr>
          <a:xfrm>
            <a:off x="347472" y="347472"/>
            <a:ext cx="1271016" cy="768096"/>
          </a:xfrm>
          <a:prstGeom prst="rect">
            <a:avLst/>
          </a:prstGeom>
          <a:solidFill>
            <a:srgbClr val="43B02A"/>
          </a:solidFill>
          <a:ln>
            <a:noFill/>
          </a:ln>
        </p:spPr>
        <p:txBody>
          <a:bodyPr vert="horz" anchor="ctr" anchorCtr="0"/>
          <a:lstStyle>
            <a:lvl1pPr marL="0">
              <a:spcBef>
                <a:spcPts val="0"/>
              </a:spcBef>
              <a:buNone/>
              <a:defRPr sz="1600" b="1">
                <a:solidFill>
                  <a:srgbClr val="FFFFFF"/>
                </a:solidFill>
              </a:defRPr>
            </a:lvl1pPr>
            <a:lvl2pPr>
              <a:defRPr sz="1600"/>
            </a:lvl2pPr>
            <a:lvl3pPr>
              <a:defRPr sz="1600"/>
            </a:lvl3pPr>
            <a:lvl4pPr>
              <a:defRPr sz="1600"/>
            </a:lvl4pPr>
            <a:lvl5pPr>
              <a:defRPr sz="1600"/>
            </a:lvl5pPr>
          </a:lstStyle>
          <a:p>
            <a:pPr lvl="0"/>
            <a:r>
              <a:rPr lang="en-US" smtClean="0"/>
              <a:t>Click to edit Master text styles</a:t>
            </a:r>
          </a:p>
        </p:txBody>
      </p:sp>
      <p:sp>
        <p:nvSpPr>
          <p:cNvPr id="15" name="Rectangle 14"/>
          <p:cNvSpPr/>
          <p:nvPr userDrawn="1"/>
        </p:nvSpPr>
        <p:spPr>
          <a:xfrm>
            <a:off x="1254125" y="1115568"/>
            <a:ext cx="50543" cy="50543"/>
          </a:xfrm>
          <a:prstGeom prst="rect">
            <a:avLst/>
          </a:prstGeom>
          <a:solidFill>
            <a:schemeClr val="accent3">
              <a:lumMod val="60000"/>
              <a:lumOff val="40000"/>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 name="Text Placeholder 9"/>
          <p:cNvSpPr>
            <a:spLocks noGrp="1"/>
          </p:cNvSpPr>
          <p:nvPr>
            <p:ph type="body" sz="quarter" idx="16"/>
          </p:nvPr>
        </p:nvSpPr>
        <p:spPr>
          <a:xfrm>
            <a:off x="1671157" y="1166111"/>
            <a:ext cx="3346704" cy="768096"/>
          </a:xfrm>
          <a:prstGeom prst="rect">
            <a:avLst/>
          </a:prstGeom>
          <a:solidFill>
            <a:srgbClr val="FFFFFF"/>
          </a:solidFill>
        </p:spPr>
        <p:txBody>
          <a:bodyPr vert="horz" wrap="square" lIns="91440" tIns="91440" rIns="91440" bIns="91440" anchor="ctr" anchorCtr="0"/>
          <a:lstStyle>
            <a:lvl1pPr marL="0" indent="0" algn="l">
              <a:spcBef>
                <a:spcPts val="0"/>
              </a:spcBef>
              <a:buNone/>
              <a:defRPr sz="1100" baseline="0">
                <a:solidFill>
                  <a:srgbClr val="666465"/>
                </a:solidFill>
              </a:defRPr>
            </a:lvl1pPr>
            <a:lvl2pPr>
              <a:buNone/>
              <a:defRPr sz="1100"/>
            </a:lvl2pPr>
            <a:lvl3pPr>
              <a:buNone/>
              <a:defRPr sz="1100"/>
            </a:lvl3pPr>
            <a:lvl4pPr>
              <a:buNone/>
              <a:defRPr sz="1100"/>
            </a:lvl4pPr>
            <a:lvl5pPr>
              <a:buNone/>
              <a:defRPr sz="1100"/>
            </a:lvl5pPr>
          </a:lstStyle>
          <a:p>
            <a:pPr lvl="0"/>
            <a:r>
              <a:rPr lang="en-US" dirty="0" smtClean="0"/>
              <a:t>Click to edit Master text styles</a:t>
            </a:r>
          </a:p>
        </p:txBody>
      </p:sp>
      <p:sp>
        <p:nvSpPr>
          <p:cNvPr id="19" name="Text Placeholder 12"/>
          <p:cNvSpPr>
            <a:spLocks noGrp="1" noChangeAspect="1"/>
          </p:cNvSpPr>
          <p:nvPr>
            <p:ph type="body" sz="quarter" idx="17"/>
          </p:nvPr>
        </p:nvSpPr>
        <p:spPr>
          <a:xfrm>
            <a:off x="347472" y="1166111"/>
            <a:ext cx="1271016" cy="768096"/>
          </a:xfrm>
          <a:prstGeom prst="rect">
            <a:avLst/>
          </a:prstGeom>
          <a:solidFill>
            <a:srgbClr val="0A64AA"/>
          </a:solidFill>
          <a:ln>
            <a:noFill/>
          </a:ln>
        </p:spPr>
        <p:txBody>
          <a:bodyPr vert="horz" anchor="ctr" anchorCtr="0"/>
          <a:lstStyle>
            <a:lvl1pPr marL="0" indent="0">
              <a:spcBef>
                <a:spcPts val="0"/>
              </a:spcBef>
              <a:buNone/>
              <a:defRPr sz="1600" b="1">
                <a:solidFill>
                  <a:srgbClr val="FFFFFF"/>
                </a:solidFill>
              </a:defRPr>
            </a:lvl1pPr>
            <a:lvl2pPr>
              <a:defRPr sz="1600"/>
            </a:lvl2pPr>
            <a:lvl3pPr>
              <a:defRPr sz="1600"/>
            </a:lvl3pPr>
            <a:lvl4pPr>
              <a:defRPr sz="1600"/>
            </a:lvl4pPr>
            <a:lvl5pPr>
              <a:defRPr sz="1600"/>
            </a:lvl5pPr>
          </a:lstStyle>
          <a:p>
            <a:pPr lvl="0"/>
            <a:r>
              <a:rPr lang="en-US" smtClean="0"/>
              <a:t>Click to edit Master text styles</a:t>
            </a:r>
          </a:p>
        </p:txBody>
      </p:sp>
      <p:sp>
        <p:nvSpPr>
          <p:cNvPr id="24" name="Text Placeholder 9"/>
          <p:cNvSpPr>
            <a:spLocks noGrp="1"/>
          </p:cNvSpPr>
          <p:nvPr>
            <p:ph type="body" sz="quarter" idx="18"/>
          </p:nvPr>
        </p:nvSpPr>
        <p:spPr>
          <a:xfrm>
            <a:off x="1671157" y="1993392"/>
            <a:ext cx="3346704" cy="768096"/>
          </a:xfrm>
          <a:prstGeom prst="rect">
            <a:avLst/>
          </a:prstGeom>
          <a:solidFill>
            <a:srgbClr val="FFFFFF"/>
          </a:solidFill>
        </p:spPr>
        <p:txBody>
          <a:bodyPr vert="horz" wrap="square" lIns="91440" tIns="91440" rIns="91440" bIns="91440" anchor="ctr" anchorCtr="0"/>
          <a:lstStyle>
            <a:lvl1pPr marL="0" indent="0" algn="l">
              <a:spcBef>
                <a:spcPts val="0"/>
              </a:spcBef>
              <a:buNone/>
              <a:defRPr sz="1100" baseline="0">
                <a:solidFill>
                  <a:srgbClr val="666465"/>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
        <p:nvSpPr>
          <p:cNvPr id="25" name="Text Placeholder 12"/>
          <p:cNvSpPr>
            <a:spLocks noGrp="1" noChangeAspect="1"/>
          </p:cNvSpPr>
          <p:nvPr>
            <p:ph type="body" sz="quarter" idx="19"/>
          </p:nvPr>
        </p:nvSpPr>
        <p:spPr>
          <a:xfrm>
            <a:off x="347472" y="1993392"/>
            <a:ext cx="1271016" cy="768096"/>
          </a:xfrm>
          <a:prstGeom prst="rect">
            <a:avLst/>
          </a:prstGeom>
          <a:solidFill>
            <a:schemeClr val="accent4"/>
          </a:solidFill>
          <a:ln>
            <a:noFill/>
          </a:ln>
        </p:spPr>
        <p:txBody>
          <a:bodyPr vert="horz" anchor="ctr" anchorCtr="0"/>
          <a:lstStyle>
            <a:lvl1pPr marL="0" indent="0">
              <a:spcBef>
                <a:spcPts val="0"/>
              </a:spcBef>
              <a:buNone/>
              <a:defRPr sz="1600" b="1">
                <a:solidFill>
                  <a:srgbClr val="FFFFFF"/>
                </a:solidFill>
              </a:defRPr>
            </a:lvl1pPr>
            <a:lvl2pPr>
              <a:defRPr sz="1600"/>
            </a:lvl2pPr>
            <a:lvl3pPr>
              <a:defRPr sz="1600"/>
            </a:lvl3pPr>
            <a:lvl4pPr>
              <a:defRPr sz="1600"/>
            </a:lvl4pPr>
            <a:lvl5pPr>
              <a:defRPr sz="1600"/>
            </a:lvl5pPr>
          </a:lstStyle>
          <a:p>
            <a:pPr lvl="0"/>
            <a:r>
              <a:rPr lang="en-US" dirty="0" smtClean="0"/>
              <a:t>Click to edit Master text styles</a:t>
            </a:r>
          </a:p>
        </p:txBody>
      </p:sp>
      <p:sp>
        <p:nvSpPr>
          <p:cNvPr id="26" name="Text Placeholder 9"/>
          <p:cNvSpPr>
            <a:spLocks noGrp="1"/>
          </p:cNvSpPr>
          <p:nvPr>
            <p:ph type="body" sz="quarter" idx="20"/>
          </p:nvPr>
        </p:nvSpPr>
        <p:spPr>
          <a:xfrm>
            <a:off x="1671157" y="2816352"/>
            <a:ext cx="3346704" cy="768991"/>
          </a:xfrm>
          <a:prstGeom prst="rect">
            <a:avLst/>
          </a:prstGeom>
          <a:solidFill>
            <a:srgbClr val="FFFFFF"/>
          </a:solidFill>
        </p:spPr>
        <p:txBody>
          <a:bodyPr vert="horz" wrap="square" lIns="91440" tIns="91440" rIns="91440" bIns="91440" anchor="ctr" anchorCtr="0"/>
          <a:lstStyle>
            <a:lvl1pPr marL="0" indent="0" algn="l">
              <a:spcBef>
                <a:spcPts val="0"/>
              </a:spcBef>
              <a:buNone/>
              <a:defRPr sz="1100" baseline="0">
                <a:solidFill>
                  <a:srgbClr val="666465"/>
                </a:solidFill>
              </a:defRPr>
            </a:lvl1pPr>
            <a:lvl2pPr>
              <a:buNone/>
              <a:defRPr sz="1100"/>
            </a:lvl2pPr>
            <a:lvl3pPr>
              <a:buNone/>
              <a:defRPr sz="1100"/>
            </a:lvl3pPr>
            <a:lvl4pPr>
              <a:buNone/>
              <a:defRPr sz="1100"/>
            </a:lvl4pPr>
            <a:lvl5pPr>
              <a:buNone/>
              <a:defRPr sz="1100"/>
            </a:lvl5pPr>
          </a:lstStyle>
          <a:p>
            <a:pPr lvl="0"/>
            <a:r>
              <a:rPr lang="en-US" smtClean="0"/>
              <a:t>Click to edit Master text styles</a:t>
            </a:r>
          </a:p>
        </p:txBody>
      </p:sp>
      <p:sp>
        <p:nvSpPr>
          <p:cNvPr id="27" name="Text Placeholder 12"/>
          <p:cNvSpPr>
            <a:spLocks noGrp="1" noChangeAspect="1"/>
          </p:cNvSpPr>
          <p:nvPr>
            <p:ph type="body" sz="quarter" idx="21"/>
          </p:nvPr>
        </p:nvSpPr>
        <p:spPr>
          <a:xfrm>
            <a:off x="347472" y="2816352"/>
            <a:ext cx="1271016" cy="768096"/>
          </a:xfrm>
          <a:prstGeom prst="rect">
            <a:avLst/>
          </a:prstGeom>
          <a:solidFill>
            <a:schemeClr val="accent2"/>
          </a:solidFill>
          <a:ln>
            <a:noFill/>
          </a:ln>
        </p:spPr>
        <p:txBody>
          <a:bodyPr vert="horz" anchor="ctr" anchorCtr="0"/>
          <a:lstStyle>
            <a:lvl1pPr marL="0" indent="0">
              <a:spcBef>
                <a:spcPts val="0"/>
              </a:spcBef>
              <a:buNone/>
              <a:defRPr sz="1600" b="1">
                <a:solidFill>
                  <a:srgbClr val="FFFFFF"/>
                </a:solidFill>
              </a:defRPr>
            </a:lvl1pPr>
            <a:lvl2pPr>
              <a:defRPr sz="1600"/>
            </a:lvl2pPr>
            <a:lvl3pPr>
              <a:defRPr sz="1600"/>
            </a:lvl3pPr>
            <a:lvl4pPr>
              <a:defRPr sz="1600"/>
            </a:lvl4pPr>
            <a:lvl5pPr>
              <a:defRPr sz="1600"/>
            </a:lvl5pPr>
          </a:lstStyle>
          <a:p>
            <a:pPr lvl="0"/>
            <a:r>
              <a:rPr lang="en-US" smtClean="0"/>
              <a:t>Click to edit Master text styles</a:t>
            </a:r>
          </a:p>
        </p:txBody>
      </p:sp>
      <p:sp>
        <p:nvSpPr>
          <p:cNvPr id="28" name="Picture Placeholder 10"/>
          <p:cNvSpPr>
            <a:spLocks noGrp="1"/>
          </p:cNvSpPr>
          <p:nvPr>
            <p:ph type="pic" sz="quarter" idx="22"/>
          </p:nvPr>
        </p:nvSpPr>
        <p:spPr>
          <a:xfrm>
            <a:off x="5070475" y="347471"/>
            <a:ext cx="4073525" cy="3236977"/>
          </a:xfrm>
          <a:prstGeom prst="rect">
            <a:avLst/>
          </a:prstGeom>
          <a:ln>
            <a:noFill/>
          </a:ln>
        </p:spPr>
        <p:txBody>
          <a:bodyPr vert="horz" anchor="ctr" anchorCtr="0"/>
          <a:lstStyle>
            <a:lvl1pPr marL="0" indent="0" algn="ctr">
              <a:buNone/>
              <a:defRPr sz="2400">
                <a:solidFill>
                  <a:srgbClr val="FFFFFF"/>
                </a:solidFill>
              </a:defRPr>
            </a:lvl1pPr>
          </a:lstStyle>
          <a:p>
            <a:r>
              <a:rPr lang="en-US" smtClean="0"/>
              <a:t>Click icon to add picture</a:t>
            </a:r>
            <a:endParaRPr lang="en-US" dirty="0"/>
          </a:p>
        </p:txBody>
      </p:sp>
    </p:spTree>
    <p:extLst>
      <p:ext uri="{BB962C8B-B14F-4D97-AF65-F5344CB8AC3E}">
        <p14:creationId xmlns:p14="http://schemas.microsoft.com/office/powerpoint/2010/main" xmlns="" val="247490285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FP Pic Left - Text Right">
    <p:spTree>
      <p:nvGrpSpPr>
        <p:cNvPr id="1" name=""/>
        <p:cNvGrpSpPr/>
        <p:nvPr/>
      </p:nvGrpSpPr>
      <p:grpSpPr>
        <a:xfrm>
          <a:off x="0" y="0"/>
          <a:ext cx="0" cy="0"/>
          <a:chOff x="0" y="0"/>
          <a:chExt cx="0" cy="0"/>
        </a:xfrm>
      </p:grpSpPr>
      <p:pic>
        <p:nvPicPr>
          <p:cNvPr id="2" name="Picture 1" descr="dots-overlay.png"/>
          <p:cNvPicPr>
            <a:picLocks noChangeAspect="1"/>
          </p:cNvPicPr>
          <p:nvPr userDrawn="1"/>
        </p:nvPicPr>
        <p:blipFill>
          <a:blip r:embed="rId2" cstate="email">
            <a:alphaModFix amt="10000"/>
            <a:extLst>
              <a:ext uri="{28A0092B-C50C-407E-A947-70E740481C1C}">
                <a14:useLocalDpi xmlns:a14="http://schemas.microsoft.com/office/drawing/2010/main" xmlns=""/>
              </a:ext>
            </a:extLst>
          </a:blip>
          <a:stretch>
            <a:fillRect/>
          </a:stretch>
        </p:blipFill>
        <p:spPr>
          <a:xfrm>
            <a:off x="4594319" y="0"/>
            <a:ext cx="4559841" cy="5143500"/>
          </a:xfrm>
          <a:prstGeom prst="rect">
            <a:avLst/>
          </a:prstGeom>
          <a:solidFill>
            <a:schemeClr val="tx2"/>
          </a:solidFill>
        </p:spPr>
      </p:pic>
      <p:sp>
        <p:nvSpPr>
          <p:cNvPr id="11" name="Title 1"/>
          <p:cNvSpPr>
            <a:spLocks noGrp="1"/>
          </p:cNvSpPr>
          <p:nvPr>
            <p:ph type="ctrTitle" hasCustomPrompt="1"/>
          </p:nvPr>
        </p:nvSpPr>
        <p:spPr>
          <a:xfrm>
            <a:off x="4600498" y="0"/>
            <a:ext cx="4594301" cy="5143500"/>
          </a:xfrm>
          <a:prstGeom prst="rect">
            <a:avLst/>
          </a:prstGeom>
          <a:noFill/>
        </p:spPr>
        <p:txBody>
          <a:bodyPr wrap="square" lIns="324000" tIns="396000" rIns="0" bIns="0">
            <a:noAutofit/>
          </a:bodyPr>
          <a:lstStyle>
            <a:lvl1pPr marL="0" marR="0" indent="0" algn="l" defTabSz="457200" rtl="0" eaLnBrk="1" fontAlgn="auto" latinLnBrk="0" hangingPunct="1">
              <a:lnSpc>
                <a:spcPts val="3400"/>
              </a:lnSpc>
              <a:spcBef>
                <a:spcPct val="0"/>
              </a:spcBef>
              <a:spcAft>
                <a:spcPts val="0"/>
              </a:spcAft>
              <a:buClrTx/>
              <a:buSzTx/>
              <a:buFontTx/>
              <a:buNone/>
              <a:tabLst/>
              <a:defRPr sz="2800" b="1">
                <a:solidFill>
                  <a:schemeClr val="bg1"/>
                </a:solidFill>
              </a:defRPr>
            </a:lvl1pPr>
          </a:lstStyle>
          <a:p>
            <a:pPr lvl="0"/>
            <a:r>
              <a:rPr lang="en-US" dirty="0" smtClean="0"/>
              <a:t>CLICK TO EDIT PRESENTATION TITLE</a:t>
            </a:r>
            <a:endParaRPr lang="en-US" dirty="0"/>
          </a:p>
        </p:txBody>
      </p:sp>
      <p:sp>
        <p:nvSpPr>
          <p:cNvPr id="4" name="Picture Placeholder 10"/>
          <p:cNvSpPr>
            <a:spLocks noGrp="1"/>
          </p:cNvSpPr>
          <p:nvPr>
            <p:ph type="pic" sz="quarter" idx="22" hasCustomPrompt="1"/>
          </p:nvPr>
        </p:nvSpPr>
        <p:spPr>
          <a:xfrm>
            <a:off x="0" y="-17527"/>
            <a:ext cx="4549698" cy="5161027"/>
          </a:xfrm>
          <a:prstGeom prst="rect">
            <a:avLst/>
          </a:prstGeom>
          <a:ln>
            <a:noFill/>
          </a:ln>
        </p:spPr>
        <p:txBody>
          <a:bodyPr vert="horz" anchor="ctr" anchorCtr="0"/>
          <a:lstStyle>
            <a:lvl1pPr marL="0" indent="0" algn="ctr">
              <a:buNone/>
              <a:defRPr sz="2400">
                <a:solidFill>
                  <a:srgbClr val="262626"/>
                </a:solidFill>
              </a:defRPr>
            </a:lvl1pPr>
          </a:lstStyle>
          <a:p>
            <a:r>
              <a:rPr lang="en-US" dirty="0" smtClean="0"/>
              <a:t>Add a background photo</a:t>
            </a:r>
          </a:p>
          <a:p>
            <a:r>
              <a:rPr lang="en-US" dirty="0" smtClean="0"/>
              <a:t>or diagram</a:t>
            </a:r>
            <a:endParaRPr lang="en-US" dirty="0"/>
          </a:p>
        </p:txBody>
      </p:sp>
      <p:sp>
        <p:nvSpPr>
          <p:cNvPr id="7" name="TextBox 6"/>
          <p:cNvSpPr txBox="1"/>
          <p:nvPr userDrawn="1"/>
        </p:nvSpPr>
        <p:spPr>
          <a:xfrm>
            <a:off x="2200276" y="4784547"/>
            <a:ext cx="6604264" cy="297517"/>
          </a:xfrm>
          <a:prstGeom prst="rect">
            <a:avLst/>
          </a:prstGeom>
          <a:noFill/>
        </p:spPr>
        <p:txBody>
          <a:bodyPr wrap="square" lIns="0" tIns="0" rIns="0" bIns="0" rtlCol="0">
            <a:noAutofit/>
          </a:bodyPr>
          <a:lstStyle/>
          <a:p>
            <a:pPr algn="r"/>
            <a:r>
              <a:rPr lang="en-GB" sz="600" dirty="0" smtClean="0">
                <a:solidFill>
                  <a:srgbClr val="FFFFFF"/>
                </a:solidFill>
              </a:rPr>
              <a:t>Copyright © 2016 Forcepoint. All rights reserved.</a:t>
            </a:r>
            <a:r>
              <a:rPr lang="en-US" sz="600" dirty="0" smtClean="0">
                <a:solidFill>
                  <a:srgbClr val="FFFFFF"/>
                </a:solidFill>
              </a:rPr>
              <a:t> |  </a:t>
            </a:r>
            <a:fld id="{2066355A-084C-D24E-9AD2-7E4FC41EA627}" type="slidenum">
              <a:rPr lang="en-US" sz="600" smtClean="0">
                <a:solidFill>
                  <a:srgbClr val="FFFFFF"/>
                </a:solidFill>
              </a:rPr>
              <a:pPr algn="r"/>
              <a:t>‹#›</a:t>
            </a:fld>
            <a:endParaRPr lang="en-US" sz="600" dirty="0">
              <a:solidFill>
                <a:srgbClr val="FFFFFF"/>
              </a:solidFill>
            </a:endParaRPr>
          </a:p>
        </p:txBody>
      </p:sp>
      <p:sp>
        <p:nvSpPr>
          <p:cNvPr id="8" name="Content Placeholder 2"/>
          <p:cNvSpPr>
            <a:spLocks noGrp="1"/>
          </p:cNvSpPr>
          <p:nvPr>
            <p:ph idx="12"/>
          </p:nvPr>
        </p:nvSpPr>
        <p:spPr>
          <a:xfrm>
            <a:off x="4853354" y="1457011"/>
            <a:ext cx="3951184" cy="3054699"/>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lnSpc>
                <a:spcPct val="90000"/>
              </a:lnSpc>
              <a:spcBef>
                <a:spcPts val="400"/>
              </a:spcBef>
              <a:buClr>
                <a:schemeClr val="accent1"/>
              </a:buClr>
              <a:buSzPct val="90000"/>
              <a:buFont typeface="Webdings" panose="05030102010509060703" pitchFamily="18" charset="2"/>
              <a:buChar char="4"/>
              <a:defRPr sz="1400">
                <a:solidFill>
                  <a:schemeClr val="bg1"/>
                </a:solidFill>
              </a:defRPr>
            </a:lvl2pPr>
            <a:lvl3pPr marL="679450" indent="-209550">
              <a:buClr>
                <a:schemeClr val="bg2"/>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2"/>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solidFill>
                  <a:schemeClr val="bg1"/>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lvl="1"/>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p>
        </p:txBody>
      </p:sp>
    </p:spTree>
    <p:extLst>
      <p:ext uri="{BB962C8B-B14F-4D97-AF65-F5344CB8AC3E}">
        <p14:creationId xmlns:p14="http://schemas.microsoft.com/office/powerpoint/2010/main" xmlns="" val="960047989"/>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FP Pic Right - Text Left">
    <p:spTree>
      <p:nvGrpSpPr>
        <p:cNvPr id="1" name=""/>
        <p:cNvGrpSpPr/>
        <p:nvPr/>
      </p:nvGrpSpPr>
      <p:grpSpPr>
        <a:xfrm>
          <a:off x="0" y="0"/>
          <a:ext cx="0" cy="0"/>
          <a:chOff x="0" y="0"/>
          <a:chExt cx="0" cy="0"/>
        </a:xfrm>
      </p:grpSpPr>
      <p:pic>
        <p:nvPicPr>
          <p:cNvPr id="7" name="Picture 6" descr="dots-overlay.png"/>
          <p:cNvPicPr>
            <a:picLocks noChangeAspect="1"/>
          </p:cNvPicPr>
          <p:nvPr userDrawn="1"/>
        </p:nvPicPr>
        <p:blipFill>
          <a:blip r:embed="rId2" cstate="email">
            <a:alphaModFix amt="17000"/>
            <a:extLst>
              <a:ext uri="{28A0092B-C50C-407E-A947-70E740481C1C}">
                <a14:useLocalDpi xmlns:a14="http://schemas.microsoft.com/office/drawing/2010/main" xmlns=""/>
              </a:ext>
            </a:extLst>
          </a:blip>
          <a:stretch>
            <a:fillRect/>
          </a:stretch>
        </p:blipFill>
        <p:spPr>
          <a:xfrm flipH="1">
            <a:off x="2" y="0"/>
            <a:ext cx="4584158" cy="5143500"/>
          </a:xfrm>
          <a:prstGeom prst="rect">
            <a:avLst/>
          </a:prstGeom>
          <a:solidFill>
            <a:schemeClr val="tx1"/>
          </a:solidFill>
        </p:spPr>
      </p:pic>
      <p:sp>
        <p:nvSpPr>
          <p:cNvPr id="4" name="Picture Placeholder 10"/>
          <p:cNvSpPr>
            <a:spLocks noGrp="1"/>
          </p:cNvSpPr>
          <p:nvPr>
            <p:ph type="pic" sz="quarter" idx="22" hasCustomPrompt="1"/>
          </p:nvPr>
        </p:nvSpPr>
        <p:spPr>
          <a:xfrm>
            <a:off x="4594302" y="-17527"/>
            <a:ext cx="4549698" cy="5161027"/>
          </a:xfrm>
          <a:prstGeom prst="rect">
            <a:avLst/>
          </a:prstGeom>
          <a:ln>
            <a:noFill/>
          </a:ln>
        </p:spPr>
        <p:txBody>
          <a:bodyPr vert="horz" anchor="ctr" anchorCtr="0"/>
          <a:lstStyle>
            <a:lvl1pPr marL="0" indent="0" algn="ctr">
              <a:buNone/>
              <a:defRPr sz="2400">
                <a:solidFill>
                  <a:srgbClr val="262626"/>
                </a:solidFill>
              </a:defRPr>
            </a:lvl1pPr>
          </a:lstStyle>
          <a:p>
            <a:r>
              <a:rPr lang="en-US" dirty="0" smtClean="0"/>
              <a:t>Add a background photo</a:t>
            </a:r>
          </a:p>
          <a:p>
            <a:r>
              <a:rPr lang="en-US" dirty="0" smtClean="0"/>
              <a:t>or diagram</a:t>
            </a:r>
            <a:endParaRPr lang="en-US" dirty="0"/>
          </a:p>
        </p:txBody>
      </p:sp>
      <p:sp>
        <p:nvSpPr>
          <p:cNvPr id="8" name="Title 1"/>
          <p:cNvSpPr>
            <a:spLocks noGrp="1"/>
          </p:cNvSpPr>
          <p:nvPr>
            <p:ph type="ctrTitle" hasCustomPrompt="1"/>
          </p:nvPr>
        </p:nvSpPr>
        <p:spPr>
          <a:xfrm>
            <a:off x="1" y="0"/>
            <a:ext cx="4594301" cy="5143500"/>
          </a:xfrm>
          <a:prstGeom prst="rect">
            <a:avLst/>
          </a:prstGeom>
          <a:noFill/>
        </p:spPr>
        <p:txBody>
          <a:bodyPr wrap="square" lIns="324000" tIns="396000" rIns="0" bIns="0">
            <a:noAutofit/>
          </a:bodyPr>
          <a:lstStyle>
            <a:lvl1pPr marL="0" marR="0" indent="0" algn="l" defTabSz="457200" rtl="0" eaLnBrk="1" fontAlgn="auto" latinLnBrk="0" hangingPunct="1">
              <a:lnSpc>
                <a:spcPts val="3400"/>
              </a:lnSpc>
              <a:spcBef>
                <a:spcPct val="0"/>
              </a:spcBef>
              <a:spcAft>
                <a:spcPts val="0"/>
              </a:spcAft>
              <a:buClrTx/>
              <a:buSzTx/>
              <a:buFontTx/>
              <a:buNone/>
              <a:tabLst/>
              <a:defRPr sz="2800" b="1">
                <a:solidFill>
                  <a:schemeClr val="bg1"/>
                </a:solidFill>
              </a:defRPr>
            </a:lvl1pPr>
          </a:lstStyle>
          <a:p>
            <a:pPr lvl="0"/>
            <a:r>
              <a:rPr lang="en-US" dirty="0" smtClean="0"/>
              <a:t>CLICK TO EDIT PRESENTATION TITLE</a:t>
            </a:r>
            <a:endParaRPr lang="en-US" dirty="0"/>
          </a:p>
        </p:txBody>
      </p:sp>
      <p:sp>
        <p:nvSpPr>
          <p:cNvPr id="6" name="Content Placeholder 2"/>
          <p:cNvSpPr>
            <a:spLocks noGrp="1"/>
          </p:cNvSpPr>
          <p:nvPr>
            <p:ph idx="12"/>
          </p:nvPr>
        </p:nvSpPr>
        <p:spPr>
          <a:xfrm>
            <a:off x="303657" y="1457011"/>
            <a:ext cx="3951184" cy="3054699"/>
          </a:xfrm>
          <a:prstGeom prst="rect">
            <a:avLst/>
          </a:prstGeom>
        </p:spPr>
        <p:txBody>
          <a:bodyPr lIns="0" tIns="0" rIns="0" bIns="0">
            <a:normAutofit/>
          </a:bodyPr>
          <a:lstStyle>
            <a:lvl1pPr marL="0" indent="0">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solidFill>
                  <a:schemeClr val="bg1"/>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p>
        </p:txBody>
      </p:sp>
    </p:spTree>
    <p:extLst>
      <p:ext uri="{BB962C8B-B14F-4D97-AF65-F5344CB8AC3E}">
        <p14:creationId xmlns:p14="http://schemas.microsoft.com/office/powerpoint/2010/main" xmlns="" val="3274530268"/>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6"/>
          <p:cNvSpPr>
            <a:spLocks noGrp="1" noChangeArrowheads="1"/>
          </p:cNvSpPr>
          <p:nvPr>
            <p:ph type="dt" sz="half" idx="10"/>
          </p:nvPr>
        </p:nvSpPr>
        <p:spPr>
          <a:xfrm>
            <a:off x="6375692" y="4766910"/>
            <a:ext cx="2133330" cy="274547"/>
          </a:xfrm>
          <a:prstGeom prst="rect">
            <a:avLst/>
          </a:prstGeom>
          <a:ln/>
        </p:spPr>
        <p:txBody>
          <a:bodyPr/>
          <a:lstStyle>
            <a:lvl1pPr>
              <a:defRPr/>
            </a:lvl1pPr>
          </a:lstStyle>
          <a:p>
            <a:pPr>
              <a:defRPr/>
            </a:pPr>
            <a:fld id="{D3CB53CE-C1F3-44BE-962D-9D4BF82EC43D}" type="datetime1">
              <a:rPr lang="en-US">
                <a:solidFill>
                  <a:srgbClr val="000000"/>
                </a:solidFill>
              </a:rPr>
              <a:pPr>
                <a:defRPr/>
              </a:pPr>
              <a:t>8/21/2017</a:t>
            </a:fld>
            <a:endParaRPr lang="en-US">
              <a:solidFill>
                <a:srgbClr val="000000"/>
              </a:solidFill>
            </a:endParaRPr>
          </a:p>
        </p:txBody>
      </p:sp>
    </p:spTree>
    <p:extLst>
      <p:ext uri="{BB962C8B-B14F-4D97-AF65-F5344CB8AC3E}">
        <p14:creationId xmlns:p14="http://schemas.microsoft.com/office/powerpoint/2010/main" xmlns="" val="816675042"/>
      </p:ext>
    </p:extLst>
  </p:cSld>
  <p:clrMapOvr>
    <a:masterClrMapping/>
  </p:clrMapOvr>
  <p:transition>
    <p:fade/>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a:prstGeom prst="rect">
            <a:avLst/>
          </a:prstGeom>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457200" y="1200151"/>
            <a:ext cx="8229600" cy="3394472"/>
          </a:xfrm>
          <a:prstGeom prst="rect">
            <a:avLst/>
          </a:prstGeo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_tradnl" dirty="0"/>
          </a:p>
        </p:txBody>
      </p:sp>
      <p:sp>
        <p:nvSpPr>
          <p:cNvPr id="5" name="Date Placeholder 4"/>
          <p:cNvSpPr>
            <a:spLocks noGrp="1" noChangeArrowheads="1"/>
          </p:cNvSpPr>
          <p:nvPr>
            <p:ph type="dt" sz="half" idx="10"/>
          </p:nvPr>
        </p:nvSpPr>
        <p:spPr>
          <a:xfrm>
            <a:off x="457200" y="4683919"/>
            <a:ext cx="2133600" cy="357188"/>
          </a:xfrm>
          <a:prstGeom prst="rect">
            <a:avLst/>
          </a:prstGeom>
        </p:spPr>
        <p:txBody>
          <a:bodyPr/>
          <a:lstStyle>
            <a:lvl1pPr>
              <a:defRPr/>
            </a:lvl1pPr>
          </a:lstStyle>
          <a:p>
            <a:pPr>
              <a:defRPr/>
            </a:pPr>
            <a:endParaRPr lang="en-US" dirty="0">
              <a:solidFill>
                <a:srgbClr val="000000"/>
              </a:solidFill>
            </a:endParaRPr>
          </a:p>
        </p:txBody>
      </p:sp>
      <p:sp>
        <p:nvSpPr>
          <p:cNvPr id="6" name="Footer Placeholder 5"/>
          <p:cNvSpPr>
            <a:spLocks noGrp="1" noChangeArrowheads="1"/>
          </p:cNvSpPr>
          <p:nvPr>
            <p:ph type="ftr" sz="quarter" idx="11"/>
          </p:nvPr>
        </p:nvSpPr>
        <p:spPr>
          <a:xfrm>
            <a:off x="3124200" y="4683919"/>
            <a:ext cx="2895600" cy="357188"/>
          </a:xfrm>
          <a:prstGeom prst="rect">
            <a:avLst/>
          </a:prstGeom>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a:xfrm>
            <a:off x="6553200" y="4683919"/>
            <a:ext cx="2133600" cy="357188"/>
          </a:xfrm>
          <a:prstGeom prst="rect">
            <a:avLst/>
          </a:prstGeom>
        </p:spPr>
        <p:txBody>
          <a:bodyPr/>
          <a:lstStyle>
            <a:lvl1pPr>
              <a:defRPr/>
            </a:lvl1pPr>
          </a:lstStyle>
          <a:p>
            <a:pPr>
              <a:defRPr/>
            </a:pPr>
            <a:fld id="{8FB2911F-A31F-474F-94E3-AC788B37E6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2699435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a:prstGeom prst="rect">
            <a:avLst/>
          </a:prstGeom>
        </p:spPr>
        <p:txBody>
          <a:bodyPr/>
          <a:lstStyle/>
          <a:p>
            <a:r>
              <a:rPr lang="es-ES" smtClean="0"/>
              <a:t>Haga clic para modificar el estilo de título del patrón</a:t>
            </a:r>
            <a:endParaRPr lang="es-ES_tradnl"/>
          </a:p>
        </p:txBody>
      </p:sp>
      <p:sp>
        <p:nvSpPr>
          <p:cNvPr id="4" name="Rectangle 4"/>
          <p:cNvSpPr>
            <a:spLocks noGrp="1" noChangeArrowheads="1"/>
          </p:cNvSpPr>
          <p:nvPr>
            <p:ph type="dt" sz="half" idx="10"/>
          </p:nvPr>
        </p:nvSpPr>
        <p:spPr>
          <a:xfrm>
            <a:off x="457200" y="4683919"/>
            <a:ext cx="2133600" cy="357188"/>
          </a:xfrm>
          <a:prstGeom prst="rect">
            <a:avLst/>
          </a:prstGeom>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4683919"/>
            <a:ext cx="2133600" cy="357188"/>
          </a:xfrm>
          <a:prstGeom prst="rect">
            <a:avLst/>
          </a:prstGeom>
        </p:spPr>
        <p:txBody>
          <a:bodyPr/>
          <a:lstStyle>
            <a:lvl1pPr>
              <a:defRPr/>
            </a:lvl1pPr>
          </a:lstStyle>
          <a:p>
            <a:pPr>
              <a:defRPr/>
            </a:pPr>
            <a:fld id="{F28A58CD-5229-4732-A256-43847FD7DE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40655252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Bullet_Title only">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59742" y="303064"/>
            <a:ext cx="8659976" cy="728782"/>
          </a:xfrm>
          <a:prstGeom prst="rect">
            <a:avLst/>
          </a:prstGeom>
        </p:spPr>
        <p:txBody>
          <a:bodyPr anchor="t" anchorCtr="0">
            <a:noAutofit/>
          </a:bodyPr>
          <a:lstStyle>
            <a:lvl1pPr algn="l">
              <a:lnSpc>
                <a:spcPct val="90000"/>
              </a:lnSpc>
              <a:defRPr sz="2475" b="0" i="0" spc="0" baseline="0">
                <a:solidFill>
                  <a:schemeClr val="bg1"/>
                </a:solidFill>
                <a:latin typeface="+mj-lt"/>
                <a:cs typeface="CiscoSans Thin"/>
              </a:defRPr>
            </a:lvl1pPr>
          </a:lstStyle>
          <a:p>
            <a:r>
              <a:rPr lang="en-US" dirty="0"/>
              <a:t>Bullet Title Goes Here</a:t>
            </a:r>
          </a:p>
        </p:txBody>
      </p:sp>
      <p:sp>
        <p:nvSpPr>
          <p:cNvPr id="4" name="Rectangle 5"/>
          <p:cNvSpPr>
            <a:spLocks noChangeArrowheads="1"/>
          </p:cNvSpPr>
          <p:nvPr userDrawn="1"/>
        </p:nvSpPr>
        <p:spPr bwMode="ltGray">
          <a:xfrm>
            <a:off x="7826101" y="4745975"/>
            <a:ext cx="749550" cy="154528"/>
          </a:xfrm>
          <a:prstGeom prst="rect">
            <a:avLst/>
          </a:prstGeom>
          <a:noFill/>
          <a:ln w="9525">
            <a:noFill/>
            <a:miter lim="800000"/>
            <a:headEnd/>
            <a:tailEnd/>
          </a:ln>
          <a:effectLst/>
        </p:spPr>
        <p:txBody>
          <a:bodyPr wrap="none" lIns="61588" tIns="30797" rIns="61588" bIns="30797" anchor="b">
            <a:spAutoFit/>
          </a:bodyPr>
          <a:lstStyle/>
          <a:p>
            <a:pPr algn="r" defTabSz="610741"/>
            <a:r>
              <a:rPr lang="en-US" sz="600" dirty="0">
                <a:solidFill>
                  <a:srgbClr val="FFFFFF"/>
                </a:solidFill>
                <a:cs typeface="CiscoSans Thin"/>
              </a:rPr>
              <a:t>Cisco Confidential</a:t>
            </a:r>
          </a:p>
        </p:txBody>
      </p:sp>
      <p:sp>
        <p:nvSpPr>
          <p:cNvPr id="5" name="Rectangle 7"/>
          <p:cNvSpPr>
            <a:spLocks noChangeArrowheads="1"/>
          </p:cNvSpPr>
          <p:nvPr userDrawn="1"/>
        </p:nvSpPr>
        <p:spPr bwMode="ltGray">
          <a:xfrm>
            <a:off x="8662416" y="4742903"/>
            <a:ext cx="218956" cy="154528"/>
          </a:xfrm>
          <a:prstGeom prst="rect">
            <a:avLst/>
          </a:prstGeom>
          <a:noFill/>
          <a:ln w="9525" algn="ctr">
            <a:noFill/>
            <a:miter lim="800000"/>
            <a:headEnd/>
            <a:tailEnd/>
          </a:ln>
          <a:effectLst/>
        </p:spPr>
        <p:txBody>
          <a:bodyPr wrap="none" lIns="61588" tIns="30797" rIns="61588" bIns="30797" anchor="b">
            <a:spAutoFit/>
          </a:bodyPr>
          <a:lstStyle/>
          <a:p>
            <a:pPr algn="r" defTabSz="610741"/>
            <a:fld id="{DFCF27A5-1A5B-48D3-A060-2758FFBB1ADD}" type="slidenum">
              <a:rPr lang="en-US" sz="600">
                <a:solidFill>
                  <a:srgbClr val="FFFFFF"/>
                </a:solidFill>
                <a:cs typeface="CiscoSans Thin"/>
              </a:rPr>
              <a:pPr algn="r" defTabSz="610741"/>
              <a:t>‹#›</a:t>
            </a:fld>
            <a:endParaRPr lang="en-US" sz="600" dirty="0">
              <a:solidFill>
                <a:srgbClr val="FFFFFF"/>
              </a:solidFill>
              <a:cs typeface="CiscoSans Thin"/>
            </a:endParaRPr>
          </a:p>
        </p:txBody>
      </p:sp>
      <p:sp>
        <p:nvSpPr>
          <p:cNvPr id="6" name="Rectangle 4"/>
          <p:cNvSpPr>
            <a:spLocks noChangeArrowheads="1"/>
          </p:cNvSpPr>
          <p:nvPr userDrawn="1"/>
        </p:nvSpPr>
        <p:spPr bwMode="ltGray">
          <a:xfrm>
            <a:off x="292050" y="4747275"/>
            <a:ext cx="3420515" cy="154528"/>
          </a:xfrm>
          <a:prstGeom prst="rect">
            <a:avLst/>
          </a:prstGeom>
          <a:noFill/>
          <a:ln w="9525">
            <a:noFill/>
            <a:miter lim="800000"/>
            <a:headEnd/>
            <a:tailEnd/>
          </a:ln>
          <a:effectLst/>
        </p:spPr>
        <p:txBody>
          <a:bodyPr wrap="square" lIns="61588" tIns="30797" rIns="61588" bIns="30797" anchor="b" anchorCtr="0">
            <a:spAutoFit/>
          </a:bodyPr>
          <a:lstStyle/>
          <a:p>
            <a:pPr defTabSz="610741"/>
            <a:r>
              <a:rPr lang="en-US" sz="600" dirty="0">
                <a:solidFill>
                  <a:srgbClr val="FFFFFF"/>
                </a:solidFill>
                <a:cs typeface="CiscoSans Thin"/>
              </a:rPr>
              <a:t>© 2015  Cisco and/or its affiliates. All rights reserved.</a:t>
            </a:r>
          </a:p>
        </p:txBody>
      </p:sp>
    </p:spTree>
    <p:extLst>
      <p:ext uri="{BB962C8B-B14F-4D97-AF65-F5344CB8AC3E}">
        <p14:creationId xmlns:p14="http://schemas.microsoft.com/office/powerpoint/2010/main" xmlns="" val="19968525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1 Column">
    <p:spTree>
      <p:nvGrpSpPr>
        <p:cNvPr id="1" name=""/>
        <p:cNvGrpSpPr/>
        <p:nvPr/>
      </p:nvGrpSpPr>
      <p:grpSpPr>
        <a:xfrm>
          <a:off x="0" y="0"/>
          <a:ext cx="0" cy="0"/>
          <a:chOff x="0" y="0"/>
          <a:chExt cx="0" cy="0"/>
        </a:xfrm>
      </p:grpSpPr>
      <p:pic>
        <p:nvPicPr>
          <p:cNvPr id="6" name="Picture 5" descr="grey-dots.jp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2912291"/>
            <a:ext cx="9144000" cy="2231209"/>
          </a:xfrm>
          <a:prstGeom prst="rect">
            <a:avLst/>
          </a:prstGeom>
        </p:spPr>
      </p:pic>
      <p:sp>
        <p:nvSpPr>
          <p:cNvPr id="7" name="Title 7"/>
          <p:cNvSpPr>
            <a:spLocks noGrp="1"/>
          </p:cNvSpPr>
          <p:nvPr>
            <p:ph type="title"/>
          </p:nvPr>
        </p:nvSpPr>
        <p:spPr>
          <a:xfrm>
            <a:off x="347471" y="272920"/>
            <a:ext cx="8458200" cy="640314"/>
          </a:xfrm>
          <a:prstGeom prst="rect">
            <a:avLst/>
          </a:prstGeom>
          <a:solidFill>
            <a:srgbClr val="000000"/>
          </a:solidFill>
        </p:spPr>
        <p:txBody>
          <a:bodyPr vert="horz" wrap="square" lIns="182880" tIns="0" rIns="182880" bIns="0" anchor="ctr" anchorCtr="0">
            <a:noAutofit/>
          </a:bodyPr>
          <a:lstStyle>
            <a:lvl1pPr algn="l">
              <a:defRPr sz="1800" b="1">
                <a:solidFill>
                  <a:schemeClr val="bg1"/>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524764" y="997209"/>
            <a:ext cx="8091850" cy="3441441"/>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sz="1600">
                <a:solidFill>
                  <a:schemeClr val="bg2"/>
                </a:solidFill>
              </a:defRPr>
            </a:lvl1pPr>
            <a:lvl2pPr marL="455613" indent="-223838">
              <a:buClr>
                <a:schemeClr val="tx1"/>
              </a:buClr>
              <a:buSzPct val="90000"/>
              <a:buFont typeface="Webdings" panose="05030102010509060703" pitchFamily="18" charset="2"/>
              <a:buChar char="4"/>
              <a:defRPr sz="1400">
                <a:solidFill>
                  <a:schemeClr val="bg2"/>
                </a:solidFill>
              </a:defRPr>
            </a:lvl2pPr>
            <a:lvl3pPr marL="679450" indent="-209550">
              <a:buClr>
                <a:schemeClr val="tx1"/>
              </a:buClr>
              <a:buSzPct val="85000"/>
              <a:buFont typeface="Webdings" panose="05030102010509060703" pitchFamily="18" charset="2"/>
              <a:buChar char="4"/>
              <a:defRPr sz="1400">
                <a:solidFill>
                  <a:schemeClr val="bg2"/>
                </a:solidFill>
              </a:defRPr>
            </a:lvl3pPr>
            <a:lvl4pPr marL="896112" indent="-228600">
              <a:buClr>
                <a:schemeClr val="tx1"/>
              </a:buClr>
              <a:buSzPct val="100000"/>
              <a:buFont typeface="Wingdings" panose="05000000000000000000" pitchFamily="2" charset="2"/>
              <a:buChar char="§"/>
              <a:defRPr sz="1200">
                <a:solidFill>
                  <a:schemeClr val="bg2"/>
                </a:solidFill>
              </a:defRPr>
            </a:lvl4pPr>
            <a:lvl5pPr marL="1828800" indent="0">
              <a:buNone/>
              <a:defRPr sz="14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Box 7"/>
          <p:cNvSpPr txBox="1"/>
          <p:nvPr userDrawn="1"/>
        </p:nvSpPr>
        <p:spPr>
          <a:xfrm>
            <a:off x="2200276" y="4933146"/>
            <a:ext cx="6604264" cy="297517"/>
          </a:xfrm>
          <a:prstGeom prst="rect">
            <a:avLst/>
          </a:prstGeom>
          <a:noFill/>
        </p:spPr>
        <p:txBody>
          <a:bodyPr wrap="square" lIns="0" tIns="0" rIns="0" bIns="0" rtlCol="0">
            <a:noAutofit/>
          </a:bodyPr>
          <a:lstStyle/>
          <a:p>
            <a:pPr algn="r">
              <a:lnSpc>
                <a:spcPct val="100000"/>
              </a:lnSpc>
            </a:pPr>
            <a:r>
              <a:rPr lang="en-GB" sz="600" baseline="0" dirty="0" smtClean="0">
                <a:solidFill>
                  <a:schemeClr val="tx1"/>
                </a:solidFill>
              </a:rPr>
              <a:t>Copyright © 2016 Forcepoint, Proprietary &amp; Confidential</a:t>
            </a:r>
            <a:r>
              <a:rPr lang="en-US" sz="600" baseline="0" dirty="0" smtClean="0">
                <a:solidFill>
                  <a:schemeClr val="tx1"/>
                </a:solidFill>
              </a:rPr>
              <a:t> |  </a:t>
            </a:r>
            <a:fld id="{2066355A-084C-D24E-9AD2-7E4FC41EA627}" type="slidenum">
              <a:rPr lang="en-US" sz="600" baseline="0" smtClean="0">
                <a:solidFill>
                  <a:schemeClr val="tx1"/>
                </a:solidFill>
              </a:rPr>
              <a:pPr algn="r">
                <a:lnSpc>
                  <a:spcPct val="100000"/>
                </a:lnSpc>
              </a:pPr>
              <a:t>‹#›</a:t>
            </a:fld>
            <a:endParaRPr lang="en-US" sz="600" baseline="0" dirty="0">
              <a:solidFill>
                <a:schemeClr val="tx1"/>
              </a:solidFill>
            </a:endParaRPr>
          </a:p>
        </p:txBody>
      </p:sp>
    </p:spTree>
    <p:extLst>
      <p:ext uri="{BB962C8B-B14F-4D97-AF65-F5344CB8AC3E}">
        <p14:creationId xmlns:p14="http://schemas.microsoft.com/office/powerpoint/2010/main" xmlns="" val="3608718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cSld name="Title only - Websense Public">
    <p:spTree>
      <p:nvGrpSpPr>
        <p:cNvPr id="1" name=""/>
        <p:cNvGrpSpPr/>
        <p:nvPr/>
      </p:nvGrpSpPr>
      <p:grpSpPr>
        <a:xfrm>
          <a:off x="0" y="0"/>
          <a:ext cx="0" cy="0"/>
          <a:chOff x="0" y="0"/>
          <a:chExt cx="0" cy="0"/>
        </a:xfrm>
      </p:grpSpPr>
      <p:sp>
        <p:nvSpPr>
          <p:cNvPr id="2" name="Title 1"/>
          <p:cNvSpPr>
            <a:spLocks noGrp="1"/>
          </p:cNvSpPr>
          <p:nvPr>
            <p:ph type="title"/>
          </p:nvPr>
        </p:nvSpPr>
        <p:spPr>
          <a:xfrm>
            <a:off x="152400" y="-8870"/>
            <a:ext cx="7543800" cy="523220"/>
          </a:xfrm>
          <a:prstGeom prst="rect">
            <a:avLst/>
          </a:prstGeom>
        </p:spPr>
        <p:txBody>
          <a:bodyPr>
            <a:normAutofit/>
          </a:bodyPr>
          <a:lstStyle>
            <a:lvl1pPr algn="l">
              <a:defRPr sz="2500" baseline="0">
                <a:solidFill>
                  <a:schemeClr val="bg1"/>
                </a:solidFill>
                <a:latin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282873144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2 Column">
    <p:spTree>
      <p:nvGrpSpPr>
        <p:cNvPr id="1" name=""/>
        <p:cNvGrpSpPr/>
        <p:nvPr/>
      </p:nvGrpSpPr>
      <p:grpSpPr>
        <a:xfrm>
          <a:off x="0" y="0"/>
          <a:ext cx="0" cy="0"/>
          <a:chOff x="0" y="0"/>
          <a:chExt cx="0" cy="0"/>
        </a:xfrm>
      </p:grpSpPr>
      <p:pic>
        <p:nvPicPr>
          <p:cNvPr id="9" name="Picture 8" descr="grey-dots.jp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2912291"/>
            <a:ext cx="9144000" cy="2231209"/>
          </a:xfrm>
          <a:prstGeom prst="rect">
            <a:avLst/>
          </a:prstGeom>
        </p:spPr>
      </p:pic>
      <p:sp>
        <p:nvSpPr>
          <p:cNvPr id="10" name="Content Placeholder 2"/>
          <p:cNvSpPr>
            <a:spLocks noGrp="1"/>
          </p:cNvSpPr>
          <p:nvPr>
            <p:ph idx="1"/>
          </p:nvPr>
        </p:nvSpPr>
        <p:spPr>
          <a:xfrm>
            <a:off x="524762" y="1070688"/>
            <a:ext cx="3928486" cy="3432153"/>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sz="1600">
                <a:solidFill>
                  <a:schemeClr val="bg2"/>
                </a:solidFill>
              </a:defRPr>
            </a:lvl1pPr>
            <a:lvl2pPr marL="455613" indent="-223838">
              <a:buClr>
                <a:schemeClr val="tx1"/>
              </a:buClr>
              <a:buSzPct val="90000"/>
              <a:buFont typeface="Webdings" panose="05030102010509060703" pitchFamily="18" charset="2"/>
              <a:buChar char="4"/>
              <a:defRPr sz="1400">
                <a:solidFill>
                  <a:schemeClr val="bg2"/>
                </a:solidFill>
              </a:defRPr>
            </a:lvl2pPr>
            <a:lvl3pPr marL="679450" indent="-209550">
              <a:buClr>
                <a:schemeClr val="tx1"/>
              </a:buClr>
              <a:buSzPct val="85000"/>
              <a:buFont typeface="Webdings" panose="05030102010509060703" pitchFamily="18" charset="2"/>
              <a:buChar char="4"/>
              <a:defRPr sz="1400">
                <a:solidFill>
                  <a:schemeClr val="bg2"/>
                </a:solidFill>
              </a:defRPr>
            </a:lvl3pPr>
            <a:lvl4pPr marL="896112" indent="-228600">
              <a:buClr>
                <a:schemeClr val="tx1"/>
              </a:buClr>
              <a:buSzPct val="100000"/>
              <a:buFont typeface="Wingdings" panose="05000000000000000000" pitchFamily="2" charset="2"/>
              <a:buChar char="§"/>
              <a:defRPr sz="1200">
                <a:solidFill>
                  <a:schemeClr val="bg2"/>
                </a:solidFill>
              </a:defRPr>
            </a:lvl4pPr>
            <a:lvl5pPr marL="1828800" indent="0">
              <a:buNone/>
              <a:defRPr sz="14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Content Placeholder 2"/>
          <p:cNvSpPr>
            <a:spLocks noGrp="1"/>
          </p:cNvSpPr>
          <p:nvPr>
            <p:ph idx="10"/>
          </p:nvPr>
        </p:nvSpPr>
        <p:spPr>
          <a:xfrm>
            <a:off x="4688275" y="1070688"/>
            <a:ext cx="3928486" cy="3432153"/>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sz="1600">
                <a:solidFill>
                  <a:schemeClr val="bg2"/>
                </a:solidFill>
              </a:defRPr>
            </a:lvl1pPr>
            <a:lvl2pPr marL="455613" indent="-223838">
              <a:buClr>
                <a:schemeClr val="tx1"/>
              </a:buClr>
              <a:buSzPct val="90000"/>
              <a:buFont typeface="Webdings" panose="05030102010509060703" pitchFamily="18" charset="2"/>
              <a:buChar char="4"/>
              <a:defRPr sz="1400">
                <a:solidFill>
                  <a:schemeClr val="bg2"/>
                </a:solidFill>
              </a:defRPr>
            </a:lvl2pPr>
            <a:lvl3pPr marL="679450" indent="-209550">
              <a:buClr>
                <a:schemeClr val="tx1"/>
              </a:buClr>
              <a:buSzPct val="85000"/>
              <a:buFont typeface="Webdings" panose="05030102010509060703" pitchFamily="18" charset="2"/>
              <a:buChar char="4"/>
              <a:defRPr sz="1400">
                <a:solidFill>
                  <a:schemeClr val="bg2"/>
                </a:solidFill>
              </a:defRPr>
            </a:lvl3pPr>
            <a:lvl4pPr marL="896112" indent="-228600">
              <a:buClr>
                <a:schemeClr val="tx1"/>
              </a:buClr>
              <a:buSzPct val="100000"/>
              <a:buFont typeface="Wingdings" panose="05000000000000000000" pitchFamily="2" charset="2"/>
              <a:buChar char="§"/>
              <a:defRPr sz="1200">
                <a:solidFill>
                  <a:schemeClr val="bg2"/>
                </a:solidFill>
              </a:defRPr>
            </a:lvl4pPr>
            <a:lvl5pPr marL="1828800" indent="0">
              <a:buNone/>
              <a:defRPr sz="14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Title 7"/>
          <p:cNvSpPr>
            <a:spLocks noGrp="1"/>
          </p:cNvSpPr>
          <p:nvPr>
            <p:ph type="title"/>
          </p:nvPr>
        </p:nvSpPr>
        <p:spPr>
          <a:xfrm>
            <a:off x="347471" y="272920"/>
            <a:ext cx="8458200" cy="640314"/>
          </a:xfrm>
          <a:prstGeom prst="rect">
            <a:avLst/>
          </a:prstGeom>
          <a:solidFill>
            <a:srgbClr val="000000"/>
          </a:solidFill>
        </p:spPr>
        <p:txBody>
          <a:bodyPr vert="horz" wrap="square" lIns="182880" tIns="0" rIns="182880" bIns="0" anchor="ctr" anchorCtr="0">
            <a:noAutofit/>
          </a:bodyPr>
          <a:lstStyle>
            <a:lvl1pPr algn="l">
              <a:defRPr sz="1800" b="1">
                <a:solidFill>
                  <a:schemeClr val="bg1"/>
                </a:solidFill>
              </a:defRPr>
            </a:lvl1pPr>
          </a:lstStyle>
          <a:p>
            <a:r>
              <a:rPr lang="en-US" dirty="0" smtClean="0"/>
              <a:t>Click to edit Master title style</a:t>
            </a:r>
            <a:endParaRPr lang="en-US" dirty="0"/>
          </a:p>
        </p:txBody>
      </p:sp>
      <p:sp>
        <p:nvSpPr>
          <p:cNvPr id="11" name="TextBox 10"/>
          <p:cNvSpPr txBox="1"/>
          <p:nvPr userDrawn="1"/>
        </p:nvSpPr>
        <p:spPr>
          <a:xfrm>
            <a:off x="2200276" y="4933146"/>
            <a:ext cx="6604264" cy="297517"/>
          </a:xfrm>
          <a:prstGeom prst="rect">
            <a:avLst/>
          </a:prstGeom>
          <a:noFill/>
        </p:spPr>
        <p:txBody>
          <a:bodyPr wrap="square" lIns="0" tIns="0" rIns="0" bIns="0" rtlCol="0">
            <a:noAutofit/>
          </a:bodyPr>
          <a:lstStyle/>
          <a:p>
            <a:pPr algn="r">
              <a:lnSpc>
                <a:spcPct val="100000"/>
              </a:lnSpc>
            </a:pPr>
            <a:r>
              <a:rPr lang="en-GB" sz="600" baseline="0" dirty="0" smtClean="0">
                <a:solidFill>
                  <a:schemeClr val="tx1"/>
                </a:solidFill>
              </a:rPr>
              <a:t>Worldwide Sales Conference 2016, Proprietary &amp; Confidential</a:t>
            </a:r>
            <a:r>
              <a:rPr lang="en-US" sz="600" baseline="0" dirty="0" smtClean="0">
                <a:solidFill>
                  <a:schemeClr val="tx1"/>
                </a:solidFill>
              </a:rPr>
              <a:t> |  </a:t>
            </a:r>
            <a:fld id="{2066355A-084C-D24E-9AD2-7E4FC41EA627}" type="slidenum">
              <a:rPr lang="en-US" sz="600" baseline="0" smtClean="0">
                <a:solidFill>
                  <a:schemeClr val="tx1"/>
                </a:solidFill>
              </a:rPr>
              <a:pPr algn="r">
                <a:lnSpc>
                  <a:spcPct val="100000"/>
                </a:lnSpc>
              </a:pPr>
              <a:t>‹#›</a:t>
            </a:fld>
            <a:endParaRPr lang="en-US" sz="600" baseline="0" dirty="0">
              <a:solidFill>
                <a:schemeClr val="tx1"/>
              </a:solidFill>
            </a:endParaRPr>
          </a:p>
        </p:txBody>
      </p:sp>
    </p:spTree>
    <p:extLst>
      <p:ext uri="{BB962C8B-B14F-4D97-AF65-F5344CB8AC3E}">
        <p14:creationId xmlns:p14="http://schemas.microsoft.com/office/powerpoint/2010/main" xmlns="" val="425750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col-date-pag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199033" y="780500"/>
            <a:ext cx="4259262" cy="3996215"/>
          </a:xfrm>
          <a:prstGeom prst="rect">
            <a:avLst/>
          </a:prstGeom>
        </p:spPr>
        <p:txBody>
          <a:bodyPr>
            <a:normAutofit/>
          </a:bodyPr>
          <a:lstStyle>
            <a:lvl1pPr>
              <a:defRPr sz="20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3"/>
          <p:cNvSpPr>
            <a:spLocks noGrp="1"/>
          </p:cNvSpPr>
          <p:nvPr>
            <p:ph sz="half" idx="2"/>
          </p:nvPr>
        </p:nvSpPr>
        <p:spPr>
          <a:xfrm>
            <a:off x="4596072" y="780500"/>
            <a:ext cx="4332288" cy="3996215"/>
          </a:xfrm>
          <a:prstGeom prst="rect">
            <a:avLst/>
          </a:prstGeom>
        </p:spPr>
        <p:txBody>
          <a:bodyPr>
            <a:normAutofit/>
          </a:bodyPr>
          <a:lstStyle>
            <a:lvl1pPr>
              <a:defRPr sz="20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3"/>
          <p:cNvSpPr>
            <a:spLocks noGrp="1"/>
          </p:cNvSpPr>
          <p:nvPr>
            <p:ph type="dt" sz="half" idx="10"/>
          </p:nvPr>
        </p:nvSpPr>
        <p:spPr>
          <a:xfrm>
            <a:off x="6375400" y="4775200"/>
            <a:ext cx="2133600" cy="365125"/>
          </a:xfrm>
          <a:prstGeom prst="rect">
            <a:avLst/>
          </a:prstGeom>
        </p:spPr>
        <p:txBody>
          <a:bodyPr vert="horz" lIns="91440" tIns="45720" rIns="0" bIns="45720" rtlCol="0" anchor="ctr"/>
          <a:lstStyle>
            <a:lvl1pPr algn="r" fontAlgn="auto">
              <a:spcBef>
                <a:spcPts val="0"/>
              </a:spcBef>
              <a:spcAft>
                <a:spcPts val="0"/>
              </a:spcAft>
              <a:defRPr sz="1000">
                <a:solidFill>
                  <a:schemeClr val="tx1"/>
                </a:solidFill>
                <a:latin typeface="Arial" pitchFamily="34" charset="0"/>
                <a:cs typeface="+mn-cs"/>
              </a:defRPr>
            </a:lvl1pPr>
          </a:lstStyle>
          <a:p>
            <a:pPr>
              <a:defRPr/>
            </a:pPr>
            <a:fld id="{E7363991-7701-40D2-8013-D9CB8D0AEDE0}" type="datetime1">
              <a:rPr lang="en-US" smtClean="0"/>
              <a:pPr>
                <a:defRPr/>
              </a:pPr>
              <a:t>8/21/2017</a:t>
            </a:fld>
            <a:endParaRPr lang="en-US" dirty="0"/>
          </a:p>
        </p:txBody>
      </p:sp>
      <p:sp>
        <p:nvSpPr>
          <p:cNvPr id="11" name="Slide Number Placeholder 5"/>
          <p:cNvSpPr>
            <a:spLocks noGrp="1"/>
          </p:cNvSpPr>
          <p:nvPr>
            <p:ph type="sldNum" sz="quarter" idx="4"/>
          </p:nvPr>
        </p:nvSpPr>
        <p:spPr>
          <a:xfrm>
            <a:off x="8661400" y="4775200"/>
            <a:ext cx="420688" cy="365125"/>
          </a:xfrm>
          <a:prstGeom prst="rect">
            <a:avLst/>
          </a:prstGeom>
        </p:spPr>
        <p:txBody>
          <a:bodyPr vert="horz" lIns="0" tIns="45720" rIns="0" bIns="45720" rtlCol="0" anchor="ctr"/>
          <a:lstStyle>
            <a:lvl1pPr algn="l" fontAlgn="auto">
              <a:spcBef>
                <a:spcPts val="0"/>
              </a:spcBef>
              <a:spcAft>
                <a:spcPts val="0"/>
              </a:spcAft>
              <a:defRPr sz="1000">
                <a:solidFill>
                  <a:schemeClr val="tx1"/>
                </a:solidFill>
                <a:latin typeface="Arial" pitchFamily="34" charset="0"/>
                <a:cs typeface="+mn-cs"/>
              </a:defRPr>
            </a:lvl1pPr>
          </a:lstStyle>
          <a:p>
            <a:pPr>
              <a:defRPr/>
            </a:pPr>
            <a:fld id="{4EA9CD83-0EA3-4692-AA42-F9EC7CC776A8}" type="slidenum">
              <a:rPr lang="en-US" smtClean="0"/>
              <a:pPr>
                <a:defRPr/>
              </a:pPr>
              <a:t>‹#›</a:t>
            </a:fld>
            <a:endParaRPr lang="en-US" dirty="0"/>
          </a:p>
        </p:txBody>
      </p:sp>
      <p:sp>
        <p:nvSpPr>
          <p:cNvPr id="12" name="Line 28"/>
          <p:cNvSpPr>
            <a:spLocks noChangeShapeType="1"/>
          </p:cNvSpPr>
          <p:nvPr userDrawn="1"/>
        </p:nvSpPr>
        <p:spPr bwMode="auto">
          <a:xfrm>
            <a:off x="8580438" y="4857750"/>
            <a:ext cx="0" cy="200025"/>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 name="Title 1"/>
          <p:cNvSpPr>
            <a:spLocks noGrp="1"/>
          </p:cNvSpPr>
          <p:nvPr>
            <p:ph type="title"/>
          </p:nvPr>
        </p:nvSpPr>
        <p:spPr>
          <a:xfrm>
            <a:off x="200026" y="97932"/>
            <a:ext cx="5924550" cy="514350"/>
          </a:xfrm>
          <a:prstGeom prst="rect">
            <a:avLst/>
          </a:prstGeom>
        </p:spPr>
        <p:txBody>
          <a:bodyPr anchor="b">
            <a:normAutofit/>
          </a:bodyPr>
          <a:lstStyle>
            <a:lvl1pPr>
              <a:defRPr sz="2400"/>
            </a:lvl1pPr>
          </a:lstStyle>
          <a:p>
            <a:r>
              <a:rPr lang="en-US" dirty="0" smtClean="0"/>
              <a:t>Click to edit Master title style</a:t>
            </a:r>
            <a:endParaRPr lang="en-US" dirty="0"/>
          </a:p>
        </p:txBody>
      </p:sp>
    </p:spTree>
    <p:extLst>
      <p:ext uri="{BB962C8B-B14F-4D97-AF65-F5344CB8AC3E}">
        <p14:creationId xmlns:p14="http://schemas.microsoft.com/office/powerpoint/2010/main" xmlns="" val="461983392"/>
      </p:ext>
    </p:extLst>
  </p:cSld>
  <p:clrMapOvr>
    <a:masterClrMapping/>
  </p:clrMapOvr>
  <p:transition>
    <p:fade/>
  </p:transition>
  <p:timing>
    <p:tnLst>
      <p:par>
        <p:cTn id="1" dur="indefinite" restart="never" nodeType="tmRoot"/>
      </p:par>
    </p:tnLst>
  </p:timing>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a:prstGeom prst="rect">
            <a:avLst/>
          </a:prstGeom>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457200" y="1200151"/>
            <a:ext cx="8229600" cy="3394472"/>
          </a:xfrm>
          <a:prstGeom prst="rect">
            <a:avLst/>
          </a:prstGeo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_tradnl" dirty="0"/>
          </a:p>
        </p:txBody>
      </p:sp>
      <p:sp>
        <p:nvSpPr>
          <p:cNvPr id="5" name="Date Placeholder 4"/>
          <p:cNvSpPr>
            <a:spLocks noGrp="1" noChangeArrowheads="1"/>
          </p:cNvSpPr>
          <p:nvPr>
            <p:ph type="dt" sz="half" idx="10"/>
          </p:nvPr>
        </p:nvSpPr>
        <p:spPr>
          <a:xfrm>
            <a:off x="457200" y="4683919"/>
            <a:ext cx="2133600" cy="357188"/>
          </a:xfrm>
          <a:prstGeom prst="rect">
            <a:avLst/>
          </a:prstGeom>
        </p:spPr>
        <p:txBody>
          <a:bodyPr/>
          <a:lstStyle>
            <a:lvl1pPr>
              <a:defRPr/>
            </a:lvl1pPr>
          </a:lstStyle>
          <a:p>
            <a:pPr>
              <a:defRPr/>
            </a:pPr>
            <a:endParaRPr lang="en-US" dirty="0">
              <a:solidFill>
                <a:srgbClr val="000000"/>
              </a:solidFill>
            </a:endParaRPr>
          </a:p>
        </p:txBody>
      </p:sp>
      <p:sp>
        <p:nvSpPr>
          <p:cNvPr id="6" name="Footer Placeholder 5"/>
          <p:cNvSpPr>
            <a:spLocks noGrp="1" noChangeArrowheads="1"/>
          </p:cNvSpPr>
          <p:nvPr>
            <p:ph type="ftr" sz="quarter" idx="11"/>
          </p:nvPr>
        </p:nvSpPr>
        <p:spPr>
          <a:xfrm>
            <a:off x="3124200" y="4683919"/>
            <a:ext cx="2895600" cy="357188"/>
          </a:xfrm>
          <a:prstGeom prst="rect">
            <a:avLst/>
          </a:prstGeom>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a:xfrm>
            <a:off x="6553200" y="4683919"/>
            <a:ext cx="2133600" cy="357188"/>
          </a:xfrm>
          <a:prstGeom prst="rect">
            <a:avLst/>
          </a:prstGeom>
        </p:spPr>
        <p:txBody>
          <a:bodyPr/>
          <a:lstStyle>
            <a:lvl1pPr>
              <a:defRPr/>
            </a:lvl1pPr>
          </a:lstStyle>
          <a:p>
            <a:pPr>
              <a:defRPr/>
            </a:pPr>
            <a:fld id="{8FB2911F-A31F-474F-94E3-AC788B37E6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612976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P Blank with Title">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01006572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a:prstGeom prst="rect">
            <a:avLst/>
          </a:prstGeom>
        </p:spPr>
        <p:txBody>
          <a:bodyPr/>
          <a:lstStyle/>
          <a:p>
            <a:r>
              <a:rPr lang="es-ES" smtClean="0"/>
              <a:t>Haga clic para modificar el estilo de título del patrón</a:t>
            </a:r>
            <a:endParaRPr lang="es-ES_tradnl"/>
          </a:p>
        </p:txBody>
      </p:sp>
      <p:sp>
        <p:nvSpPr>
          <p:cNvPr id="4" name="Rectangle 4"/>
          <p:cNvSpPr>
            <a:spLocks noGrp="1" noChangeArrowheads="1"/>
          </p:cNvSpPr>
          <p:nvPr>
            <p:ph type="dt" sz="half" idx="10"/>
          </p:nvPr>
        </p:nvSpPr>
        <p:spPr>
          <a:xfrm>
            <a:off x="457200" y="4683919"/>
            <a:ext cx="2133600" cy="357188"/>
          </a:xfrm>
          <a:prstGeom prst="rect">
            <a:avLst/>
          </a:prstGeom>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553200" y="4683919"/>
            <a:ext cx="2133600" cy="357188"/>
          </a:xfrm>
          <a:prstGeom prst="rect">
            <a:avLst/>
          </a:prstGeom>
        </p:spPr>
        <p:txBody>
          <a:bodyPr/>
          <a:lstStyle>
            <a:lvl1pPr>
              <a:defRPr/>
            </a:lvl1pPr>
          </a:lstStyle>
          <a:p>
            <a:pPr>
              <a:defRPr/>
            </a:pPr>
            <a:fld id="{F28A58CD-5229-4732-A256-43847FD7DE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xmlns="" val="145128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P Section Page with Title">
    <p:spTree>
      <p:nvGrpSpPr>
        <p:cNvPr id="1" name=""/>
        <p:cNvGrpSpPr/>
        <p:nvPr/>
      </p:nvGrpSpPr>
      <p:grpSpPr>
        <a:xfrm>
          <a:off x="0" y="0"/>
          <a:ext cx="0" cy="0"/>
          <a:chOff x="0" y="0"/>
          <a:chExt cx="0" cy="0"/>
        </a:xfrm>
      </p:grpSpPr>
      <p:pic>
        <p:nvPicPr>
          <p:cNvPr id="13" name="Picture 12" descr="Forcepoint_PPT_Images3.pdf"/>
          <p:cNvPicPr>
            <a:picLocks noChangeAspect="1"/>
          </p:cNvPicPr>
          <p:nvPr userDrawn="1"/>
        </p:nvPicPr>
        <p:blipFill>
          <a:blip r:embed="rId2" cstate="email">
            <a:grayscl/>
            <a:extLst>
              <a:ext uri="{28A0092B-C50C-407E-A947-70E740481C1C}">
                <a14:useLocalDpi xmlns:a14="http://schemas.microsoft.com/office/drawing/2010/main" xmlns=""/>
              </a:ext>
            </a:extLst>
          </a:blip>
          <a:stretch>
            <a:fillRect/>
          </a:stretch>
        </p:blipFill>
        <p:spPr>
          <a:xfrm>
            <a:off x="0" y="-1"/>
            <a:ext cx="9162288" cy="5153786"/>
          </a:xfrm>
          <a:prstGeom prst="rect">
            <a:avLst/>
          </a:prstGeom>
        </p:spPr>
      </p:pic>
      <p:sp>
        <p:nvSpPr>
          <p:cNvPr id="11" name="TextBox 10"/>
          <p:cNvSpPr txBox="1"/>
          <p:nvPr userDrawn="1"/>
        </p:nvSpPr>
        <p:spPr>
          <a:xfrm>
            <a:off x="5375275" y="4784547"/>
            <a:ext cx="3429264" cy="297517"/>
          </a:xfrm>
          <a:prstGeom prst="rect">
            <a:avLst/>
          </a:prstGeom>
          <a:noFill/>
        </p:spPr>
        <p:txBody>
          <a:bodyPr wrap="square" lIns="0" tIns="0" rIns="0" bIns="0" rtlCol="0">
            <a:noAutofit/>
          </a:bodyPr>
          <a:lstStyle/>
          <a:p>
            <a:pPr algn="r">
              <a:lnSpc>
                <a:spcPct val="100000"/>
              </a:lnSpc>
            </a:pPr>
            <a:r>
              <a:rPr lang="en-GB" sz="600" baseline="0" dirty="0" smtClean="0">
                <a:solidFill>
                  <a:srgbClr val="FFFFFF"/>
                </a:solidFill>
              </a:rPr>
              <a:t>Copyright © 2016 Forcepoint. All rights reserved.  </a:t>
            </a:r>
            <a:r>
              <a:rPr lang="en-US" sz="600" baseline="0" dirty="0" smtClean="0">
                <a:solidFill>
                  <a:srgbClr val="FFFFFF"/>
                </a:solidFill>
              </a:rPr>
              <a:t>|  </a:t>
            </a:r>
            <a:fld id="{2066355A-084C-D24E-9AD2-7E4FC41EA627}" type="slidenum">
              <a:rPr lang="en-US" sz="600" baseline="0" smtClean="0">
                <a:solidFill>
                  <a:srgbClr val="FFFFFF"/>
                </a:solidFill>
              </a:rPr>
              <a:pPr algn="r">
                <a:lnSpc>
                  <a:spcPct val="100000"/>
                </a:lnSpc>
              </a:pPr>
              <a:t>‹#›</a:t>
            </a:fld>
            <a:endParaRPr lang="en-US" sz="600" baseline="0" dirty="0">
              <a:solidFill>
                <a:srgbClr val="FFFFFF"/>
              </a:solidFill>
            </a:endParaRPr>
          </a:p>
        </p:txBody>
      </p:sp>
      <p:pic>
        <p:nvPicPr>
          <p:cNvPr id="12" name="Picture 11" descr="FP_1c_rev_horiz_PBR_rgb.eps"/>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245768" y="4544568"/>
            <a:ext cx="1563624" cy="508724"/>
          </a:xfrm>
          <a:prstGeom prst="rect">
            <a:avLst/>
          </a:prstGeom>
        </p:spPr>
      </p:pic>
      <p:pic>
        <p:nvPicPr>
          <p:cNvPr id="19" name="Picture 18" descr="FP_1c_rev_horiz_PBR_rgb.eps"/>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245768" y="4544568"/>
            <a:ext cx="1563624" cy="508724"/>
          </a:xfrm>
          <a:prstGeom prst="rect">
            <a:avLst/>
          </a:prstGeom>
        </p:spPr>
      </p:pic>
      <p:sp>
        <p:nvSpPr>
          <p:cNvPr id="16" name="Title 1"/>
          <p:cNvSpPr>
            <a:spLocks noGrp="1"/>
          </p:cNvSpPr>
          <p:nvPr>
            <p:ph type="ctrTitle" hasCustomPrompt="1"/>
          </p:nvPr>
        </p:nvSpPr>
        <p:spPr>
          <a:xfrm>
            <a:off x="346075" y="1493711"/>
            <a:ext cx="5029200" cy="904863"/>
          </a:xfrm>
          <a:prstGeom prst="rect">
            <a:avLst/>
          </a:prstGeom>
        </p:spPr>
        <p:txBody>
          <a:bodyPr wrap="square" lIns="0" tIns="0" rIns="0" bIns="0" anchor="b">
            <a:spAutoFit/>
          </a:bodyPr>
          <a:lstStyle>
            <a:lvl1pPr marL="0" marR="0" indent="0" algn="l" defTabSz="457200" rtl="0" eaLnBrk="1" fontAlgn="auto" latinLnBrk="0" hangingPunct="1">
              <a:lnSpc>
                <a:spcPct val="105000"/>
              </a:lnSpc>
              <a:spcBef>
                <a:spcPct val="0"/>
              </a:spcBef>
              <a:spcAft>
                <a:spcPts val="0"/>
              </a:spcAft>
              <a:buClrTx/>
              <a:buSzTx/>
              <a:buFontTx/>
              <a:buNone/>
              <a:tabLst/>
              <a:defRPr sz="2800" b="1">
                <a:solidFill>
                  <a:schemeClr val="bg1"/>
                </a:solidFill>
              </a:defRPr>
            </a:lvl1pPr>
          </a:lstStyle>
          <a:p>
            <a:pPr lvl="0"/>
            <a:r>
              <a:rPr lang="en-US" dirty="0" smtClean="0"/>
              <a:t>CLICK TO EDIT THIS SECTION TITLE</a:t>
            </a:r>
            <a:endParaRPr lang="en-US" dirty="0"/>
          </a:p>
        </p:txBody>
      </p:sp>
      <p:sp>
        <p:nvSpPr>
          <p:cNvPr id="9" name="Content Placeholder 2"/>
          <p:cNvSpPr>
            <a:spLocks noGrp="1"/>
          </p:cNvSpPr>
          <p:nvPr>
            <p:ph idx="12"/>
          </p:nvPr>
        </p:nvSpPr>
        <p:spPr>
          <a:xfrm>
            <a:off x="347471" y="2561113"/>
            <a:ext cx="5027804" cy="1675936"/>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a:solidFill>
                  <a:schemeClr val="bg1"/>
                </a:solidFill>
                <a:latin typeface="+mn-lt"/>
                <a:ea typeface="+mn-ea"/>
                <a:cs typeface="+mn-cs"/>
              </a:defRPr>
            </a:lvl4pPr>
            <a:lvl5pPr marL="1828800" indent="0">
              <a:buNone/>
              <a:defRPr sz="1400">
                <a:solidFill>
                  <a:schemeClr val="bg1"/>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endParaRPr lang="en-US" dirty="0"/>
          </a:p>
        </p:txBody>
      </p:sp>
    </p:spTree>
    <p:extLst>
      <p:ext uri="{BB962C8B-B14F-4D97-AF65-F5344CB8AC3E}">
        <p14:creationId xmlns:p14="http://schemas.microsoft.com/office/powerpoint/2010/main" xmlns="" val="3637911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P Section Page with Title">
    <p:spTree>
      <p:nvGrpSpPr>
        <p:cNvPr id="1" name=""/>
        <p:cNvGrpSpPr/>
        <p:nvPr/>
      </p:nvGrpSpPr>
      <p:grpSpPr>
        <a:xfrm>
          <a:off x="0" y="0"/>
          <a:ext cx="0" cy="0"/>
          <a:chOff x="0" y="0"/>
          <a:chExt cx="0" cy="0"/>
        </a:xfrm>
      </p:grpSpPr>
      <p:pic>
        <p:nvPicPr>
          <p:cNvPr id="13" name="Picture 12" descr="Forcepoint_PPT_Images3.pdf"/>
          <p:cNvPicPr>
            <a:picLocks noChangeAspect="1"/>
          </p:cNvPicPr>
          <p:nvPr userDrawn="1"/>
        </p:nvPicPr>
        <p:blipFill>
          <a:blip r:embed="rId2" cstate="email">
            <a:grayscl/>
            <a:extLst>
              <a:ext uri="{28A0092B-C50C-407E-A947-70E740481C1C}">
                <a14:useLocalDpi xmlns:a14="http://schemas.microsoft.com/office/drawing/2010/main" xmlns=""/>
              </a:ext>
            </a:extLst>
          </a:blip>
          <a:stretch>
            <a:fillRect/>
          </a:stretch>
        </p:blipFill>
        <p:spPr>
          <a:xfrm>
            <a:off x="0" y="-1"/>
            <a:ext cx="9162288" cy="5153786"/>
          </a:xfrm>
          <a:prstGeom prst="rect">
            <a:avLst/>
          </a:prstGeom>
        </p:spPr>
      </p:pic>
      <p:sp>
        <p:nvSpPr>
          <p:cNvPr id="11" name="TextBox 10"/>
          <p:cNvSpPr txBox="1"/>
          <p:nvPr userDrawn="1"/>
        </p:nvSpPr>
        <p:spPr>
          <a:xfrm>
            <a:off x="5375275" y="4784547"/>
            <a:ext cx="3429264" cy="297517"/>
          </a:xfrm>
          <a:prstGeom prst="rect">
            <a:avLst/>
          </a:prstGeom>
          <a:noFill/>
        </p:spPr>
        <p:txBody>
          <a:bodyPr wrap="square" lIns="0" tIns="0" rIns="0" bIns="0" rtlCol="0">
            <a:noAutofit/>
          </a:bodyPr>
          <a:lstStyle/>
          <a:p>
            <a:pPr algn="r">
              <a:lnSpc>
                <a:spcPct val="100000"/>
              </a:lnSpc>
            </a:pPr>
            <a:r>
              <a:rPr lang="en-GB" sz="600" baseline="0" dirty="0" smtClean="0">
                <a:solidFill>
                  <a:srgbClr val="FFFFFF"/>
                </a:solidFill>
              </a:rPr>
              <a:t>Copyright © 2016 Forcepoint. All rights reserved.  </a:t>
            </a:r>
            <a:r>
              <a:rPr lang="en-US" sz="600" baseline="0" dirty="0" smtClean="0">
                <a:solidFill>
                  <a:srgbClr val="FFFFFF"/>
                </a:solidFill>
              </a:rPr>
              <a:t>|  </a:t>
            </a:r>
            <a:fld id="{2066355A-084C-D24E-9AD2-7E4FC41EA627}" type="slidenum">
              <a:rPr lang="en-US" sz="600" baseline="0" smtClean="0">
                <a:solidFill>
                  <a:srgbClr val="FFFFFF"/>
                </a:solidFill>
              </a:rPr>
              <a:pPr algn="r">
                <a:lnSpc>
                  <a:spcPct val="100000"/>
                </a:lnSpc>
              </a:pPr>
              <a:t>‹#›</a:t>
            </a:fld>
            <a:endParaRPr lang="en-US" sz="600" baseline="0" dirty="0">
              <a:solidFill>
                <a:srgbClr val="FFFFFF"/>
              </a:solidFill>
            </a:endParaRPr>
          </a:p>
        </p:txBody>
      </p:sp>
      <p:pic>
        <p:nvPicPr>
          <p:cNvPr id="12" name="Picture 11" descr="FP_1c_rev_horiz_PBR_rgb.eps"/>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245768" y="4544568"/>
            <a:ext cx="1563624" cy="508724"/>
          </a:xfrm>
          <a:prstGeom prst="rect">
            <a:avLst/>
          </a:prstGeom>
        </p:spPr>
      </p:pic>
      <p:pic>
        <p:nvPicPr>
          <p:cNvPr id="19" name="Picture 18" descr="FP_1c_rev_horiz_PBR_rgb.eps"/>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245768" y="4544568"/>
            <a:ext cx="1563624" cy="508724"/>
          </a:xfrm>
          <a:prstGeom prst="rect">
            <a:avLst/>
          </a:prstGeom>
        </p:spPr>
      </p:pic>
      <p:sp>
        <p:nvSpPr>
          <p:cNvPr id="16" name="Title 1"/>
          <p:cNvSpPr>
            <a:spLocks noGrp="1"/>
          </p:cNvSpPr>
          <p:nvPr>
            <p:ph type="ctrTitle" hasCustomPrompt="1"/>
          </p:nvPr>
        </p:nvSpPr>
        <p:spPr>
          <a:xfrm>
            <a:off x="346075" y="1493711"/>
            <a:ext cx="5029200" cy="904863"/>
          </a:xfrm>
          <a:prstGeom prst="rect">
            <a:avLst/>
          </a:prstGeom>
        </p:spPr>
        <p:txBody>
          <a:bodyPr wrap="square" lIns="0" tIns="0" rIns="0" bIns="0" anchor="b">
            <a:spAutoFit/>
          </a:bodyPr>
          <a:lstStyle>
            <a:lvl1pPr marL="0" marR="0" indent="0" algn="l" defTabSz="457200" rtl="0" eaLnBrk="1" fontAlgn="auto" latinLnBrk="0" hangingPunct="1">
              <a:lnSpc>
                <a:spcPct val="105000"/>
              </a:lnSpc>
              <a:spcBef>
                <a:spcPct val="0"/>
              </a:spcBef>
              <a:spcAft>
                <a:spcPts val="0"/>
              </a:spcAft>
              <a:buClrTx/>
              <a:buSzTx/>
              <a:buFontTx/>
              <a:buNone/>
              <a:tabLst/>
              <a:defRPr sz="2800" b="1">
                <a:solidFill>
                  <a:schemeClr val="bg1"/>
                </a:solidFill>
              </a:defRPr>
            </a:lvl1pPr>
          </a:lstStyle>
          <a:p>
            <a:pPr lvl="0"/>
            <a:r>
              <a:rPr lang="en-US" dirty="0" smtClean="0"/>
              <a:t>CLICK TO EDIT THIS SECTION TITLE</a:t>
            </a:r>
            <a:endParaRPr lang="en-US" dirty="0"/>
          </a:p>
        </p:txBody>
      </p:sp>
      <p:sp>
        <p:nvSpPr>
          <p:cNvPr id="9" name="Content Placeholder 2"/>
          <p:cNvSpPr>
            <a:spLocks noGrp="1"/>
          </p:cNvSpPr>
          <p:nvPr>
            <p:ph idx="12"/>
          </p:nvPr>
        </p:nvSpPr>
        <p:spPr>
          <a:xfrm>
            <a:off x="347471" y="2561113"/>
            <a:ext cx="5027804" cy="1675936"/>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a:solidFill>
                  <a:schemeClr val="bg1"/>
                </a:solidFill>
                <a:latin typeface="+mn-lt"/>
                <a:ea typeface="+mn-ea"/>
                <a:cs typeface="+mn-cs"/>
              </a:defRPr>
            </a:lvl4pPr>
            <a:lvl5pPr marL="1828800" indent="0">
              <a:buNone/>
              <a:defRPr sz="1400">
                <a:solidFill>
                  <a:schemeClr val="bg1"/>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P 4D Slide Black">
    <p:spTree>
      <p:nvGrpSpPr>
        <p:cNvPr id="1" name=""/>
        <p:cNvGrpSpPr/>
        <p:nvPr/>
      </p:nvGrpSpPr>
      <p:grpSpPr>
        <a:xfrm>
          <a:off x="0" y="0"/>
          <a:ext cx="0" cy="0"/>
          <a:chOff x="0" y="0"/>
          <a:chExt cx="0" cy="0"/>
        </a:xfrm>
      </p:grpSpPr>
      <p:pic>
        <p:nvPicPr>
          <p:cNvPr id="10" name="Picture 9" descr="Forcepoint_PPT_Images3.pdf"/>
          <p:cNvPicPr>
            <a:picLocks noChangeAspect="1"/>
          </p:cNvPicPr>
          <p:nvPr userDrawn="1"/>
        </p:nvPicPr>
        <p:blipFill>
          <a:blip r:embed="rId2" cstate="email">
            <a:grayscl/>
            <a:extLst>
              <a:ext uri="{28A0092B-C50C-407E-A947-70E740481C1C}">
                <a14:useLocalDpi xmlns:a14="http://schemas.microsoft.com/office/drawing/2010/main" xmlns=""/>
              </a:ext>
            </a:extLst>
          </a:blip>
          <a:stretch>
            <a:fillRect/>
          </a:stretch>
        </p:blipFill>
        <p:spPr>
          <a:xfrm>
            <a:off x="0" y="1"/>
            <a:ext cx="9162288" cy="5153789"/>
          </a:xfrm>
          <a:prstGeom prst="rect">
            <a:avLst/>
          </a:prstGeom>
        </p:spPr>
      </p:pic>
      <p:sp>
        <p:nvSpPr>
          <p:cNvPr id="2" name="Oval 1"/>
          <p:cNvSpPr/>
          <p:nvPr userDrawn="1"/>
        </p:nvSpPr>
        <p:spPr>
          <a:xfrm>
            <a:off x="5153525" y="584440"/>
            <a:ext cx="3597924" cy="3597924"/>
          </a:xfrm>
          <a:prstGeom prst="ellipse">
            <a:avLst/>
          </a:prstGeom>
          <a:solidFill>
            <a:srgbClr val="FFFFFF"/>
          </a:soli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4DGraphic_NewCo_8Dec15-large.png"/>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5153525" y="584440"/>
            <a:ext cx="3597924" cy="3597924"/>
          </a:xfrm>
          <a:prstGeom prst="rect">
            <a:avLst/>
          </a:prstGeom>
          <a:effectLst>
            <a:softEdge rad="0"/>
          </a:effectLst>
        </p:spPr>
      </p:pic>
      <p:sp>
        <p:nvSpPr>
          <p:cNvPr id="4" name="TextBox 3"/>
          <p:cNvSpPr txBox="1"/>
          <p:nvPr userDrawn="1"/>
        </p:nvSpPr>
        <p:spPr>
          <a:xfrm>
            <a:off x="5913987" y="4784547"/>
            <a:ext cx="2890552" cy="297517"/>
          </a:xfrm>
          <a:prstGeom prst="rect">
            <a:avLst/>
          </a:prstGeom>
          <a:noFill/>
        </p:spPr>
        <p:txBody>
          <a:bodyPr wrap="square" lIns="0" tIns="0" rIns="0" bIns="0" rtlCol="0">
            <a:noAutofit/>
          </a:bodyPr>
          <a:lstStyle/>
          <a:p>
            <a:pPr algn="r">
              <a:lnSpc>
                <a:spcPct val="100000"/>
              </a:lnSpc>
            </a:pPr>
            <a:r>
              <a:rPr lang="en-GB" sz="600" baseline="0" dirty="0" smtClean="0">
                <a:solidFill>
                  <a:srgbClr val="FFFFFF"/>
                </a:solidFill>
              </a:rPr>
              <a:t>Copyright © 2016 Forcepoint. All rights reserved.  |</a:t>
            </a:r>
            <a:r>
              <a:rPr lang="en-US" sz="600" baseline="0" dirty="0" smtClean="0">
                <a:solidFill>
                  <a:srgbClr val="FFFFFF"/>
                </a:solidFill>
              </a:rPr>
              <a:t>  </a:t>
            </a:r>
            <a:fld id="{2066355A-084C-D24E-9AD2-7E4FC41EA627}" type="slidenum">
              <a:rPr lang="en-US" sz="600" baseline="0" smtClean="0">
                <a:solidFill>
                  <a:srgbClr val="FFFFFF"/>
                </a:solidFill>
              </a:rPr>
              <a:pPr algn="r">
                <a:lnSpc>
                  <a:spcPct val="100000"/>
                </a:lnSpc>
              </a:pPr>
              <a:t>‹#›</a:t>
            </a:fld>
            <a:endParaRPr lang="en-US" sz="600" baseline="0" dirty="0">
              <a:solidFill>
                <a:srgbClr val="FFFFFF"/>
              </a:solidFill>
            </a:endParaRPr>
          </a:p>
        </p:txBody>
      </p:sp>
      <p:pic>
        <p:nvPicPr>
          <p:cNvPr id="5" name="Picture 4" descr="FP_1c_rev_horiz_PBR_rgb.eps"/>
          <p:cNvPicPr>
            <a:picLocks noChangeAspect="1"/>
          </p:cNvPicPr>
          <p:nvPr userDrawn="1"/>
        </p:nvPicPr>
        <p:blipFill>
          <a:blip r:embed="rId4" cstate="email">
            <a:extLst>
              <a:ext uri="{28A0092B-C50C-407E-A947-70E740481C1C}">
                <a14:useLocalDpi xmlns:a14="http://schemas.microsoft.com/office/drawing/2010/main" xmlns=""/>
              </a:ext>
            </a:extLst>
          </a:blip>
          <a:stretch>
            <a:fillRect/>
          </a:stretch>
        </p:blipFill>
        <p:spPr>
          <a:xfrm>
            <a:off x="245768" y="4544568"/>
            <a:ext cx="1563624" cy="508724"/>
          </a:xfrm>
          <a:prstGeom prst="rect">
            <a:avLst/>
          </a:prstGeom>
        </p:spPr>
      </p:pic>
      <p:pic>
        <p:nvPicPr>
          <p:cNvPr id="8" name="Picture 7" descr="FP_1c_rev_horiz_PBR_rgb.eps"/>
          <p:cNvPicPr>
            <a:picLocks noChangeAspect="1"/>
          </p:cNvPicPr>
          <p:nvPr userDrawn="1"/>
        </p:nvPicPr>
        <p:blipFill>
          <a:blip r:embed="rId4" cstate="email">
            <a:extLst>
              <a:ext uri="{28A0092B-C50C-407E-A947-70E740481C1C}">
                <a14:useLocalDpi xmlns:a14="http://schemas.microsoft.com/office/drawing/2010/main" xmlns=""/>
              </a:ext>
            </a:extLst>
          </a:blip>
          <a:stretch>
            <a:fillRect/>
          </a:stretch>
        </p:blipFill>
        <p:spPr>
          <a:xfrm>
            <a:off x="245768" y="4544568"/>
            <a:ext cx="1563624" cy="508724"/>
          </a:xfrm>
          <a:prstGeom prst="rect">
            <a:avLst/>
          </a:prstGeom>
        </p:spPr>
      </p:pic>
      <p:sp>
        <p:nvSpPr>
          <p:cNvPr id="11" name="Title 1"/>
          <p:cNvSpPr>
            <a:spLocks noGrp="1"/>
          </p:cNvSpPr>
          <p:nvPr>
            <p:ph type="ctrTitle" hasCustomPrompt="1"/>
          </p:nvPr>
        </p:nvSpPr>
        <p:spPr>
          <a:xfrm>
            <a:off x="346075" y="1491630"/>
            <a:ext cx="4225925" cy="904863"/>
          </a:xfrm>
          <a:prstGeom prst="rect">
            <a:avLst/>
          </a:prstGeom>
        </p:spPr>
        <p:txBody>
          <a:bodyPr wrap="square" lIns="0" tIns="0" rIns="0" bIns="0" anchor="b">
            <a:spAutoFit/>
          </a:bodyPr>
          <a:lstStyle>
            <a:lvl1pPr>
              <a:defRPr lang="en-US" sz="2800" b="1" dirty="0">
                <a:solidFill>
                  <a:schemeClr val="bg1"/>
                </a:solidFill>
              </a:defRPr>
            </a:lvl1pPr>
          </a:lstStyle>
          <a:p>
            <a:pPr marL="0" marR="0" lvl="0" indent="0" algn="l" fontAlgn="auto">
              <a:lnSpc>
                <a:spcPct val="105000"/>
              </a:lnSpc>
              <a:spcAft>
                <a:spcPts val="0"/>
              </a:spcAft>
              <a:buClrTx/>
              <a:buSzTx/>
              <a:buFontTx/>
              <a:tabLst/>
            </a:pPr>
            <a:r>
              <a:rPr lang="en-US" dirty="0" smtClean="0"/>
              <a:t>CLICK TO EDIT THIS SECTION TITLE</a:t>
            </a:r>
            <a:endParaRPr lang="en-US" dirty="0"/>
          </a:p>
        </p:txBody>
      </p:sp>
      <p:sp>
        <p:nvSpPr>
          <p:cNvPr id="14" name="Content Placeholder 2"/>
          <p:cNvSpPr>
            <a:spLocks noGrp="1"/>
          </p:cNvSpPr>
          <p:nvPr>
            <p:ph idx="12"/>
          </p:nvPr>
        </p:nvSpPr>
        <p:spPr>
          <a:xfrm>
            <a:off x="347471" y="2561113"/>
            <a:ext cx="4224529" cy="1675936"/>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a:solidFill>
                  <a:schemeClr val="bg1"/>
                </a:solidFill>
                <a:latin typeface="+mn-lt"/>
                <a:ea typeface="+mn-ea"/>
                <a:cs typeface="+mn-cs"/>
              </a:defRPr>
            </a:lvl4pPr>
            <a:lvl5pPr marL="1828800" indent="0">
              <a:buNone/>
              <a:defRPr sz="1400">
                <a:solidFill>
                  <a:schemeClr val="bg1"/>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endParaRPr lang="en-US" dirty="0"/>
          </a:p>
        </p:txBody>
      </p:sp>
    </p:spTree>
    <p:extLst>
      <p:ext uri="{BB962C8B-B14F-4D97-AF65-F5344CB8AC3E}">
        <p14:creationId xmlns:p14="http://schemas.microsoft.com/office/powerpoint/2010/main" xmlns="" val="12442666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P 4D Slide White">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46076" y="1493711"/>
            <a:ext cx="4166548" cy="904863"/>
          </a:xfrm>
          <a:prstGeom prst="rect">
            <a:avLst/>
          </a:prstGeom>
        </p:spPr>
        <p:txBody>
          <a:bodyPr wrap="square" lIns="0" tIns="0" rIns="0" bIns="0" anchor="b">
            <a:spAutoFit/>
          </a:bodyPr>
          <a:lstStyle>
            <a:lvl1pPr marL="0" marR="0" indent="0" algn="l" defTabSz="457200" rtl="0" eaLnBrk="1" fontAlgn="auto" latinLnBrk="0" hangingPunct="1">
              <a:lnSpc>
                <a:spcPct val="105000"/>
              </a:lnSpc>
              <a:spcBef>
                <a:spcPct val="0"/>
              </a:spcBef>
              <a:spcAft>
                <a:spcPts val="0"/>
              </a:spcAft>
              <a:buClrTx/>
              <a:buSzTx/>
              <a:buFontTx/>
              <a:buNone/>
              <a:tabLst/>
              <a:defRPr sz="2800" b="1">
                <a:solidFill>
                  <a:schemeClr val="tx1"/>
                </a:solidFill>
              </a:defRPr>
            </a:lvl1pPr>
          </a:lstStyle>
          <a:p>
            <a:pPr lvl="0"/>
            <a:r>
              <a:rPr lang="en-US" dirty="0" smtClean="0"/>
              <a:t>CLICK TO EDIT THIS SECTION TITLE</a:t>
            </a:r>
            <a:endParaRPr lang="en-US" dirty="0"/>
          </a:p>
        </p:txBody>
      </p:sp>
      <p:pic>
        <p:nvPicPr>
          <p:cNvPr id="7" name="Picture 6" descr="4DGraphic_NewCo_8Dec15-large.pn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5153525" y="581506"/>
            <a:ext cx="3597924" cy="3597924"/>
          </a:xfrm>
          <a:prstGeom prst="rect">
            <a:avLst/>
          </a:prstGeom>
          <a:effectLst>
            <a:softEdge rad="0"/>
          </a:effectLst>
        </p:spPr>
      </p:pic>
      <p:pic>
        <p:nvPicPr>
          <p:cNvPr id="10" name="Picture 9" descr="FP_3c_horiz_PBR_rgb.eps"/>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245768" y="4543709"/>
            <a:ext cx="1563624" cy="508724"/>
          </a:xfrm>
          <a:prstGeom prst="rect">
            <a:avLst/>
          </a:prstGeom>
        </p:spPr>
      </p:pic>
      <p:sp>
        <p:nvSpPr>
          <p:cNvPr id="12" name="TextBox 11"/>
          <p:cNvSpPr txBox="1"/>
          <p:nvPr userDrawn="1"/>
        </p:nvSpPr>
        <p:spPr>
          <a:xfrm>
            <a:off x="2200276" y="4784547"/>
            <a:ext cx="6604264" cy="297517"/>
          </a:xfrm>
          <a:prstGeom prst="rect">
            <a:avLst/>
          </a:prstGeom>
          <a:noFill/>
        </p:spPr>
        <p:txBody>
          <a:bodyPr wrap="square" lIns="0" tIns="0" rIns="0" bIns="0" rtlCol="0">
            <a:noAutofit/>
          </a:bodyPr>
          <a:lstStyle/>
          <a:p>
            <a:pPr algn="r">
              <a:lnSpc>
                <a:spcPct val="100000"/>
              </a:lnSpc>
            </a:pPr>
            <a:r>
              <a:rPr lang="en-GB" sz="600" baseline="0" dirty="0" smtClean="0">
                <a:solidFill>
                  <a:schemeClr val="tx1"/>
                </a:solidFill>
              </a:rPr>
              <a:t>Copyright © 2016 Forcepoint. All rights reserved.</a:t>
            </a:r>
            <a:r>
              <a:rPr lang="en-US" sz="600" baseline="0" dirty="0" smtClean="0">
                <a:solidFill>
                  <a:schemeClr val="tx1"/>
                </a:solidFill>
              </a:rPr>
              <a:t> |  </a:t>
            </a:r>
            <a:fld id="{2066355A-084C-D24E-9AD2-7E4FC41EA627}" type="slidenum">
              <a:rPr lang="en-US" sz="600" baseline="0" smtClean="0"/>
              <a:pPr algn="r">
                <a:lnSpc>
                  <a:spcPct val="100000"/>
                </a:lnSpc>
              </a:pPr>
              <a:t>‹#›</a:t>
            </a:fld>
            <a:endParaRPr lang="en-US" sz="600" baseline="0" dirty="0">
              <a:solidFill>
                <a:schemeClr val="tx1"/>
              </a:solidFill>
            </a:endParaRPr>
          </a:p>
        </p:txBody>
      </p:sp>
      <p:sp>
        <p:nvSpPr>
          <p:cNvPr id="13" name="Content Placeholder 2"/>
          <p:cNvSpPr>
            <a:spLocks noGrp="1"/>
          </p:cNvSpPr>
          <p:nvPr>
            <p:ph idx="11"/>
          </p:nvPr>
        </p:nvSpPr>
        <p:spPr>
          <a:xfrm>
            <a:off x="347471" y="2561113"/>
            <a:ext cx="4165152" cy="1675936"/>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tx1">
                    <a:lumMod val="85000"/>
                    <a:lumOff val="1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952500" indent="-285750">
              <a:buClr>
                <a:schemeClr val="tx1"/>
              </a:buClr>
              <a:buSzPct val="100000"/>
              <a:buFont typeface="Wingdings" panose="05000000000000000000" pitchFamily="2" charset="2"/>
              <a:buChar char="§"/>
              <a:defRPr lang="en-US" sz="1200" kern="1200" dirty="0">
                <a:solidFill>
                  <a:schemeClr val="bg2">
                    <a:lumMod val="50000"/>
                  </a:schemeClr>
                </a:solidFill>
                <a:latin typeface="+mn-lt"/>
                <a:ea typeface="+mn-ea"/>
                <a:cs typeface="+mn-cs"/>
              </a:defRPr>
            </a:lvl4pPr>
            <a:lvl5pPr marL="1828800" indent="0">
              <a:buNone/>
              <a:defRPr sz="1400">
                <a:solidFill>
                  <a:schemeClr val="bg1"/>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7200" lvl="1" indent="-225425"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lumMod val="50000"/>
                </a:schemeClr>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lumMod val="50000"/>
                </a:schemeClr>
              </a:buClr>
              <a:buSzPct val="100000"/>
              <a:buFont typeface="Arial" panose="020B0604020202020204" pitchFamily="34" charset="0"/>
              <a:buChar char="–"/>
            </a:pPr>
            <a:r>
              <a:rPr lang="en-US" dirty="0" smtClean="0"/>
              <a:t>Fourth level</a:t>
            </a:r>
            <a:endParaRPr lang="en-US" dirty="0"/>
          </a:p>
        </p:txBody>
      </p:sp>
    </p:spTree>
    <p:extLst>
      <p:ext uri="{BB962C8B-B14F-4D97-AF65-F5344CB8AC3E}">
        <p14:creationId xmlns:p14="http://schemas.microsoft.com/office/powerpoint/2010/main" xmlns="" val="264205101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P Closing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1"/>
            <a:ext cx="9162288" cy="5153786"/>
          </a:xfrm>
          <a:prstGeom prst="rect">
            <a:avLst/>
          </a:prstGeom>
        </p:spPr>
      </p:pic>
      <p:sp>
        <p:nvSpPr>
          <p:cNvPr id="4" name="TextBox 3"/>
          <p:cNvSpPr txBox="1"/>
          <p:nvPr userDrawn="1"/>
        </p:nvSpPr>
        <p:spPr>
          <a:xfrm>
            <a:off x="5913987" y="4784547"/>
            <a:ext cx="2890552" cy="297517"/>
          </a:xfrm>
          <a:prstGeom prst="rect">
            <a:avLst/>
          </a:prstGeom>
          <a:noFill/>
        </p:spPr>
        <p:txBody>
          <a:bodyPr wrap="square" lIns="0" tIns="0" rIns="0" bIns="0" rtlCol="0">
            <a:noAutofit/>
          </a:bodyPr>
          <a:lstStyle/>
          <a:p>
            <a:pPr algn="r">
              <a:lnSpc>
                <a:spcPct val="100000"/>
              </a:lnSpc>
            </a:pPr>
            <a:r>
              <a:rPr lang="en-GB" sz="600" baseline="0" dirty="0" smtClean="0">
                <a:solidFill>
                  <a:srgbClr val="FFFFFF"/>
                </a:solidFill>
              </a:rPr>
              <a:t>Copyright © 2016 Forcepoint. All rights reserved.  |</a:t>
            </a:r>
            <a:r>
              <a:rPr lang="en-US" sz="600" baseline="0" dirty="0" smtClean="0">
                <a:solidFill>
                  <a:srgbClr val="FFFFFF"/>
                </a:solidFill>
              </a:rPr>
              <a:t>  </a:t>
            </a:r>
            <a:fld id="{2066355A-084C-D24E-9AD2-7E4FC41EA627}" type="slidenum">
              <a:rPr lang="en-US" sz="600" baseline="0" smtClean="0">
                <a:solidFill>
                  <a:srgbClr val="FFFFFF"/>
                </a:solidFill>
              </a:rPr>
              <a:pPr algn="r">
                <a:lnSpc>
                  <a:spcPct val="100000"/>
                </a:lnSpc>
              </a:pPr>
              <a:t>‹#›</a:t>
            </a:fld>
            <a:endParaRPr lang="en-US" sz="600" baseline="0" dirty="0">
              <a:solidFill>
                <a:srgbClr val="FFFFFF"/>
              </a:solidFill>
            </a:endParaRPr>
          </a:p>
        </p:txBody>
      </p:sp>
      <p:pic>
        <p:nvPicPr>
          <p:cNvPr id="5" name="Picture 4" descr="FP_1c_rev_horiz_PBR_rgb.eps"/>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245768" y="4544568"/>
            <a:ext cx="1563624" cy="508724"/>
          </a:xfrm>
          <a:prstGeom prst="rect">
            <a:avLst/>
          </a:prstGeom>
        </p:spPr>
      </p:pic>
      <p:pic>
        <p:nvPicPr>
          <p:cNvPr id="8" name="Picture 7" descr="FP_1c_rev_horiz_PBR_rgb.eps"/>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245768" y="4544568"/>
            <a:ext cx="1563624" cy="508724"/>
          </a:xfrm>
          <a:prstGeom prst="rect">
            <a:avLst/>
          </a:prstGeom>
        </p:spPr>
      </p:pic>
      <p:sp>
        <p:nvSpPr>
          <p:cNvPr id="11" name="Title 1"/>
          <p:cNvSpPr>
            <a:spLocks noGrp="1"/>
          </p:cNvSpPr>
          <p:nvPr>
            <p:ph type="ctrTitle" hasCustomPrompt="1"/>
          </p:nvPr>
        </p:nvSpPr>
        <p:spPr>
          <a:xfrm>
            <a:off x="346075" y="1491630"/>
            <a:ext cx="5029200" cy="904863"/>
          </a:xfrm>
          <a:prstGeom prst="rect">
            <a:avLst/>
          </a:prstGeom>
        </p:spPr>
        <p:txBody>
          <a:bodyPr wrap="square" lIns="0" tIns="0" rIns="0" bIns="0" anchor="b">
            <a:spAutoFit/>
          </a:bodyPr>
          <a:lstStyle>
            <a:lvl1pPr>
              <a:defRPr lang="en-US" sz="2800" b="1" dirty="0">
                <a:solidFill>
                  <a:schemeClr val="bg1"/>
                </a:solidFill>
              </a:defRPr>
            </a:lvl1pPr>
          </a:lstStyle>
          <a:p>
            <a:pPr marL="0" marR="0" lvl="0" indent="0" algn="l" fontAlgn="auto">
              <a:lnSpc>
                <a:spcPct val="105000"/>
              </a:lnSpc>
              <a:spcAft>
                <a:spcPts val="0"/>
              </a:spcAft>
              <a:buClrTx/>
              <a:buSzTx/>
              <a:buFontTx/>
              <a:tabLst/>
            </a:pPr>
            <a:r>
              <a:rPr lang="en-US" dirty="0" smtClean="0"/>
              <a:t>CLICK TO EDIT THIS SECTION TITLE</a:t>
            </a:r>
            <a:endParaRPr lang="en-US" dirty="0"/>
          </a:p>
        </p:txBody>
      </p:sp>
      <p:sp>
        <p:nvSpPr>
          <p:cNvPr id="12" name="Content Placeholder 2"/>
          <p:cNvSpPr>
            <a:spLocks noGrp="1"/>
          </p:cNvSpPr>
          <p:nvPr>
            <p:ph idx="12"/>
          </p:nvPr>
        </p:nvSpPr>
        <p:spPr>
          <a:xfrm>
            <a:off x="347471" y="2561113"/>
            <a:ext cx="5027804" cy="1675936"/>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a:solidFill>
                  <a:schemeClr val="bg1"/>
                </a:solidFill>
                <a:latin typeface="+mn-lt"/>
                <a:ea typeface="+mn-ea"/>
                <a:cs typeface="+mn-cs"/>
              </a:defRPr>
            </a:lvl4pPr>
            <a:lvl5pPr marL="1828800" indent="0">
              <a:buNone/>
              <a:defRPr sz="1400">
                <a:solidFill>
                  <a:schemeClr val="bg1"/>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endParaRPr lang="en-US" dirty="0"/>
          </a:p>
        </p:txBody>
      </p:sp>
    </p:spTree>
    <p:extLst>
      <p:ext uri="{BB962C8B-B14F-4D97-AF65-F5344CB8AC3E}">
        <p14:creationId xmlns:p14="http://schemas.microsoft.com/office/powerpoint/2010/main" xmlns="" val="8858195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Pic Left - Text Right">
    <p:spTree>
      <p:nvGrpSpPr>
        <p:cNvPr id="1" name=""/>
        <p:cNvGrpSpPr/>
        <p:nvPr/>
      </p:nvGrpSpPr>
      <p:grpSpPr>
        <a:xfrm>
          <a:off x="0" y="0"/>
          <a:ext cx="0" cy="0"/>
          <a:chOff x="0" y="0"/>
          <a:chExt cx="0" cy="0"/>
        </a:xfrm>
      </p:grpSpPr>
      <p:pic>
        <p:nvPicPr>
          <p:cNvPr id="2" name="Picture 1" descr="dots-overlay.png"/>
          <p:cNvPicPr>
            <a:picLocks noChangeAspect="1"/>
          </p:cNvPicPr>
          <p:nvPr userDrawn="1"/>
        </p:nvPicPr>
        <p:blipFill>
          <a:blip r:embed="rId2" cstate="email">
            <a:alphaModFix amt="17000"/>
            <a:extLst>
              <a:ext uri="{28A0092B-C50C-407E-A947-70E740481C1C}">
                <a14:useLocalDpi xmlns:a14="http://schemas.microsoft.com/office/drawing/2010/main" xmlns=""/>
              </a:ext>
            </a:extLst>
          </a:blip>
          <a:stretch>
            <a:fillRect/>
          </a:stretch>
        </p:blipFill>
        <p:spPr>
          <a:xfrm>
            <a:off x="4594319" y="0"/>
            <a:ext cx="4559841" cy="5143500"/>
          </a:xfrm>
          <a:prstGeom prst="rect">
            <a:avLst/>
          </a:prstGeom>
          <a:solidFill>
            <a:schemeClr val="tx2"/>
          </a:solidFill>
        </p:spPr>
      </p:pic>
      <p:sp>
        <p:nvSpPr>
          <p:cNvPr id="11" name="Title 1"/>
          <p:cNvSpPr>
            <a:spLocks noGrp="1"/>
          </p:cNvSpPr>
          <p:nvPr>
            <p:ph type="ctrTitle" hasCustomPrompt="1"/>
          </p:nvPr>
        </p:nvSpPr>
        <p:spPr>
          <a:xfrm>
            <a:off x="4600498" y="0"/>
            <a:ext cx="4594301" cy="5143500"/>
          </a:xfrm>
          <a:prstGeom prst="rect">
            <a:avLst/>
          </a:prstGeom>
          <a:noFill/>
        </p:spPr>
        <p:txBody>
          <a:bodyPr wrap="square" lIns="324000" tIns="396000" rIns="0" bIns="0">
            <a:noAutofit/>
          </a:bodyPr>
          <a:lstStyle>
            <a:lvl1pPr marL="0" marR="0" indent="0" algn="l" defTabSz="457200" rtl="0" eaLnBrk="1" fontAlgn="auto" latinLnBrk="0" hangingPunct="1">
              <a:lnSpc>
                <a:spcPts val="3400"/>
              </a:lnSpc>
              <a:spcBef>
                <a:spcPct val="0"/>
              </a:spcBef>
              <a:spcAft>
                <a:spcPts val="0"/>
              </a:spcAft>
              <a:buClrTx/>
              <a:buSzTx/>
              <a:buFontTx/>
              <a:buNone/>
              <a:tabLst/>
              <a:defRPr sz="2800" b="1">
                <a:solidFill>
                  <a:schemeClr val="bg1"/>
                </a:solidFill>
              </a:defRPr>
            </a:lvl1pPr>
          </a:lstStyle>
          <a:p>
            <a:pPr lvl="0"/>
            <a:r>
              <a:rPr lang="en-US" dirty="0" smtClean="0"/>
              <a:t>CLICK TO EDIT PRESENTATION TITLE</a:t>
            </a:r>
            <a:endParaRPr lang="en-US" dirty="0"/>
          </a:p>
        </p:txBody>
      </p:sp>
      <p:sp>
        <p:nvSpPr>
          <p:cNvPr id="4" name="Picture Placeholder 10"/>
          <p:cNvSpPr>
            <a:spLocks noGrp="1"/>
          </p:cNvSpPr>
          <p:nvPr>
            <p:ph type="pic" sz="quarter" idx="22" hasCustomPrompt="1"/>
          </p:nvPr>
        </p:nvSpPr>
        <p:spPr>
          <a:xfrm>
            <a:off x="0" y="-17527"/>
            <a:ext cx="4549698" cy="5161027"/>
          </a:xfrm>
          <a:prstGeom prst="rect">
            <a:avLst/>
          </a:prstGeom>
          <a:ln>
            <a:noFill/>
          </a:ln>
        </p:spPr>
        <p:txBody>
          <a:bodyPr vert="horz" anchor="ctr" anchorCtr="0"/>
          <a:lstStyle>
            <a:lvl1pPr marL="0" indent="0" algn="ctr">
              <a:buNone/>
              <a:defRPr sz="2400">
                <a:solidFill>
                  <a:srgbClr val="262626"/>
                </a:solidFill>
              </a:defRPr>
            </a:lvl1pPr>
          </a:lstStyle>
          <a:p>
            <a:r>
              <a:rPr lang="en-US" dirty="0" smtClean="0"/>
              <a:t>Add a background photo</a:t>
            </a:r>
          </a:p>
          <a:p>
            <a:r>
              <a:rPr lang="en-US" dirty="0" smtClean="0"/>
              <a:t>or diagram</a:t>
            </a:r>
            <a:endParaRPr lang="en-US" dirty="0"/>
          </a:p>
        </p:txBody>
      </p:sp>
      <p:sp>
        <p:nvSpPr>
          <p:cNvPr id="10" name="Content Placeholder 2"/>
          <p:cNvSpPr>
            <a:spLocks noGrp="1"/>
          </p:cNvSpPr>
          <p:nvPr>
            <p:ph idx="12"/>
          </p:nvPr>
        </p:nvSpPr>
        <p:spPr>
          <a:xfrm>
            <a:off x="4853354" y="1457011"/>
            <a:ext cx="3951184" cy="3054699"/>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sz="1600">
                <a:solidFill>
                  <a:schemeClr val="bg1"/>
                </a:solidFill>
              </a:defRPr>
            </a:lvl1pPr>
            <a:lvl2pPr marL="455613" indent="-223838">
              <a:buClr>
                <a:schemeClr val="tx1"/>
              </a:buClr>
              <a:buSzPct val="90000"/>
              <a:buFont typeface="Webdings" panose="05030102010509060703" pitchFamily="18" charset="2"/>
              <a:buChar char="4"/>
              <a:defRPr sz="1400">
                <a:solidFill>
                  <a:schemeClr val="bg1"/>
                </a:solidFill>
              </a:defRPr>
            </a:lvl2pPr>
            <a:lvl3pPr marL="679450" indent="-209550">
              <a:buClr>
                <a:schemeClr val="tx1"/>
              </a:buClr>
              <a:buSzPct val="85000"/>
              <a:buFont typeface="Webdings" panose="05030102010509060703" pitchFamily="18" charset="2"/>
              <a:buChar char="4"/>
              <a:defRPr sz="1400">
                <a:solidFill>
                  <a:schemeClr val="bg1"/>
                </a:solidFill>
              </a:defRPr>
            </a:lvl3pPr>
            <a:lvl4pPr marL="896112" indent="-228600">
              <a:buClr>
                <a:schemeClr val="tx1"/>
              </a:buClr>
              <a:buSzPct val="100000"/>
              <a:buFont typeface="Wingdings" panose="05000000000000000000" pitchFamily="2" charset="2"/>
              <a:buChar char="§"/>
              <a:defRPr sz="1400">
                <a:solidFill>
                  <a:schemeClr val="bg1"/>
                </a:solidFill>
              </a:defRPr>
            </a:lvl4pPr>
            <a:lvl5pPr marL="1828800" indent="0">
              <a:buNone/>
              <a:defRPr sz="1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3" name="TextBox 12"/>
          <p:cNvSpPr txBox="1"/>
          <p:nvPr userDrawn="1"/>
        </p:nvSpPr>
        <p:spPr>
          <a:xfrm>
            <a:off x="2200276" y="4933146"/>
            <a:ext cx="6604264" cy="297517"/>
          </a:xfrm>
          <a:prstGeom prst="rect">
            <a:avLst/>
          </a:prstGeom>
          <a:noFill/>
        </p:spPr>
        <p:txBody>
          <a:bodyPr wrap="square" lIns="0" tIns="0" rIns="0" bIns="0" rtlCol="0">
            <a:noAutofit/>
          </a:bodyPr>
          <a:lstStyle/>
          <a:p>
            <a:pPr algn="r">
              <a:lnSpc>
                <a:spcPct val="100000"/>
              </a:lnSpc>
            </a:pPr>
            <a:r>
              <a:rPr lang="en-GB" sz="600" baseline="0" dirty="0" smtClean="0">
                <a:solidFill>
                  <a:schemeClr val="tx1"/>
                </a:solidFill>
              </a:rPr>
              <a:t>Worldwide Sales Conference 2016, Proprietary &amp; Confidential</a:t>
            </a:r>
            <a:r>
              <a:rPr lang="en-US" sz="600" baseline="0" dirty="0" smtClean="0">
                <a:solidFill>
                  <a:schemeClr val="tx1"/>
                </a:solidFill>
              </a:rPr>
              <a:t> |  </a:t>
            </a:r>
            <a:fld id="{2066355A-084C-D24E-9AD2-7E4FC41EA627}" type="slidenum">
              <a:rPr lang="en-US" sz="600" baseline="0" smtClean="0"/>
              <a:pPr algn="r">
                <a:lnSpc>
                  <a:spcPct val="100000"/>
                </a:lnSpc>
              </a:pPr>
              <a:t>‹#›</a:t>
            </a:fld>
            <a:endParaRPr lang="en-US" sz="600" baseline="0" dirty="0">
              <a:solidFill>
                <a:schemeClr val="tx1"/>
              </a:solidFill>
            </a:endParaRPr>
          </a:p>
        </p:txBody>
      </p:sp>
    </p:spTree>
    <p:extLst>
      <p:ext uri="{BB962C8B-B14F-4D97-AF65-F5344CB8AC3E}">
        <p14:creationId xmlns:p14="http://schemas.microsoft.com/office/powerpoint/2010/main" xmlns="" val="1890975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 Right - Text Left">
    <p:spTree>
      <p:nvGrpSpPr>
        <p:cNvPr id="1" name=""/>
        <p:cNvGrpSpPr/>
        <p:nvPr/>
      </p:nvGrpSpPr>
      <p:grpSpPr>
        <a:xfrm>
          <a:off x="0" y="0"/>
          <a:ext cx="0" cy="0"/>
          <a:chOff x="0" y="0"/>
          <a:chExt cx="0" cy="0"/>
        </a:xfrm>
      </p:grpSpPr>
      <p:sp>
        <p:nvSpPr>
          <p:cNvPr id="6" name="Rectangle 5"/>
          <p:cNvSpPr/>
          <p:nvPr userDrawn="1"/>
        </p:nvSpPr>
        <p:spPr>
          <a:xfrm>
            <a:off x="0" y="-17528"/>
            <a:ext cx="4594302" cy="5161027"/>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triangles-overlay.png"/>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0" y="-17527"/>
            <a:ext cx="9162289" cy="5174457"/>
          </a:xfrm>
          <a:prstGeom prst="rect">
            <a:avLst/>
          </a:prstGeom>
          <a:noFill/>
        </p:spPr>
      </p:pic>
      <p:sp>
        <p:nvSpPr>
          <p:cNvPr id="8" name="Title 1"/>
          <p:cNvSpPr>
            <a:spLocks noGrp="1"/>
          </p:cNvSpPr>
          <p:nvPr>
            <p:ph type="ctrTitle" hasCustomPrompt="1"/>
          </p:nvPr>
        </p:nvSpPr>
        <p:spPr>
          <a:xfrm>
            <a:off x="2" y="-11665"/>
            <a:ext cx="4594301" cy="5143500"/>
          </a:xfrm>
          <a:prstGeom prst="rect">
            <a:avLst/>
          </a:prstGeom>
          <a:noFill/>
        </p:spPr>
        <p:txBody>
          <a:bodyPr wrap="square" lIns="324000" tIns="396000" rIns="0" bIns="0">
            <a:noAutofit/>
          </a:bodyPr>
          <a:lstStyle>
            <a:lvl1pPr marL="0" marR="0" indent="0" algn="l" defTabSz="457200" rtl="0" eaLnBrk="1" fontAlgn="auto" latinLnBrk="0" hangingPunct="1">
              <a:lnSpc>
                <a:spcPts val="3400"/>
              </a:lnSpc>
              <a:spcBef>
                <a:spcPct val="0"/>
              </a:spcBef>
              <a:spcAft>
                <a:spcPts val="0"/>
              </a:spcAft>
              <a:buClrTx/>
              <a:buSzTx/>
              <a:buFontTx/>
              <a:buNone/>
              <a:tabLst/>
              <a:defRPr sz="2800" b="1">
                <a:solidFill>
                  <a:schemeClr val="bg1"/>
                </a:solidFill>
              </a:defRPr>
            </a:lvl1pPr>
          </a:lstStyle>
          <a:p>
            <a:pPr lvl="0"/>
            <a:r>
              <a:rPr lang="en-US" dirty="0" smtClean="0"/>
              <a:t>CLICK TO EDIT PRESENTATION TITLE</a:t>
            </a:r>
            <a:endParaRPr lang="en-US" dirty="0"/>
          </a:p>
        </p:txBody>
      </p:sp>
      <p:sp>
        <p:nvSpPr>
          <p:cNvPr id="4" name="Picture Placeholder 10"/>
          <p:cNvSpPr>
            <a:spLocks noGrp="1"/>
          </p:cNvSpPr>
          <p:nvPr>
            <p:ph type="pic" sz="quarter" idx="22" hasCustomPrompt="1"/>
          </p:nvPr>
        </p:nvSpPr>
        <p:spPr>
          <a:xfrm>
            <a:off x="4594303" y="-4580"/>
            <a:ext cx="4586274" cy="3666556"/>
          </a:xfrm>
          <a:prstGeom prst="rect">
            <a:avLst/>
          </a:prstGeom>
          <a:ln>
            <a:noFill/>
          </a:ln>
        </p:spPr>
        <p:txBody>
          <a:bodyPr vert="horz" anchor="ctr" anchorCtr="0"/>
          <a:lstStyle>
            <a:lvl1pPr marL="0" indent="0" algn="ctr">
              <a:buNone/>
              <a:defRPr sz="2400" baseline="0">
                <a:solidFill>
                  <a:srgbClr val="262626"/>
                </a:solidFill>
              </a:defRPr>
            </a:lvl1pPr>
          </a:lstStyle>
          <a:p>
            <a:r>
              <a:rPr lang="en-US" dirty="0" smtClean="0"/>
              <a:t>Add a background photo</a:t>
            </a:r>
          </a:p>
          <a:p>
            <a:r>
              <a:rPr lang="en-US" dirty="0" smtClean="0"/>
              <a:t>or Diagram</a:t>
            </a:r>
            <a:endParaRPr lang="en-US" dirty="0"/>
          </a:p>
        </p:txBody>
      </p:sp>
      <p:sp>
        <p:nvSpPr>
          <p:cNvPr id="9" name="Content Placeholder 2"/>
          <p:cNvSpPr>
            <a:spLocks noGrp="1"/>
          </p:cNvSpPr>
          <p:nvPr>
            <p:ph idx="12"/>
          </p:nvPr>
        </p:nvSpPr>
        <p:spPr>
          <a:xfrm>
            <a:off x="303657" y="1457011"/>
            <a:ext cx="3951184" cy="3054699"/>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sz="1600">
                <a:solidFill>
                  <a:schemeClr val="bg1"/>
                </a:solidFill>
              </a:defRPr>
            </a:lvl1pPr>
            <a:lvl2pPr marL="455613" indent="-223838">
              <a:buClr>
                <a:schemeClr val="tx1"/>
              </a:buClr>
              <a:buSzPct val="90000"/>
              <a:buFont typeface="Webdings" panose="05030102010509060703" pitchFamily="18" charset="2"/>
              <a:buChar char="4"/>
              <a:defRPr sz="1400">
                <a:solidFill>
                  <a:schemeClr val="bg1"/>
                </a:solidFill>
              </a:defRPr>
            </a:lvl2pPr>
            <a:lvl3pPr marL="679450" indent="-209550">
              <a:buClr>
                <a:schemeClr val="tx1"/>
              </a:buClr>
              <a:buSzPct val="85000"/>
              <a:buFont typeface="Webdings" panose="05030102010509060703" pitchFamily="18" charset="2"/>
              <a:buChar char="4"/>
              <a:defRPr sz="1400">
                <a:solidFill>
                  <a:schemeClr val="bg1"/>
                </a:solidFill>
              </a:defRPr>
            </a:lvl3pPr>
            <a:lvl4pPr marL="896112" indent="-228600">
              <a:buClr>
                <a:schemeClr val="tx1"/>
              </a:buClr>
              <a:buSzPct val="100000"/>
              <a:buFont typeface="Wingdings" panose="05000000000000000000" pitchFamily="2" charset="2"/>
              <a:buChar char="§"/>
              <a:defRPr sz="1400">
                <a:solidFill>
                  <a:schemeClr val="bg1"/>
                </a:solidFill>
              </a:defRPr>
            </a:lvl4pPr>
            <a:lvl5pPr marL="1828800" indent="0">
              <a:buNone/>
              <a:defRPr sz="1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0" name="TextBox 9"/>
          <p:cNvSpPr txBox="1"/>
          <p:nvPr userDrawn="1"/>
        </p:nvSpPr>
        <p:spPr>
          <a:xfrm>
            <a:off x="2200276" y="4933146"/>
            <a:ext cx="6604264" cy="297517"/>
          </a:xfrm>
          <a:prstGeom prst="rect">
            <a:avLst/>
          </a:prstGeom>
          <a:noFill/>
        </p:spPr>
        <p:txBody>
          <a:bodyPr wrap="square" lIns="0" tIns="0" rIns="0" bIns="0" rtlCol="0">
            <a:noAutofit/>
          </a:bodyPr>
          <a:lstStyle/>
          <a:p>
            <a:pPr algn="r">
              <a:lnSpc>
                <a:spcPct val="100000"/>
              </a:lnSpc>
            </a:pPr>
            <a:r>
              <a:rPr lang="en-GB" sz="600" baseline="0" dirty="0" smtClean="0">
                <a:solidFill>
                  <a:schemeClr val="tx2"/>
                </a:solidFill>
              </a:rPr>
              <a:t>Worldwide Sales Conference 2016, Proprietary &amp; Confidential</a:t>
            </a:r>
            <a:r>
              <a:rPr lang="en-US" sz="600" baseline="0" dirty="0" smtClean="0">
                <a:solidFill>
                  <a:schemeClr val="tx2"/>
                </a:solidFill>
              </a:rPr>
              <a:t> |  </a:t>
            </a:r>
            <a:fld id="{2066355A-084C-D24E-9AD2-7E4FC41EA627}" type="slidenum">
              <a:rPr lang="en-US" sz="600" baseline="0" smtClean="0">
                <a:solidFill>
                  <a:schemeClr val="tx2"/>
                </a:solidFill>
              </a:rPr>
              <a:pPr algn="r">
                <a:lnSpc>
                  <a:spcPct val="100000"/>
                </a:lnSpc>
              </a:pPr>
              <a:t>‹#›</a:t>
            </a:fld>
            <a:endParaRPr lang="en-US" sz="600" baseline="0" dirty="0">
              <a:solidFill>
                <a:schemeClr val="tx2"/>
              </a:solidFill>
            </a:endParaRPr>
          </a:p>
        </p:txBody>
      </p:sp>
    </p:spTree>
    <p:extLst>
      <p:ext uri="{BB962C8B-B14F-4D97-AF65-F5344CB8AC3E}">
        <p14:creationId xmlns:p14="http://schemas.microsoft.com/office/powerpoint/2010/main" xmlns="" val="699025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FP Text and Chart/Image 1">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
        <p:nvSpPr>
          <p:cNvPr id="9" name="Content Placeholder 8"/>
          <p:cNvSpPr>
            <a:spLocks noGrp="1"/>
          </p:cNvSpPr>
          <p:nvPr>
            <p:ph sz="quarter" idx="11"/>
          </p:nvPr>
        </p:nvSpPr>
        <p:spPr>
          <a:xfrm>
            <a:off x="3609975" y="822644"/>
            <a:ext cx="5534025" cy="3675063"/>
          </a:xfrm>
          <a:prstGeom prst="rect">
            <a:avLst/>
          </a:prstGeom>
          <a:solidFill>
            <a:srgbClr val="43B02A"/>
          </a:solidFill>
          <a:ln>
            <a:noFill/>
          </a:ln>
        </p:spPr>
        <p:txBody>
          <a:bodyPr vert="horz" lIns="182880" tIns="182880" rIns="182880" bIns="182880"/>
          <a:lstStyle>
            <a:lvl1pPr>
              <a:spcBef>
                <a:spcPts val="0"/>
              </a:spcBef>
              <a:spcAft>
                <a:spcPts val="0"/>
              </a:spcAft>
              <a:buNone/>
              <a:defRPr sz="1500" b="1">
                <a:solidFill>
                  <a:schemeClr val="bg1"/>
                </a:solidFill>
              </a:defRPr>
            </a:lvl1pPr>
            <a:lvl2pPr>
              <a:buNone/>
              <a:defRPr sz="1500" b="1">
                <a:solidFill>
                  <a:schemeClr val="bg1"/>
                </a:solidFill>
              </a:defRPr>
            </a:lvl2pPr>
            <a:lvl3pPr>
              <a:buNone/>
              <a:defRPr sz="1500" b="1">
                <a:solidFill>
                  <a:schemeClr val="bg1"/>
                </a:solidFill>
              </a:defRPr>
            </a:lvl3pPr>
            <a:lvl4pPr>
              <a:buNone/>
              <a:defRPr sz="1500" b="1">
                <a:solidFill>
                  <a:schemeClr val="bg1"/>
                </a:solidFill>
              </a:defRPr>
            </a:lvl4pPr>
            <a:lvl5pPr>
              <a:buNone/>
              <a:defRPr sz="1500" b="1">
                <a:solidFill>
                  <a:schemeClr val="bg1"/>
                </a:solidFill>
              </a:defRPr>
            </a:lvl5pPr>
          </a:lstStyle>
          <a:p>
            <a:pPr lvl="0"/>
            <a:r>
              <a:rPr lang="en-US" smtClean="0"/>
              <a:t>Click to edit Master text styles</a:t>
            </a:r>
          </a:p>
        </p:txBody>
      </p:sp>
      <p:sp>
        <p:nvSpPr>
          <p:cNvPr id="5" name="Content Placeholder 2"/>
          <p:cNvSpPr>
            <a:spLocks noGrp="1"/>
          </p:cNvSpPr>
          <p:nvPr>
            <p:ph idx="1"/>
          </p:nvPr>
        </p:nvSpPr>
        <p:spPr>
          <a:xfrm>
            <a:off x="347472" y="819150"/>
            <a:ext cx="2970088" cy="3657600"/>
          </a:xfrm>
          <a:prstGeom prst="rect">
            <a:avLst/>
          </a:prstGeom>
        </p:spPr>
        <p:txBody>
          <a:bodyPr lIns="0" tIns="0" rIns="0" bIns="0">
            <a:normAutofit/>
          </a:bodyPr>
          <a:lstStyle>
            <a:lvl1pPr marL="0" indent="0">
              <a:lnSpc>
                <a:spcPct val="90000"/>
              </a:lnSpc>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952500" indent="-28575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a:p>
            <a:pPr marL="0" lvl="4"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Fifth level</a:t>
            </a:r>
            <a:endParaRPr lang="en-US" dirty="0" smtClean="0"/>
          </a:p>
        </p:txBody>
      </p:sp>
    </p:spTree>
    <p:extLst>
      <p:ext uri="{BB962C8B-B14F-4D97-AF65-F5344CB8AC3E}">
        <p14:creationId xmlns:p14="http://schemas.microsoft.com/office/powerpoint/2010/main" xmlns="" val="98775786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ext 2 Column">
    <p:spTree>
      <p:nvGrpSpPr>
        <p:cNvPr id="1" name=""/>
        <p:cNvGrpSpPr/>
        <p:nvPr/>
      </p:nvGrpSpPr>
      <p:grpSpPr>
        <a:xfrm>
          <a:off x="0" y="0"/>
          <a:ext cx="0" cy="0"/>
          <a:chOff x="0" y="0"/>
          <a:chExt cx="0" cy="0"/>
        </a:xfrm>
      </p:grpSpPr>
      <p:pic>
        <p:nvPicPr>
          <p:cNvPr id="7" name="Picture 8" descr="dots-overlay.pn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2943225"/>
            <a:ext cx="9153525" cy="2217738"/>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8" name="Rectangle 6"/>
          <p:cNvSpPr/>
          <p:nvPr userDrawn="1"/>
        </p:nvSpPr>
        <p:spPr>
          <a:xfrm>
            <a:off x="0" y="0"/>
            <a:ext cx="9144000" cy="4110038"/>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9" name="TextBox 7"/>
          <p:cNvSpPr txBox="1"/>
          <p:nvPr userDrawn="1"/>
        </p:nvSpPr>
        <p:spPr>
          <a:xfrm>
            <a:off x="2200275" y="4932363"/>
            <a:ext cx="6604000" cy="298450"/>
          </a:xfrm>
          <a:prstGeom prst="rect">
            <a:avLst/>
          </a:prstGeom>
          <a:noFill/>
        </p:spPr>
        <p:txBody>
          <a:bodyPr lIns="0" tIns="0" rIns="0" bIns="0"/>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r>
              <a:rPr lang="en-GB" altLang="en-US" sz="600">
                <a:solidFill>
                  <a:srgbClr val="43B02A"/>
                </a:solidFill>
              </a:rPr>
              <a:t>Worldwide Sales Conference 2016, Proprietary &amp; Confidential</a:t>
            </a:r>
            <a:r>
              <a:rPr lang="en-US" altLang="en-US" sz="600">
                <a:solidFill>
                  <a:srgbClr val="43B02A"/>
                </a:solidFill>
              </a:rPr>
              <a:t> |  </a:t>
            </a:r>
            <a:fld id="{7D0DFC6D-2E71-4C3A-92D5-6E32B1CA2D6B}" type="slidenum">
              <a:rPr lang="en-US" altLang="en-US" sz="600">
                <a:solidFill>
                  <a:srgbClr val="43B02A"/>
                </a:solidFill>
              </a:rPr>
              <a:pPr algn="r" fontAlgn="base">
                <a:spcBef>
                  <a:spcPct val="0"/>
                </a:spcBef>
                <a:spcAft>
                  <a:spcPct val="0"/>
                </a:spcAft>
              </a:pPr>
              <a:t>‹#›</a:t>
            </a:fld>
            <a:endParaRPr lang="en-US" altLang="en-US" sz="600">
              <a:solidFill>
                <a:srgbClr val="43B02A"/>
              </a:solidFill>
            </a:endParaRPr>
          </a:p>
        </p:txBody>
      </p:sp>
      <p:sp>
        <p:nvSpPr>
          <p:cNvPr id="10" name="Content Placeholder 2"/>
          <p:cNvSpPr>
            <a:spLocks noGrp="1"/>
          </p:cNvSpPr>
          <p:nvPr>
            <p:ph idx="1"/>
          </p:nvPr>
        </p:nvSpPr>
        <p:spPr>
          <a:xfrm>
            <a:off x="524762" y="1070688"/>
            <a:ext cx="3928486" cy="3432153"/>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sz="1600">
                <a:solidFill>
                  <a:srgbClr val="FFFFFF"/>
                </a:solidFill>
              </a:defRPr>
            </a:lvl1pPr>
            <a:lvl2pPr marL="455613" indent="-223838">
              <a:buClr>
                <a:schemeClr val="tx1"/>
              </a:buClr>
              <a:buSzPct val="90000"/>
              <a:buFont typeface="Webdings" panose="05030102010509060703" pitchFamily="18" charset="2"/>
              <a:buChar char="4"/>
              <a:defRPr sz="1400">
                <a:solidFill>
                  <a:srgbClr val="FFFFFF"/>
                </a:solidFill>
              </a:defRPr>
            </a:lvl2pPr>
            <a:lvl3pPr marL="679450" indent="-209550">
              <a:buClr>
                <a:schemeClr val="tx1"/>
              </a:buClr>
              <a:buSzPct val="85000"/>
              <a:buFont typeface="Webdings" panose="05030102010509060703" pitchFamily="18" charset="2"/>
              <a:buChar char="4"/>
              <a:defRPr sz="1400">
                <a:solidFill>
                  <a:srgbClr val="FFFFFF"/>
                </a:solidFill>
              </a:defRPr>
            </a:lvl3pPr>
            <a:lvl4pPr marL="896112" indent="-228600">
              <a:buClr>
                <a:schemeClr val="tx1"/>
              </a:buClr>
              <a:buSzPct val="100000"/>
              <a:buFont typeface="Wingdings" panose="05000000000000000000" pitchFamily="2" charset="2"/>
              <a:buChar char="§"/>
              <a:defRPr sz="1200">
                <a:solidFill>
                  <a:srgbClr val="FFFFFF"/>
                </a:solidFill>
              </a:defRPr>
            </a:lvl4pPr>
            <a:lvl5pPr marL="1828800" indent="0">
              <a:buNone/>
              <a:defRPr sz="14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Content Placeholder 2"/>
          <p:cNvSpPr>
            <a:spLocks noGrp="1"/>
          </p:cNvSpPr>
          <p:nvPr>
            <p:ph idx="10"/>
          </p:nvPr>
        </p:nvSpPr>
        <p:spPr>
          <a:xfrm>
            <a:off x="4688275" y="1070688"/>
            <a:ext cx="3928486" cy="3432153"/>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sz="1600">
                <a:solidFill>
                  <a:srgbClr val="FFFFFF"/>
                </a:solidFill>
              </a:defRPr>
            </a:lvl1pPr>
            <a:lvl2pPr marL="455613" indent="-223838">
              <a:buClr>
                <a:schemeClr val="tx1"/>
              </a:buClr>
              <a:buSzPct val="90000"/>
              <a:buFont typeface="Webdings" panose="05030102010509060703" pitchFamily="18" charset="2"/>
              <a:buChar char="4"/>
              <a:defRPr sz="1400">
                <a:solidFill>
                  <a:srgbClr val="FFFFFF"/>
                </a:solidFill>
              </a:defRPr>
            </a:lvl2pPr>
            <a:lvl3pPr marL="679450" indent="-209550">
              <a:buClr>
                <a:schemeClr val="tx1"/>
              </a:buClr>
              <a:buSzPct val="85000"/>
              <a:buFont typeface="Webdings" panose="05030102010509060703" pitchFamily="18" charset="2"/>
              <a:buChar char="4"/>
              <a:defRPr sz="1400">
                <a:solidFill>
                  <a:srgbClr val="FFFFFF"/>
                </a:solidFill>
              </a:defRPr>
            </a:lvl3pPr>
            <a:lvl4pPr marL="896112" indent="-228600">
              <a:buClr>
                <a:schemeClr val="tx1"/>
              </a:buClr>
              <a:buSzPct val="100000"/>
              <a:buFont typeface="Wingdings" panose="05000000000000000000" pitchFamily="2" charset="2"/>
              <a:buChar char="§"/>
              <a:defRPr sz="1200">
                <a:solidFill>
                  <a:srgbClr val="FFFFFF"/>
                </a:solidFill>
              </a:defRPr>
            </a:lvl4pPr>
            <a:lvl5pPr marL="1828800" indent="0">
              <a:buNone/>
              <a:defRPr sz="14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Title 7"/>
          <p:cNvSpPr>
            <a:spLocks noGrp="1"/>
          </p:cNvSpPr>
          <p:nvPr>
            <p:ph type="title"/>
          </p:nvPr>
        </p:nvSpPr>
        <p:spPr>
          <a:xfrm>
            <a:off x="347471" y="272920"/>
            <a:ext cx="8458200" cy="640314"/>
          </a:xfrm>
          <a:prstGeom prst="rect">
            <a:avLst/>
          </a:prstGeom>
          <a:solidFill>
            <a:srgbClr val="43B02A"/>
          </a:solidFill>
        </p:spPr>
        <p:txBody>
          <a:bodyPr vert="horz" wrap="square" lIns="182880" tIns="0" rIns="182880" bIns="0" anchor="ctr" anchorCtr="0">
            <a:noAutofit/>
          </a:bodyPr>
          <a:lstStyle>
            <a:lvl1pPr algn="l">
              <a:defRPr sz="1800"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2902176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P Text 1 Column">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347471" y="666751"/>
            <a:ext cx="8456803" cy="3849216"/>
          </a:xfrm>
          <a:prstGeom prst="rect">
            <a:avLst/>
          </a:prstGeom>
        </p:spPr>
        <p:txBody>
          <a:bodyPr lIns="0" tIns="0" rIns="0" bIns="0">
            <a:normAutofit/>
          </a:bodyPr>
          <a:lstStyle>
            <a:lvl1pPr marL="0" indent="0">
              <a:lnSpc>
                <a:spcPct val="90000"/>
              </a:lnSpc>
              <a:spcBef>
                <a:spcPts val="2200"/>
              </a:spcBef>
              <a:buClr>
                <a:schemeClr val="tx1"/>
              </a:buClr>
              <a:buSzPct val="90000"/>
              <a:buFont typeface="Webdings" panose="05030102010509060703" pitchFamily="18" charset="2"/>
              <a:buNone/>
              <a:defRPr sz="1800">
                <a:solidFill>
                  <a:schemeClr val="bg2">
                    <a:lumMod val="25000"/>
                  </a:schemeClr>
                </a:solidFill>
              </a:defRPr>
            </a:lvl1pPr>
            <a:lvl2pPr marL="457200" indent="-225425">
              <a:lnSpc>
                <a:spcPct val="90000"/>
              </a:lnSpc>
              <a:spcBef>
                <a:spcPts val="400"/>
              </a:spcBef>
              <a:buClr>
                <a:schemeClr val="accent1"/>
              </a:buClr>
              <a:buSzPct val="90000"/>
              <a:buFont typeface="Webdings" panose="05030102010509060703" pitchFamily="18" charset="2"/>
              <a:buChar char="4"/>
              <a:defRPr sz="1400">
                <a:solidFill>
                  <a:schemeClr val="bg2">
                    <a:lumMod val="50000"/>
                  </a:schemeClr>
                </a:solidFill>
              </a:defRPr>
            </a:lvl2pPr>
            <a:lvl3pPr marL="631825" indent="-161925">
              <a:lnSpc>
                <a:spcPct val="90000"/>
              </a:lnSpc>
              <a:spcBef>
                <a:spcPts val="400"/>
              </a:spcBef>
              <a:buClr>
                <a:schemeClr val="bg2">
                  <a:lumMod val="50000"/>
                </a:schemeClr>
              </a:buClr>
              <a:buSzPct val="100000"/>
              <a:buFont typeface="Wingdings" panose="05000000000000000000" pitchFamily="2" charset="2"/>
              <a:buChar char="§"/>
              <a:defRPr sz="1200">
                <a:solidFill>
                  <a:schemeClr val="bg2">
                    <a:lumMod val="50000"/>
                  </a:schemeClr>
                </a:solidFill>
              </a:defRPr>
            </a:lvl3pPr>
            <a:lvl4pPr marL="860425" indent="-193675">
              <a:lnSpc>
                <a:spcPct val="90000"/>
              </a:lnSpc>
              <a:spcBef>
                <a:spcPts val="400"/>
              </a:spcBef>
              <a:buClr>
                <a:schemeClr val="bg2">
                  <a:lumMod val="50000"/>
                </a:schemeClr>
              </a:buClr>
              <a:buSzPct val="100000"/>
              <a:buFont typeface="Arial" panose="020B0604020202020204" pitchFamily="34" charset="0"/>
              <a:buChar char="–"/>
              <a:defRPr sz="1200">
                <a:solidFill>
                  <a:schemeClr val="bg2">
                    <a:lumMod val="50000"/>
                  </a:schemeClr>
                </a:solidFill>
              </a:defRPr>
            </a:lvl4pPr>
            <a:lvl5pPr marL="1828800" indent="0">
              <a:buNone/>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xmlns="" val="179395840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P Text 1 Column Black">
    <p:spTree>
      <p:nvGrpSpPr>
        <p:cNvPr id="1" name=""/>
        <p:cNvGrpSpPr/>
        <p:nvPr/>
      </p:nvGrpSpPr>
      <p:grpSpPr>
        <a:xfrm>
          <a:off x="0" y="0"/>
          <a:ext cx="0" cy="0"/>
          <a:chOff x="0" y="0"/>
          <a:chExt cx="0" cy="0"/>
        </a:xfrm>
      </p:grpSpPr>
      <p:sp>
        <p:nvSpPr>
          <p:cNvPr id="2"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bg1"/>
                </a:solidFill>
              </a:defRPr>
            </a:lvl1pPr>
          </a:lstStyle>
          <a:p>
            <a:r>
              <a:rPr lang="en-US" dirty="0" smtClean="0"/>
              <a:t>CLICK TO EDIT MASTER TITLE STYLE</a:t>
            </a:r>
            <a:endParaRPr lang="en-US" dirty="0"/>
          </a:p>
        </p:txBody>
      </p:sp>
      <p:sp>
        <p:nvSpPr>
          <p:cNvPr id="4" name="Content Placeholder 2"/>
          <p:cNvSpPr>
            <a:spLocks noGrp="1"/>
          </p:cNvSpPr>
          <p:nvPr>
            <p:ph idx="1"/>
          </p:nvPr>
        </p:nvSpPr>
        <p:spPr>
          <a:xfrm>
            <a:off x="347471" y="758506"/>
            <a:ext cx="8456803" cy="3368486"/>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8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P Text 2 Column Black">
    <p:spTree>
      <p:nvGrpSpPr>
        <p:cNvPr id="1" name=""/>
        <p:cNvGrpSpPr/>
        <p:nvPr/>
      </p:nvGrpSpPr>
      <p:grpSpPr>
        <a:xfrm>
          <a:off x="0" y="0"/>
          <a:ext cx="0" cy="0"/>
          <a:chOff x="0" y="0"/>
          <a:chExt cx="0" cy="0"/>
        </a:xfrm>
      </p:grpSpPr>
      <p:sp>
        <p:nvSpPr>
          <p:cNvPr id="2"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bg1"/>
                </a:solidFill>
              </a:defRPr>
            </a:lvl1pPr>
          </a:lstStyle>
          <a:p>
            <a:r>
              <a:rPr lang="en-US" dirty="0" smtClean="0"/>
              <a:t>CLICK TO EDIT MASTER TITLE STYLE</a:t>
            </a:r>
            <a:endParaRPr lang="en-US" dirty="0"/>
          </a:p>
        </p:txBody>
      </p:sp>
      <p:sp>
        <p:nvSpPr>
          <p:cNvPr id="5" name="Content Placeholder 2"/>
          <p:cNvSpPr>
            <a:spLocks noGrp="1"/>
          </p:cNvSpPr>
          <p:nvPr>
            <p:ph idx="1"/>
          </p:nvPr>
        </p:nvSpPr>
        <p:spPr>
          <a:xfrm>
            <a:off x="347472" y="758506"/>
            <a:ext cx="4165152" cy="3368486"/>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p>
        </p:txBody>
      </p:sp>
      <p:sp>
        <p:nvSpPr>
          <p:cNvPr id="7" name="Content Placeholder 2"/>
          <p:cNvSpPr>
            <a:spLocks noGrp="1"/>
          </p:cNvSpPr>
          <p:nvPr>
            <p:ph idx="10"/>
          </p:nvPr>
        </p:nvSpPr>
        <p:spPr>
          <a:xfrm>
            <a:off x="4616755" y="758506"/>
            <a:ext cx="4165152" cy="3368486"/>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p>
        </p:txBody>
      </p:sp>
    </p:spTree>
    <p:extLst>
      <p:ext uri="{BB962C8B-B14F-4D97-AF65-F5344CB8AC3E}">
        <p14:creationId xmlns:p14="http://schemas.microsoft.com/office/powerpoint/2010/main" xmlns="" val="280856036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P Text 4 Quadrant Black">
    <p:spTree>
      <p:nvGrpSpPr>
        <p:cNvPr id="1" name=""/>
        <p:cNvGrpSpPr/>
        <p:nvPr/>
      </p:nvGrpSpPr>
      <p:grpSpPr>
        <a:xfrm>
          <a:off x="0" y="0"/>
          <a:ext cx="0" cy="0"/>
          <a:chOff x="0" y="0"/>
          <a:chExt cx="0" cy="0"/>
        </a:xfrm>
      </p:grpSpPr>
      <p:sp>
        <p:nvSpPr>
          <p:cNvPr id="2"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rgbClr val="FFFFFF"/>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347472" y="770267"/>
            <a:ext cx="4165152" cy="1716950"/>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p>
        </p:txBody>
      </p:sp>
      <p:sp>
        <p:nvSpPr>
          <p:cNvPr id="12" name="Content Placeholder 2"/>
          <p:cNvSpPr>
            <a:spLocks noGrp="1"/>
          </p:cNvSpPr>
          <p:nvPr>
            <p:ph idx="10"/>
          </p:nvPr>
        </p:nvSpPr>
        <p:spPr>
          <a:xfrm>
            <a:off x="4616755" y="770267"/>
            <a:ext cx="4165152" cy="1716950"/>
          </a:xfrm>
          <a:prstGeom prst="rect">
            <a:avLst/>
          </a:prstGeom>
        </p:spPr>
        <p:txBody>
          <a:bodyPr lIns="0" tIns="0" rIns="0" bIns="0">
            <a:normAutofit/>
          </a:bodyPr>
          <a:lstStyle>
            <a:lvl1pPr marL="0" indent="0">
              <a:buClr>
                <a:schemeClr val="bg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p>
        </p:txBody>
      </p:sp>
      <p:sp>
        <p:nvSpPr>
          <p:cNvPr id="13" name="Content Placeholder 2"/>
          <p:cNvSpPr>
            <a:spLocks noGrp="1"/>
          </p:cNvSpPr>
          <p:nvPr>
            <p:ph idx="11"/>
          </p:nvPr>
        </p:nvSpPr>
        <p:spPr>
          <a:xfrm>
            <a:off x="347471" y="2610706"/>
            <a:ext cx="4165152" cy="1716950"/>
          </a:xfrm>
          <a:prstGeom prst="rect">
            <a:avLst/>
          </a:prstGeom>
        </p:spPr>
        <p:txBody>
          <a:bodyPr lIns="0" tIns="0" rIns="0" bIns="0">
            <a:normAutofit/>
          </a:bodyPr>
          <a:lstStyle>
            <a:lvl1pPr marL="0" indent="0">
              <a:buClr>
                <a:schemeClr val="bg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p>
        </p:txBody>
      </p:sp>
      <p:sp>
        <p:nvSpPr>
          <p:cNvPr id="14" name="Content Placeholder 2"/>
          <p:cNvSpPr>
            <a:spLocks noGrp="1"/>
          </p:cNvSpPr>
          <p:nvPr>
            <p:ph idx="12"/>
          </p:nvPr>
        </p:nvSpPr>
        <p:spPr>
          <a:xfrm>
            <a:off x="4616754" y="2610706"/>
            <a:ext cx="4165152" cy="1716950"/>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p>
        </p:txBody>
      </p:sp>
    </p:spTree>
    <p:extLst>
      <p:ext uri="{BB962C8B-B14F-4D97-AF65-F5344CB8AC3E}">
        <p14:creationId xmlns:p14="http://schemas.microsoft.com/office/powerpoint/2010/main" xmlns="" val="12340496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P Text and Chart/Image">
    <p:spTree>
      <p:nvGrpSpPr>
        <p:cNvPr id="1" name=""/>
        <p:cNvGrpSpPr/>
        <p:nvPr/>
      </p:nvGrpSpPr>
      <p:grpSpPr>
        <a:xfrm>
          <a:off x="0" y="0"/>
          <a:ext cx="0" cy="0"/>
          <a:chOff x="0" y="0"/>
          <a:chExt cx="0" cy="0"/>
        </a:xfrm>
      </p:grpSpPr>
      <p:sp>
        <p:nvSpPr>
          <p:cNvPr id="2"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rgbClr val="FFFFFF"/>
                </a:solidFill>
              </a:defRPr>
            </a:lvl1pPr>
          </a:lstStyle>
          <a:p>
            <a:r>
              <a:rPr lang="en-US" dirty="0" smtClean="0"/>
              <a:t>CLICK TO EDIT MASTER TITLE STYLE</a:t>
            </a:r>
            <a:endParaRPr lang="en-US" dirty="0"/>
          </a:p>
        </p:txBody>
      </p:sp>
      <p:sp>
        <p:nvSpPr>
          <p:cNvPr id="5" name="Content Placeholder 2"/>
          <p:cNvSpPr>
            <a:spLocks noGrp="1"/>
          </p:cNvSpPr>
          <p:nvPr>
            <p:ph idx="1"/>
          </p:nvPr>
        </p:nvSpPr>
        <p:spPr>
          <a:xfrm>
            <a:off x="347472" y="758506"/>
            <a:ext cx="2924366" cy="3413444"/>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p>
        </p:txBody>
      </p:sp>
      <p:sp>
        <p:nvSpPr>
          <p:cNvPr id="6" name="Content Placeholder 2"/>
          <p:cNvSpPr>
            <a:spLocks noGrp="1"/>
          </p:cNvSpPr>
          <p:nvPr>
            <p:ph idx="12"/>
          </p:nvPr>
        </p:nvSpPr>
        <p:spPr>
          <a:xfrm>
            <a:off x="3581400" y="742950"/>
            <a:ext cx="5257800" cy="3429000"/>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p>
        </p:txBody>
      </p:sp>
    </p:spTree>
    <p:extLst>
      <p:ext uri="{BB962C8B-B14F-4D97-AF65-F5344CB8AC3E}">
        <p14:creationId xmlns:p14="http://schemas.microsoft.com/office/powerpoint/2010/main" xmlns="" val="342864995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P Text and Image 1">
    <p:spTree>
      <p:nvGrpSpPr>
        <p:cNvPr id="1" name=""/>
        <p:cNvGrpSpPr/>
        <p:nvPr/>
      </p:nvGrpSpPr>
      <p:grpSpPr>
        <a:xfrm>
          <a:off x="0" y="0"/>
          <a:ext cx="0" cy="0"/>
          <a:chOff x="0" y="0"/>
          <a:chExt cx="0" cy="0"/>
        </a:xfrm>
      </p:grpSpPr>
      <p:sp>
        <p:nvSpPr>
          <p:cNvPr id="5" name="Picture Placeholder 10"/>
          <p:cNvSpPr>
            <a:spLocks noGrp="1"/>
          </p:cNvSpPr>
          <p:nvPr>
            <p:ph type="pic" sz="quarter" idx="10"/>
          </p:nvPr>
        </p:nvSpPr>
        <p:spPr>
          <a:xfrm>
            <a:off x="5006975" y="347471"/>
            <a:ext cx="4137025" cy="3748279"/>
          </a:xfrm>
          <a:prstGeom prst="rect">
            <a:avLst/>
          </a:prstGeom>
          <a:ln>
            <a:noFill/>
          </a:ln>
        </p:spPr>
        <p:txBody>
          <a:bodyPr vert="horz" anchor="ctr" anchorCtr="0"/>
          <a:lstStyle>
            <a:lvl1pPr marL="0" indent="0" algn="ctr">
              <a:buNone/>
              <a:defRPr sz="2400">
                <a:solidFill>
                  <a:schemeClr val="bg1"/>
                </a:solidFill>
              </a:defRPr>
            </a:lvl1pPr>
          </a:lstStyle>
          <a:p>
            <a:endParaRPr lang="en-US" dirty="0"/>
          </a:p>
        </p:txBody>
      </p:sp>
      <p:sp>
        <p:nvSpPr>
          <p:cNvPr id="9" name="Text Placeholder 2"/>
          <p:cNvSpPr>
            <a:spLocks noGrp="1"/>
          </p:cNvSpPr>
          <p:nvPr>
            <p:ph type="body" idx="12"/>
          </p:nvPr>
        </p:nvSpPr>
        <p:spPr>
          <a:xfrm>
            <a:off x="346075" y="3295245"/>
            <a:ext cx="4215384" cy="320040"/>
          </a:xfrm>
          <a:prstGeom prst="rect">
            <a:avLst/>
          </a:prstGeom>
        </p:spPr>
        <p:txBody>
          <a:bodyPr lIns="0" tIns="0" bIns="0" anchor="t" anchorCtr="0"/>
          <a:lstStyle>
            <a:lvl1pPr marL="0" indent="0">
              <a:buNone/>
              <a:defRPr sz="1600" b="1">
                <a:ln>
                  <a:noFill/>
                </a:ln>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Text Placeholder 2"/>
          <p:cNvSpPr>
            <a:spLocks noGrp="1"/>
          </p:cNvSpPr>
          <p:nvPr>
            <p:ph type="body" idx="13"/>
          </p:nvPr>
        </p:nvSpPr>
        <p:spPr>
          <a:xfrm>
            <a:off x="346075" y="3637808"/>
            <a:ext cx="4215384" cy="457200"/>
          </a:xfrm>
          <a:prstGeom prst="rect">
            <a:avLst/>
          </a:prstGeom>
        </p:spPr>
        <p:txBody>
          <a:bodyPr lIns="0" tIns="0" rIns="0" bIns="0" anchor="t" anchorCtr="0"/>
          <a:lstStyle>
            <a:lvl1pPr marL="0" indent="0">
              <a:buNone/>
              <a:defRPr sz="1200" b="0">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23" name="Straight Connector 22"/>
          <p:cNvCxnSpPr/>
          <p:nvPr userDrawn="1"/>
        </p:nvCxnSpPr>
        <p:spPr bwMode="auto">
          <a:xfrm>
            <a:off x="343122" y="1222686"/>
            <a:ext cx="4219979" cy="0"/>
          </a:xfrm>
          <a:prstGeom prst="line">
            <a:avLst/>
          </a:prstGeom>
          <a:noFill/>
          <a:ln w="19050" cap="flat" cmpd="sng" algn="ctr">
            <a:solidFill>
              <a:schemeClr val="bg2"/>
            </a:solidFill>
            <a:prstDash val="solid"/>
            <a:round/>
            <a:headEnd type="none" w="med" len="med"/>
            <a:tailEnd type="none" w="med" len="med"/>
          </a:ln>
          <a:effectLst/>
        </p:spPr>
      </p:cxnSp>
      <p:sp>
        <p:nvSpPr>
          <p:cNvPr id="25" name="Text Placeholder 2"/>
          <p:cNvSpPr>
            <a:spLocks noGrp="1"/>
          </p:cNvSpPr>
          <p:nvPr>
            <p:ph type="body" idx="14"/>
          </p:nvPr>
        </p:nvSpPr>
        <p:spPr>
          <a:xfrm>
            <a:off x="346075" y="2313544"/>
            <a:ext cx="4215384" cy="320040"/>
          </a:xfrm>
          <a:prstGeom prst="rect">
            <a:avLst/>
          </a:prstGeom>
        </p:spPr>
        <p:txBody>
          <a:bodyPr lIns="0" tIns="0" rIns="0" bIns="0" anchor="t" anchorCtr="0"/>
          <a:lstStyle>
            <a:lvl1pPr marL="0" indent="0">
              <a:buNone/>
              <a:defRPr sz="1600" b="1">
                <a:ln>
                  <a:noFill/>
                </a:ln>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6" name="Text Placeholder 2"/>
          <p:cNvSpPr>
            <a:spLocks noGrp="1"/>
          </p:cNvSpPr>
          <p:nvPr>
            <p:ph type="body" idx="15"/>
          </p:nvPr>
        </p:nvSpPr>
        <p:spPr>
          <a:xfrm>
            <a:off x="346075" y="2656107"/>
            <a:ext cx="4215384" cy="457200"/>
          </a:xfrm>
          <a:prstGeom prst="rect">
            <a:avLst/>
          </a:prstGeom>
        </p:spPr>
        <p:txBody>
          <a:bodyPr lIns="0" tIns="0" rIns="0" bIns="0" anchor="t" anchorCtr="0"/>
          <a:lstStyle>
            <a:lvl1pPr marL="0" indent="0">
              <a:buNone/>
              <a:defRPr sz="1200" b="0">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9" name="Text Placeholder 2"/>
          <p:cNvSpPr>
            <a:spLocks noGrp="1"/>
          </p:cNvSpPr>
          <p:nvPr>
            <p:ph type="body" idx="16"/>
          </p:nvPr>
        </p:nvSpPr>
        <p:spPr>
          <a:xfrm>
            <a:off x="347717" y="1336043"/>
            <a:ext cx="4215384" cy="320040"/>
          </a:xfrm>
          <a:prstGeom prst="rect">
            <a:avLst/>
          </a:prstGeom>
        </p:spPr>
        <p:txBody>
          <a:bodyPr lIns="0" tIns="0" rIns="0" bIns="0" anchor="t" anchorCtr="0"/>
          <a:lstStyle>
            <a:lvl1pPr marL="0" indent="0">
              <a:buNone/>
              <a:defRPr sz="1600" b="1">
                <a:ln>
                  <a:noFill/>
                </a:ln>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0" name="Text Placeholder 2"/>
          <p:cNvSpPr>
            <a:spLocks noGrp="1"/>
          </p:cNvSpPr>
          <p:nvPr>
            <p:ph type="body" idx="17"/>
          </p:nvPr>
        </p:nvSpPr>
        <p:spPr>
          <a:xfrm>
            <a:off x="347717" y="1678606"/>
            <a:ext cx="4215384" cy="457200"/>
          </a:xfrm>
          <a:prstGeom prst="rect">
            <a:avLst/>
          </a:prstGeom>
        </p:spPr>
        <p:txBody>
          <a:bodyPr lIns="0" tIns="0" rIns="0" bIns="0" anchor="t" anchorCtr="0"/>
          <a:lstStyle>
            <a:lvl1pPr marL="0" indent="0">
              <a:buNone/>
              <a:defRPr sz="1200" b="0">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1" name="Text Placeholder 2"/>
          <p:cNvSpPr>
            <a:spLocks noGrp="1"/>
          </p:cNvSpPr>
          <p:nvPr>
            <p:ph type="body" idx="18"/>
          </p:nvPr>
        </p:nvSpPr>
        <p:spPr>
          <a:xfrm>
            <a:off x="346075" y="347471"/>
            <a:ext cx="4215384" cy="320040"/>
          </a:xfrm>
          <a:prstGeom prst="rect">
            <a:avLst/>
          </a:prstGeom>
        </p:spPr>
        <p:txBody>
          <a:bodyPr lIns="0" tIns="0" rIns="0" bIns="0" anchor="t" anchorCtr="0"/>
          <a:lstStyle>
            <a:lvl1pPr marL="0" indent="0">
              <a:buNone/>
              <a:defRPr sz="1600" b="1">
                <a:ln>
                  <a:noFill/>
                </a:ln>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2" name="Text Placeholder 2"/>
          <p:cNvSpPr>
            <a:spLocks noGrp="1"/>
          </p:cNvSpPr>
          <p:nvPr>
            <p:ph type="body" idx="19"/>
          </p:nvPr>
        </p:nvSpPr>
        <p:spPr>
          <a:xfrm>
            <a:off x="346075" y="690034"/>
            <a:ext cx="4215384" cy="457200"/>
          </a:xfrm>
          <a:prstGeom prst="rect">
            <a:avLst/>
          </a:prstGeom>
        </p:spPr>
        <p:txBody>
          <a:bodyPr lIns="0" tIns="0" rIns="0" bIns="0" anchor="t" anchorCtr="0"/>
          <a:lstStyle>
            <a:lvl1pPr marL="0" indent="0">
              <a:buNone/>
              <a:defRPr sz="1200" b="0">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35" name="Straight Connector 34"/>
          <p:cNvCxnSpPr/>
          <p:nvPr userDrawn="1"/>
        </p:nvCxnSpPr>
        <p:spPr bwMode="auto">
          <a:xfrm>
            <a:off x="343122" y="2211258"/>
            <a:ext cx="4219979" cy="0"/>
          </a:xfrm>
          <a:prstGeom prst="line">
            <a:avLst/>
          </a:prstGeom>
          <a:noFill/>
          <a:ln w="19050" cap="flat" cmpd="sng" algn="ctr">
            <a:solidFill>
              <a:srgbClr val="666465"/>
            </a:solidFill>
            <a:prstDash val="solid"/>
            <a:round/>
            <a:headEnd type="none" w="med" len="med"/>
            <a:tailEnd type="none" w="med" len="med"/>
          </a:ln>
          <a:effectLst/>
        </p:spPr>
      </p:cxnSp>
      <p:cxnSp>
        <p:nvCxnSpPr>
          <p:cNvPr id="37" name="Straight Connector 36"/>
          <p:cNvCxnSpPr/>
          <p:nvPr userDrawn="1"/>
        </p:nvCxnSpPr>
        <p:spPr bwMode="auto">
          <a:xfrm>
            <a:off x="343122" y="3188759"/>
            <a:ext cx="4219979" cy="0"/>
          </a:xfrm>
          <a:prstGeom prst="line">
            <a:avLst/>
          </a:prstGeom>
          <a:noFill/>
          <a:ln w="19050" cap="flat" cmpd="sng" algn="ctr">
            <a:solidFill>
              <a:srgbClr val="666465"/>
            </a:solidFill>
            <a:prstDash val="solid"/>
            <a:round/>
            <a:headEnd type="none" w="med" len="med"/>
            <a:tailEnd type="none" w="med" len="med"/>
          </a:ln>
          <a:effectLst/>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P Text and Image 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671157" y="347472"/>
            <a:ext cx="3346704" cy="768096"/>
          </a:xfrm>
          <a:prstGeom prst="rect">
            <a:avLst/>
          </a:prstGeom>
          <a:solidFill>
            <a:srgbClr val="343434"/>
          </a:solidFill>
        </p:spPr>
        <p:txBody>
          <a:bodyPr vert="horz" wrap="square" lIns="91440" tIns="91440" rIns="91440" bIns="91440" anchor="ctr" anchorCtr="0"/>
          <a:lstStyle>
            <a:lvl1pPr marL="0" indent="0" algn="l">
              <a:spcBef>
                <a:spcPts val="0"/>
              </a:spcBef>
              <a:buNone/>
              <a:defRPr sz="1100" baseline="0">
                <a:solidFill>
                  <a:srgbClr val="FFFFFF"/>
                </a:solidFill>
              </a:defRPr>
            </a:lvl1pPr>
            <a:lvl2pPr>
              <a:buNone/>
              <a:defRPr sz="1100"/>
            </a:lvl2pPr>
            <a:lvl3pPr>
              <a:buNone/>
              <a:defRPr sz="1100"/>
            </a:lvl3pPr>
            <a:lvl4pPr>
              <a:buNone/>
              <a:defRPr sz="1100"/>
            </a:lvl4pPr>
            <a:lvl5pPr>
              <a:buNone/>
              <a:defRPr sz="1100"/>
            </a:lvl5pPr>
          </a:lstStyle>
          <a:p>
            <a:pPr lvl="0"/>
            <a:endParaRPr lang="en-US" dirty="0" smtClean="0"/>
          </a:p>
        </p:txBody>
      </p:sp>
      <p:sp>
        <p:nvSpPr>
          <p:cNvPr id="13" name="Text Placeholder 12"/>
          <p:cNvSpPr>
            <a:spLocks noGrp="1" noChangeAspect="1"/>
          </p:cNvSpPr>
          <p:nvPr>
            <p:ph type="body" sz="quarter" idx="15"/>
          </p:nvPr>
        </p:nvSpPr>
        <p:spPr>
          <a:xfrm>
            <a:off x="347472" y="347472"/>
            <a:ext cx="1271016" cy="768096"/>
          </a:xfrm>
          <a:prstGeom prst="rect">
            <a:avLst/>
          </a:prstGeom>
          <a:solidFill>
            <a:srgbClr val="43B02A"/>
          </a:solidFill>
          <a:ln>
            <a:noFill/>
          </a:ln>
        </p:spPr>
        <p:txBody>
          <a:bodyPr vert="horz" anchor="ctr" anchorCtr="0"/>
          <a:lstStyle>
            <a:lvl1pPr marL="0">
              <a:spcBef>
                <a:spcPts val="0"/>
              </a:spcBef>
              <a:buNone/>
              <a:defRPr sz="1600" b="1">
                <a:solidFill>
                  <a:srgbClr val="FFFFFF"/>
                </a:solidFill>
              </a:defRPr>
            </a:lvl1pPr>
            <a:lvl2pPr>
              <a:defRPr sz="1600"/>
            </a:lvl2pPr>
            <a:lvl3pPr>
              <a:defRPr sz="1600"/>
            </a:lvl3pPr>
            <a:lvl4pPr>
              <a:defRPr sz="1600"/>
            </a:lvl4pPr>
            <a:lvl5pPr>
              <a:defRPr sz="1600"/>
            </a:lvl5pPr>
          </a:lstStyle>
          <a:p>
            <a:pPr lvl="0"/>
            <a:endParaRPr lang="en-US" dirty="0"/>
          </a:p>
        </p:txBody>
      </p:sp>
      <p:sp>
        <p:nvSpPr>
          <p:cNvPr id="15" name="Rectangle 14"/>
          <p:cNvSpPr/>
          <p:nvPr userDrawn="1"/>
        </p:nvSpPr>
        <p:spPr>
          <a:xfrm>
            <a:off x="1254125" y="1115568"/>
            <a:ext cx="50543" cy="50543"/>
          </a:xfrm>
          <a:prstGeom prst="rect">
            <a:avLst/>
          </a:prstGeom>
          <a:solidFill>
            <a:schemeClr val="accent3">
              <a:lumMod val="60000"/>
              <a:lumOff val="40000"/>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 Placeholder 9"/>
          <p:cNvSpPr>
            <a:spLocks noGrp="1"/>
          </p:cNvSpPr>
          <p:nvPr>
            <p:ph type="body" sz="quarter" idx="16"/>
          </p:nvPr>
        </p:nvSpPr>
        <p:spPr>
          <a:xfrm>
            <a:off x="1671157" y="1166111"/>
            <a:ext cx="3346704" cy="768096"/>
          </a:xfrm>
          <a:prstGeom prst="rect">
            <a:avLst/>
          </a:prstGeom>
          <a:solidFill>
            <a:srgbClr val="343434"/>
          </a:solidFill>
        </p:spPr>
        <p:txBody>
          <a:bodyPr vert="horz" wrap="square" lIns="91440" tIns="91440" rIns="91440" bIns="91440" anchor="ctr" anchorCtr="0"/>
          <a:lstStyle>
            <a:lvl1pPr marL="0" indent="0" algn="l">
              <a:spcBef>
                <a:spcPts val="0"/>
              </a:spcBef>
              <a:buNone/>
              <a:defRPr sz="1100" baseline="0">
                <a:solidFill>
                  <a:srgbClr val="FFFFFF"/>
                </a:solidFill>
              </a:defRPr>
            </a:lvl1pPr>
            <a:lvl2pPr>
              <a:buNone/>
              <a:defRPr sz="1100"/>
            </a:lvl2pPr>
            <a:lvl3pPr>
              <a:buNone/>
              <a:defRPr sz="1100"/>
            </a:lvl3pPr>
            <a:lvl4pPr>
              <a:buNone/>
              <a:defRPr sz="1100"/>
            </a:lvl4pPr>
            <a:lvl5pPr>
              <a:buNone/>
              <a:defRPr sz="1100"/>
            </a:lvl5pPr>
          </a:lstStyle>
          <a:p>
            <a:pPr lvl="0"/>
            <a:endParaRPr lang="en-US" dirty="0" smtClean="0"/>
          </a:p>
        </p:txBody>
      </p:sp>
      <p:sp>
        <p:nvSpPr>
          <p:cNvPr id="19" name="Text Placeholder 12"/>
          <p:cNvSpPr>
            <a:spLocks noGrp="1" noChangeAspect="1"/>
          </p:cNvSpPr>
          <p:nvPr>
            <p:ph type="body" sz="quarter" idx="17"/>
          </p:nvPr>
        </p:nvSpPr>
        <p:spPr>
          <a:xfrm>
            <a:off x="347472" y="1166111"/>
            <a:ext cx="1271016" cy="768096"/>
          </a:xfrm>
          <a:prstGeom prst="rect">
            <a:avLst/>
          </a:prstGeom>
          <a:solidFill>
            <a:srgbClr val="0A64AA"/>
          </a:solidFill>
          <a:ln>
            <a:noFill/>
          </a:ln>
        </p:spPr>
        <p:txBody>
          <a:bodyPr vert="horz" anchor="ctr" anchorCtr="0"/>
          <a:lstStyle>
            <a:lvl1pPr marL="0" indent="0">
              <a:spcBef>
                <a:spcPts val="0"/>
              </a:spcBef>
              <a:buNone/>
              <a:defRPr sz="1600" b="1">
                <a:solidFill>
                  <a:srgbClr val="FFFFFF"/>
                </a:solidFill>
              </a:defRPr>
            </a:lvl1pPr>
            <a:lvl2pPr>
              <a:defRPr sz="1600"/>
            </a:lvl2pPr>
            <a:lvl3pPr>
              <a:defRPr sz="1600"/>
            </a:lvl3pPr>
            <a:lvl4pPr>
              <a:defRPr sz="1600"/>
            </a:lvl4pPr>
            <a:lvl5pPr>
              <a:defRPr sz="1600"/>
            </a:lvl5pPr>
          </a:lstStyle>
          <a:p>
            <a:pPr lvl="0"/>
            <a:endParaRPr lang="en-US" dirty="0"/>
          </a:p>
        </p:txBody>
      </p:sp>
      <p:sp>
        <p:nvSpPr>
          <p:cNvPr id="24" name="Text Placeholder 9"/>
          <p:cNvSpPr>
            <a:spLocks noGrp="1"/>
          </p:cNvSpPr>
          <p:nvPr>
            <p:ph type="body" sz="quarter" idx="18"/>
          </p:nvPr>
        </p:nvSpPr>
        <p:spPr>
          <a:xfrm>
            <a:off x="1671157" y="1993392"/>
            <a:ext cx="3346704" cy="768096"/>
          </a:xfrm>
          <a:prstGeom prst="rect">
            <a:avLst/>
          </a:prstGeom>
          <a:solidFill>
            <a:srgbClr val="343434"/>
          </a:solidFill>
        </p:spPr>
        <p:txBody>
          <a:bodyPr vert="horz" wrap="square" lIns="91440" tIns="91440" rIns="91440" bIns="91440" anchor="ctr" anchorCtr="0"/>
          <a:lstStyle>
            <a:lvl1pPr marL="0" indent="0" algn="l">
              <a:spcBef>
                <a:spcPts val="0"/>
              </a:spcBef>
              <a:buNone/>
              <a:defRPr sz="1100" baseline="0">
                <a:solidFill>
                  <a:srgbClr val="FFFFFF"/>
                </a:solidFill>
              </a:defRPr>
            </a:lvl1pPr>
            <a:lvl2pPr>
              <a:buNone/>
              <a:defRPr sz="1100"/>
            </a:lvl2pPr>
            <a:lvl3pPr>
              <a:buNone/>
              <a:defRPr sz="1100"/>
            </a:lvl3pPr>
            <a:lvl4pPr>
              <a:buNone/>
              <a:defRPr sz="1100"/>
            </a:lvl4pPr>
            <a:lvl5pPr>
              <a:buNone/>
              <a:defRPr sz="1100"/>
            </a:lvl5pPr>
          </a:lstStyle>
          <a:p>
            <a:pPr lvl="0"/>
            <a:endParaRPr lang="en-US" dirty="0" smtClean="0"/>
          </a:p>
        </p:txBody>
      </p:sp>
      <p:sp>
        <p:nvSpPr>
          <p:cNvPr id="25" name="Text Placeholder 12"/>
          <p:cNvSpPr>
            <a:spLocks noGrp="1" noChangeAspect="1"/>
          </p:cNvSpPr>
          <p:nvPr>
            <p:ph type="body" sz="quarter" idx="19"/>
          </p:nvPr>
        </p:nvSpPr>
        <p:spPr>
          <a:xfrm>
            <a:off x="347472" y="1993392"/>
            <a:ext cx="1271016" cy="768096"/>
          </a:xfrm>
          <a:prstGeom prst="rect">
            <a:avLst/>
          </a:prstGeom>
          <a:solidFill>
            <a:schemeClr val="accent4"/>
          </a:solidFill>
          <a:ln>
            <a:noFill/>
          </a:ln>
        </p:spPr>
        <p:txBody>
          <a:bodyPr vert="horz" anchor="ctr" anchorCtr="0"/>
          <a:lstStyle>
            <a:lvl1pPr marL="0" indent="0">
              <a:spcBef>
                <a:spcPts val="0"/>
              </a:spcBef>
              <a:buNone/>
              <a:defRPr sz="1600" b="1">
                <a:solidFill>
                  <a:srgbClr val="FFFFFF"/>
                </a:solidFill>
              </a:defRPr>
            </a:lvl1pPr>
            <a:lvl2pPr>
              <a:defRPr sz="1600"/>
            </a:lvl2pPr>
            <a:lvl3pPr>
              <a:defRPr sz="1600"/>
            </a:lvl3pPr>
            <a:lvl4pPr>
              <a:defRPr sz="1600"/>
            </a:lvl4pPr>
            <a:lvl5pPr>
              <a:defRPr sz="1600"/>
            </a:lvl5pPr>
          </a:lstStyle>
          <a:p>
            <a:pPr lvl="0"/>
            <a:endParaRPr lang="en-US" dirty="0"/>
          </a:p>
        </p:txBody>
      </p:sp>
      <p:sp>
        <p:nvSpPr>
          <p:cNvPr id="26" name="Text Placeholder 9"/>
          <p:cNvSpPr>
            <a:spLocks noGrp="1"/>
          </p:cNvSpPr>
          <p:nvPr>
            <p:ph type="body" sz="quarter" idx="20"/>
          </p:nvPr>
        </p:nvSpPr>
        <p:spPr>
          <a:xfrm>
            <a:off x="1671157" y="2816352"/>
            <a:ext cx="3346704" cy="768991"/>
          </a:xfrm>
          <a:prstGeom prst="rect">
            <a:avLst/>
          </a:prstGeom>
          <a:solidFill>
            <a:srgbClr val="343434"/>
          </a:solidFill>
        </p:spPr>
        <p:txBody>
          <a:bodyPr vert="horz" wrap="square" lIns="91440" tIns="91440" rIns="91440" bIns="91440" anchor="ctr" anchorCtr="0"/>
          <a:lstStyle>
            <a:lvl1pPr marL="0" indent="0" algn="l">
              <a:spcBef>
                <a:spcPts val="0"/>
              </a:spcBef>
              <a:buNone/>
              <a:defRPr sz="1100" baseline="0">
                <a:solidFill>
                  <a:srgbClr val="FFFFFF"/>
                </a:solidFill>
              </a:defRPr>
            </a:lvl1pPr>
            <a:lvl2pPr>
              <a:buNone/>
              <a:defRPr sz="1100"/>
            </a:lvl2pPr>
            <a:lvl3pPr>
              <a:buNone/>
              <a:defRPr sz="1100"/>
            </a:lvl3pPr>
            <a:lvl4pPr>
              <a:buNone/>
              <a:defRPr sz="1100"/>
            </a:lvl4pPr>
            <a:lvl5pPr>
              <a:buNone/>
              <a:defRPr sz="1100"/>
            </a:lvl5pPr>
          </a:lstStyle>
          <a:p>
            <a:pPr lvl="0"/>
            <a:endParaRPr lang="en-US" dirty="0" smtClean="0"/>
          </a:p>
        </p:txBody>
      </p:sp>
      <p:sp>
        <p:nvSpPr>
          <p:cNvPr id="27" name="Text Placeholder 12"/>
          <p:cNvSpPr>
            <a:spLocks noGrp="1" noChangeAspect="1"/>
          </p:cNvSpPr>
          <p:nvPr>
            <p:ph type="body" sz="quarter" idx="21"/>
          </p:nvPr>
        </p:nvSpPr>
        <p:spPr>
          <a:xfrm>
            <a:off x="347472" y="2816352"/>
            <a:ext cx="1271016" cy="768096"/>
          </a:xfrm>
          <a:prstGeom prst="rect">
            <a:avLst/>
          </a:prstGeom>
          <a:solidFill>
            <a:schemeClr val="accent2"/>
          </a:solidFill>
          <a:ln>
            <a:noFill/>
          </a:ln>
        </p:spPr>
        <p:txBody>
          <a:bodyPr vert="horz" anchor="ctr" anchorCtr="0"/>
          <a:lstStyle>
            <a:lvl1pPr marL="0" indent="0">
              <a:spcBef>
                <a:spcPts val="0"/>
              </a:spcBef>
              <a:buNone/>
              <a:defRPr sz="1600" b="1">
                <a:solidFill>
                  <a:srgbClr val="FFFFFF"/>
                </a:solidFill>
              </a:defRPr>
            </a:lvl1pPr>
            <a:lvl2pPr>
              <a:defRPr sz="1600"/>
            </a:lvl2pPr>
            <a:lvl3pPr>
              <a:defRPr sz="1600"/>
            </a:lvl3pPr>
            <a:lvl4pPr>
              <a:defRPr sz="1600"/>
            </a:lvl4pPr>
            <a:lvl5pPr>
              <a:defRPr sz="1600"/>
            </a:lvl5pPr>
          </a:lstStyle>
          <a:p>
            <a:pPr lvl="0"/>
            <a:endParaRPr lang="en-US" dirty="0"/>
          </a:p>
        </p:txBody>
      </p:sp>
      <p:sp>
        <p:nvSpPr>
          <p:cNvPr id="28" name="Picture Placeholder 10"/>
          <p:cNvSpPr>
            <a:spLocks noGrp="1"/>
          </p:cNvSpPr>
          <p:nvPr>
            <p:ph type="pic" sz="quarter" idx="22"/>
          </p:nvPr>
        </p:nvSpPr>
        <p:spPr>
          <a:xfrm>
            <a:off x="5070475" y="347471"/>
            <a:ext cx="4073525" cy="3236977"/>
          </a:xfrm>
          <a:prstGeom prst="rect">
            <a:avLst/>
          </a:prstGeom>
          <a:ln>
            <a:noFill/>
          </a:ln>
        </p:spPr>
        <p:txBody>
          <a:bodyPr vert="horz" anchor="ctr" anchorCtr="0"/>
          <a:lstStyle>
            <a:lvl1pPr marL="0" indent="0" algn="ctr">
              <a:buNone/>
              <a:defRPr sz="2400">
                <a:solidFill>
                  <a:srgbClr val="FFFFFF"/>
                </a:solidFill>
              </a:defRPr>
            </a:lvl1pPr>
          </a:lstStyle>
          <a:p>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P Black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685834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183340"/>
            <a:ext cx="6989674" cy="687169"/>
          </a:xfrm>
          <a:prstGeom prst="rect">
            <a:avLst/>
          </a:prstGeom>
        </p:spPr>
        <p:txBody>
          <a:body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8661400" y="4767263"/>
            <a:ext cx="420688" cy="273844"/>
          </a:xfrm>
          <a:prstGeom prst="rect">
            <a:avLst/>
          </a:prstGeom>
        </p:spPr>
        <p:txBody>
          <a:bodyPr/>
          <a:lstStyle/>
          <a:p>
            <a:fld id="{8D57DBB9-07C6-49AB-BFD5-E737C7E241F6}" type="slidenum">
              <a:rPr lang="en-US" smtClean="0"/>
              <a:pPr/>
              <a:t>‹#›</a:t>
            </a:fld>
            <a:endParaRPr lang="en-US"/>
          </a:p>
        </p:txBody>
      </p:sp>
      <p:sp>
        <p:nvSpPr>
          <p:cNvPr id="10" name="Line 28"/>
          <p:cNvSpPr>
            <a:spLocks noChangeShapeType="1"/>
          </p:cNvSpPr>
          <p:nvPr userDrawn="1"/>
        </p:nvSpPr>
        <p:spPr bwMode="auto">
          <a:xfrm>
            <a:off x="8580438" y="4829175"/>
            <a:ext cx="0" cy="150019"/>
          </a:xfrm>
          <a:prstGeom prst="line">
            <a:avLst/>
          </a:prstGeom>
          <a:noFill/>
          <a:ln w="12700">
            <a:solidFill>
              <a:schemeClr val="tx1"/>
            </a:solidFill>
            <a:round/>
            <a:headEnd/>
            <a:tailEnd/>
          </a:ln>
          <a:effectLst/>
        </p:spPr>
        <p:txBody>
          <a:bodyPr wrap="none" anchor="ctr"/>
          <a:lstStyle/>
          <a:p>
            <a:pPr>
              <a:defRPr/>
            </a:pPr>
            <a:endParaRPr lang="en-US" dirty="0">
              <a:latin typeface="Arial" pitchFamily="34" charset="0"/>
            </a:endParaRPr>
          </a:p>
        </p:txBody>
      </p:sp>
    </p:spTree>
    <p:extLst>
      <p:ext uri="{BB962C8B-B14F-4D97-AF65-F5344CB8AC3E}">
        <p14:creationId xmlns:p14="http://schemas.microsoft.com/office/powerpoint/2010/main" xmlns="" val="1890345643"/>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P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81525" y="1347614"/>
            <a:ext cx="4222750" cy="904863"/>
          </a:xfrm>
          <a:prstGeom prst="rect">
            <a:avLst/>
          </a:prstGeom>
        </p:spPr>
        <p:txBody>
          <a:bodyPr wrap="square" lIns="0" tIns="0" rIns="0" bIns="0" anchor="b">
            <a:spAutoFit/>
          </a:bodyPr>
          <a:lstStyle>
            <a:lvl1pPr marL="0" marR="0" indent="0" algn="l" defTabSz="457200" rtl="0" eaLnBrk="1" fontAlgn="auto" latinLnBrk="0" hangingPunct="1">
              <a:lnSpc>
                <a:spcPct val="105000"/>
              </a:lnSpc>
              <a:spcBef>
                <a:spcPct val="0"/>
              </a:spcBef>
              <a:spcAft>
                <a:spcPts val="0"/>
              </a:spcAft>
              <a:buClrTx/>
              <a:buSzTx/>
              <a:buFontTx/>
              <a:buNone/>
              <a:tabLst/>
              <a:defRPr sz="2800" b="1">
                <a:solidFill>
                  <a:schemeClr val="bg1"/>
                </a:solidFill>
              </a:defRPr>
            </a:lvl1pPr>
          </a:lstStyle>
          <a:p>
            <a:pPr lvl="0"/>
            <a:r>
              <a:rPr lang="en-US" dirty="0" smtClean="0"/>
              <a:t>CLICK TO EDIT PRESENTATION TITLE</a:t>
            </a:r>
            <a:endParaRPr lang="en-US" dirty="0"/>
          </a:p>
        </p:txBody>
      </p:sp>
      <p:sp>
        <p:nvSpPr>
          <p:cNvPr id="11" name="Text Placeholder 10"/>
          <p:cNvSpPr>
            <a:spLocks noGrp="1"/>
          </p:cNvSpPr>
          <p:nvPr>
            <p:ph type="body" sz="quarter" idx="10" hasCustomPrompt="1"/>
          </p:nvPr>
        </p:nvSpPr>
        <p:spPr>
          <a:xfrm>
            <a:off x="4581525" y="2534920"/>
            <a:ext cx="4222750" cy="1260966"/>
          </a:xfrm>
          <a:prstGeom prst="rect">
            <a:avLst/>
          </a:prstGeom>
        </p:spPr>
        <p:txBody>
          <a:bodyPr vert="horz" wrap="square" lIns="0" tIns="0" rIns="0" bIns="0">
            <a:noAutofit/>
          </a:bodyPr>
          <a:lstStyle>
            <a:lvl1pPr marL="0" indent="0" algn="l">
              <a:spcBef>
                <a:spcPts val="0"/>
              </a:spcBef>
              <a:buNone/>
              <a:defRPr sz="1800" b="1" baseline="0">
                <a:solidFill>
                  <a:srgbClr val="FFFFFF"/>
                </a:solidFill>
              </a:defRPr>
            </a:lvl1pPr>
            <a:lvl2pPr>
              <a:buNone/>
              <a:defRPr>
                <a:solidFill>
                  <a:srgbClr val="FFFFFF"/>
                </a:solidFill>
              </a:defRPr>
            </a:lvl2pPr>
            <a:lvl3pPr>
              <a:buNone/>
              <a:defRPr>
                <a:solidFill>
                  <a:srgbClr val="FFFFFF"/>
                </a:solidFill>
              </a:defRPr>
            </a:lvl3pPr>
            <a:lvl4pPr>
              <a:buNone/>
              <a:defRPr>
                <a:solidFill>
                  <a:srgbClr val="FFFFFF"/>
                </a:solidFill>
              </a:defRPr>
            </a:lvl4pPr>
            <a:lvl5pPr>
              <a:defRPr>
                <a:solidFill>
                  <a:srgbClr val="FFFFFF"/>
                </a:solidFill>
              </a:defRPr>
            </a:lvl5pPr>
          </a:lstStyle>
          <a:p>
            <a:pPr lvl="0"/>
            <a:r>
              <a:rPr lang="en-US" dirty="0" smtClean="0"/>
              <a:t>Edit the Footer text by going to the ‘View tab’ and click ‘Slide Master’</a:t>
            </a:r>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P Partition">
    <p:spTree>
      <p:nvGrpSpPr>
        <p:cNvPr id="1" name=""/>
        <p:cNvGrpSpPr/>
        <p:nvPr/>
      </p:nvGrpSpPr>
      <p:grpSpPr>
        <a:xfrm>
          <a:off x="0" y="0"/>
          <a:ext cx="0" cy="0"/>
          <a:chOff x="0" y="0"/>
          <a:chExt cx="0" cy="0"/>
        </a:xfrm>
      </p:grpSpPr>
      <p:pic>
        <p:nvPicPr>
          <p:cNvPr id="7" name="Picture 6" descr="Forcepoint_PPT_Images3.pdf"/>
          <p:cNvPicPr>
            <a:picLocks noChangeAspect="1"/>
          </p:cNvPicPr>
          <p:nvPr userDrawn="1"/>
        </p:nvPicPr>
        <p:blipFill>
          <a:blip r:embed="rId2" cstate="email">
            <a:grayscl/>
            <a:extLst>
              <a:ext uri="{28A0092B-C50C-407E-A947-70E740481C1C}">
                <a14:useLocalDpi xmlns:a14="http://schemas.microsoft.com/office/drawing/2010/main" xmlns=""/>
              </a:ext>
            </a:extLst>
          </a:blip>
          <a:stretch>
            <a:fillRect/>
          </a:stretch>
        </p:blipFill>
        <p:spPr>
          <a:xfrm>
            <a:off x="0" y="-1"/>
            <a:ext cx="9162288" cy="5153786"/>
          </a:xfrm>
          <a:prstGeom prst="rect">
            <a:avLst/>
          </a:prstGeom>
        </p:spPr>
      </p:pic>
      <p:pic>
        <p:nvPicPr>
          <p:cNvPr id="8" name="Picture 7" descr="FP_1c_rev_horiz_PBR_rgb.eps"/>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245768" y="4544568"/>
            <a:ext cx="1563624" cy="508724"/>
          </a:xfrm>
          <a:prstGeom prst="rect">
            <a:avLst/>
          </a:prstGeom>
        </p:spPr>
      </p:pic>
      <p:sp>
        <p:nvSpPr>
          <p:cNvPr id="9" name="TextBox 8"/>
          <p:cNvSpPr txBox="1"/>
          <p:nvPr userDrawn="1"/>
        </p:nvSpPr>
        <p:spPr>
          <a:xfrm>
            <a:off x="5375275" y="4784547"/>
            <a:ext cx="3429264" cy="297517"/>
          </a:xfrm>
          <a:prstGeom prst="rect">
            <a:avLst/>
          </a:prstGeom>
          <a:noFill/>
        </p:spPr>
        <p:txBody>
          <a:bodyPr wrap="square" lIns="0" tIns="0" rIns="0" bIns="0" rtlCol="0">
            <a:noAutofit/>
          </a:bodyPr>
          <a:lstStyle/>
          <a:p>
            <a:pPr algn="r">
              <a:lnSpc>
                <a:spcPct val="100000"/>
              </a:lnSpc>
            </a:pPr>
            <a:r>
              <a:rPr lang="en-GB" sz="600" baseline="0" dirty="0" smtClean="0">
                <a:solidFill>
                  <a:srgbClr val="FFFFFF"/>
                </a:solidFill>
              </a:rPr>
              <a:t>Copyright © 2016 Forcepoint. All rights reserved.  </a:t>
            </a:r>
            <a:r>
              <a:rPr lang="en-US" sz="600" baseline="0" dirty="0" smtClean="0">
                <a:solidFill>
                  <a:srgbClr val="FFFFFF"/>
                </a:solidFill>
              </a:rPr>
              <a:t>|  </a:t>
            </a:r>
            <a:fld id="{2066355A-084C-D24E-9AD2-7E4FC41EA627}" type="slidenum">
              <a:rPr lang="en-US" sz="600" baseline="0" smtClean="0">
                <a:solidFill>
                  <a:srgbClr val="FFFFFF"/>
                </a:solidFill>
              </a:rPr>
              <a:pPr algn="r">
                <a:lnSpc>
                  <a:spcPct val="100000"/>
                </a:lnSpc>
              </a:pPr>
              <a:t>‹#›</a:t>
            </a:fld>
            <a:endParaRPr lang="en-US" sz="600" baseline="0" dirty="0">
              <a:solidFill>
                <a:srgbClr val="FFFFFF"/>
              </a:solidFill>
            </a:endParaRPr>
          </a:p>
        </p:txBody>
      </p:sp>
      <p:sp>
        <p:nvSpPr>
          <p:cNvPr id="10" name="Title 1"/>
          <p:cNvSpPr>
            <a:spLocks noGrp="1"/>
          </p:cNvSpPr>
          <p:nvPr>
            <p:ph type="ctrTitle" hasCustomPrompt="1"/>
          </p:nvPr>
        </p:nvSpPr>
        <p:spPr>
          <a:xfrm>
            <a:off x="346075" y="1526540"/>
            <a:ext cx="5029200" cy="872034"/>
          </a:xfrm>
          <a:prstGeom prst="rect">
            <a:avLst/>
          </a:prstGeom>
        </p:spPr>
        <p:txBody>
          <a:bodyPr wrap="square" lIns="0" tIns="0" rIns="0" bIns="0" anchor="b">
            <a:spAutoFit/>
          </a:bodyPr>
          <a:lstStyle>
            <a:lvl1pPr marL="0" marR="0" indent="0" algn="l" defTabSz="457200" rtl="0" eaLnBrk="1" fontAlgn="auto" latinLnBrk="0" hangingPunct="1">
              <a:lnSpc>
                <a:spcPts val="3400"/>
              </a:lnSpc>
              <a:spcBef>
                <a:spcPct val="0"/>
              </a:spcBef>
              <a:spcAft>
                <a:spcPts val="0"/>
              </a:spcAft>
              <a:buClrTx/>
              <a:buSzTx/>
              <a:buFontTx/>
              <a:buNone/>
              <a:tabLst/>
              <a:defRPr sz="2800" b="1">
                <a:solidFill>
                  <a:schemeClr val="bg1"/>
                </a:solidFill>
              </a:defRPr>
            </a:lvl1pPr>
          </a:lstStyle>
          <a:p>
            <a:pPr lvl="0"/>
            <a:r>
              <a:rPr lang="en-US" dirty="0" smtClean="0"/>
              <a:t>CLICK TO EDIT THIS SECTION TITLE</a:t>
            </a:r>
            <a:endParaRPr lang="en-US" dirty="0"/>
          </a:p>
        </p:txBody>
      </p:sp>
      <p:sp>
        <p:nvSpPr>
          <p:cNvPr id="11" name="Content Placeholder 2"/>
          <p:cNvSpPr>
            <a:spLocks noGrp="1"/>
          </p:cNvSpPr>
          <p:nvPr>
            <p:ph idx="12"/>
          </p:nvPr>
        </p:nvSpPr>
        <p:spPr>
          <a:xfrm>
            <a:off x="347471" y="2561113"/>
            <a:ext cx="5027804" cy="1675936"/>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a:solidFill>
                  <a:schemeClr val="bg1"/>
                </a:solidFill>
                <a:latin typeface="+mn-lt"/>
                <a:ea typeface="+mn-ea"/>
                <a:cs typeface="+mn-cs"/>
              </a:defRPr>
            </a:lvl4pPr>
            <a:lvl5pPr marL="1828800" indent="0">
              <a:buNone/>
              <a:defRPr sz="1400">
                <a:solidFill>
                  <a:schemeClr val="bg1"/>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endParaRPr lang="en-US" dirty="0"/>
          </a:p>
        </p:txBody>
      </p:sp>
    </p:spTree>
    <p:extLst>
      <p:ext uri="{BB962C8B-B14F-4D97-AF65-F5344CB8AC3E}">
        <p14:creationId xmlns:p14="http://schemas.microsoft.com/office/powerpoint/2010/main" xmlns="" val="42573419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P Text 2 Column">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347472" y="666751"/>
            <a:ext cx="4105776" cy="3849216"/>
          </a:xfrm>
          <a:prstGeom prst="rect">
            <a:avLst/>
          </a:prstGeom>
        </p:spPr>
        <p:txBody>
          <a:bodyPr lIns="0" tIns="0" rIns="0" bIns="0">
            <a:normAutofit/>
          </a:bodyPr>
          <a:lstStyle>
            <a:lvl1pPr marL="0" indent="0">
              <a:lnSpc>
                <a:spcPct val="90000"/>
              </a:lnSpc>
              <a:spcBef>
                <a:spcPts val="18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lnSpc>
                <a:spcPct val="90000"/>
              </a:lnSpc>
              <a:spcBef>
                <a:spcPts val="400"/>
              </a:spcBef>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28650" indent="-158750">
              <a:lnSpc>
                <a:spcPct val="90000"/>
              </a:lnSpc>
              <a:spcBef>
                <a:spcPts val="400"/>
              </a:spcBef>
              <a:buClr>
                <a:schemeClr val="bg2"/>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3pPr>
            <a:lvl4pPr marL="857250" indent="-190500">
              <a:lnSpc>
                <a:spcPct val="90000"/>
              </a:lnSpc>
              <a:spcBef>
                <a:spcPts val="400"/>
              </a:spcBef>
              <a:buClr>
                <a:schemeClr val="bg2"/>
              </a:buClr>
              <a:buSzPct val="100000"/>
              <a:buFont typeface="Arial" panose="020B0604020202020204" pitchFamily="34" charset="0"/>
              <a:buChar char="–"/>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
        <p:nvSpPr>
          <p:cNvPr id="4" name="Content Placeholder 2"/>
          <p:cNvSpPr>
            <a:spLocks noGrp="1"/>
          </p:cNvSpPr>
          <p:nvPr>
            <p:ph idx="10"/>
          </p:nvPr>
        </p:nvSpPr>
        <p:spPr>
          <a:xfrm>
            <a:off x="4686624" y="666751"/>
            <a:ext cx="4105776" cy="3849216"/>
          </a:xfrm>
          <a:prstGeom prst="rect">
            <a:avLst/>
          </a:prstGeom>
        </p:spPr>
        <p:txBody>
          <a:bodyPr lIns="0" tIns="0" rIns="0" bIns="0">
            <a:normAutofit/>
          </a:bodyPr>
          <a:lstStyle>
            <a:lvl1pPr marL="0" indent="0">
              <a:lnSpc>
                <a:spcPct val="90000"/>
              </a:lnSpc>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lnSpc>
                <a:spcPct val="90000"/>
              </a:lnSpc>
              <a:spcBef>
                <a:spcPts val="400"/>
              </a:spcBef>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28650" indent="-158750">
              <a:lnSpc>
                <a:spcPct val="90000"/>
              </a:lnSpc>
              <a:spcBef>
                <a:spcPts val="400"/>
              </a:spcBef>
              <a:buClr>
                <a:schemeClr val="bg2"/>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3pPr>
            <a:lvl4pPr marL="857250" indent="-190500">
              <a:lnSpc>
                <a:spcPct val="90000"/>
              </a:lnSpc>
              <a:spcBef>
                <a:spcPts val="400"/>
              </a:spcBef>
              <a:buClr>
                <a:schemeClr val="tx1"/>
              </a:buClr>
              <a:buSzPct val="100000"/>
              <a:buFont typeface="Wingdings" panose="05000000000000000000" pitchFamily="2" charset="2"/>
              <a:buChar char="ü"/>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Tree>
    <p:extLst>
      <p:ext uri="{BB962C8B-B14F-4D97-AF65-F5344CB8AC3E}">
        <p14:creationId xmlns:p14="http://schemas.microsoft.com/office/powerpoint/2010/main" xmlns="" val="420462485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FP Section Page with Title">
    <p:spTree>
      <p:nvGrpSpPr>
        <p:cNvPr id="1" name=""/>
        <p:cNvGrpSpPr/>
        <p:nvPr/>
      </p:nvGrpSpPr>
      <p:grpSpPr>
        <a:xfrm>
          <a:off x="0" y="0"/>
          <a:ext cx="0" cy="0"/>
          <a:chOff x="0" y="0"/>
          <a:chExt cx="0" cy="0"/>
        </a:xfrm>
      </p:grpSpPr>
      <p:pic>
        <p:nvPicPr>
          <p:cNvPr id="13" name="Picture 12" descr="Forcepoint_PPT_Images3.pdf"/>
          <p:cNvPicPr>
            <a:picLocks noChangeAspect="1"/>
          </p:cNvPicPr>
          <p:nvPr userDrawn="1"/>
        </p:nvPicPr>
        <p:blipFill>
          <a:blip r:embed="rId2" cstate="email">
            <a:grayscl/>
            <a:extLst>
              <a:ext uri="{28A0092B-C50C-407E-A947-70E740481C1C}">
                <a14:useLocalDpi xmlns:a14="http://schemas.microsoft.com/office/drawing/2010/main" xmlns=""/>
              </a:ext>
            </a:extLst>
          </a:blip>
          <a:stretch>
            <a:fillRect/>
          </a:stretch>
        </p:blipFill>
        <p:spPr>
          <a:xfrm>
            <a:off x="0" y="-1"/>
            <a:ext cx="9162288" cy="5153786"/>
          </a:xfrm>
          <a:prstGeom prst="rect">
            <a:avLst/>
          </a:prstGeom>
        </p:spPr>
      </p:pic>
      <p:sp>
        <p:nvSpPr>
          <p:cNvPr id="11" name="TextBox 10"/>
          <p:cNvSpPr txBox="1"/>
          <p:nvPr userDrawn="1"/>
        </p:nvSpPr>
        <p:spPr>
          <a:xfrm>
            <a:off x="5375275" y="4784547"/>
            <a:ext cx="3429264" cy="297517"/>
          </a:xfrm>
          <a:prstGeom prst="rect">
            <a:avLst/>
          </a:prstGeom>
          <a:noFill/>
        </p:spPr>
        <p:txBody>
          <a:bodyPr wrap="square" lIns="0" tIns="0" rIns="0" bIns="0" rtlCol="0">
            <a:noAutofit/>
          </a:bodyPr>
          <a:lstStyle/>
          <a:p>
            <a:pPr algn="r">
              <a:lnSpc>
                <a:spcPct val="100000"/>
              </a:lnSpc>
            </a:pPr>
            <a:r>
              <a:rPr lang="en-GB" sz="600" baseline="0" dirty="0" smtClean="0">
                <a:solidFill>
                  <a:srgbClr val="FFFFFF"/>
                </a:solidFill>
              </a:rPr>
              <a:t>Copyright © 2016 Forcepoint. All rights reserved.  </a:t>
            </a:r>
            <a:r>
              <a:rPr lang="en-US" sz="600" baseline="0" dirty="0" smtClean="0">
                <a:solidFill>
                  <a:srgbClr val="FFFFFF"/>
                </a:solidFill>
              </a:rPr>
              <a:t>|  </a:t>
            </a:r>
            <a:fld id="{2066355A-084C-D24E-9AD2-7E4FC41EA627}" type="slidenum">
              <a:rPr lang="en-US" sz="600" baseline="0" smtClean="0">
                <a:solidFill>
                  <a:srgbClr val="FFFFFF"/>
                </a:solidFill>
              </a:rPr>
              <a:pPr algn="r">
                <a:lnSpc>
                  <a:spcPct val="100000"/>
                </a:lnSpc>
              </a:pPr>
              <a:t>‹#›</a:t>
            </a:fld>
            <a:endParaRPr lang="en-US" sz="600" baseline="0" dirty="0">
              <a:solidFill>
                <a:srgbClr val="FFFFFF"/>
              </a:solidFill>
            </a:endParaRPr>
          </a:p>
        </p:txBody>
      </p:sp>
      <p:pic>
        <p:nvPicPr>
          <p:cNvPr id="12" name="Picture 11" descr="FP_1c_rev_horiz_PBR_rgb.eps"/>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245768" y="4544568"/>
            <a:ext cx="1563624" cy="508724"/>
          </a:xfrm>
          <a:prstGeom prst="rect">
            <a:avLst/>
          </a:prstGeom>
        </p:spPr>
      </p:pic>
      <p:pic>
        <p:nvPicPr>
          <p:cNvPr id="19" name="Picture 18" descr="FP_1c_rev_horiz_PBR_rgb.eps"/>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245768" y="4544568"/>
            <a:ext cx="1563624" cy="508724"/>
          </a:xfrm>
          <a:prstGeom prst="rect">
            <a:avLst/>
          </a:prstGeom>
        </p:spPr>
      </p:pic>
      <p:sp>
        <p:nvSpPr>
          <p:cNvPr id="16" name="Title 1"/>
          <p:cNvSpPr>
            <a:spLocks noGrp="1"/>
          </p:cNvSpPr>
          <p:nvPr>
            <p:ph type="ctrTitle" hasCustomPrompt="1"/>
          </p:nvPr>
        </p:nvSpPr>
        <p:spPr>
          <a:xfrm>
            <a:off x="346075" y="1493711"/>
            <a:ext cx="5029200" cy="904863"/>
          </a:xfrm>
          <a:prstGeom prst="rect">
            <a:avLst/>
          </a:prstGeom>
        </p:spPr>
        <p:txBody>
          <a:bodyPr wrap="square" lIns="0" tIns="0" rIns="0" bIns="0" anchor="b">
            <a:spAutoFit/>
          </a:bodyPr>
          <a:lstStyle>
            <a:lvl1pPr marL="0" marR="0" indent="0" algn="l" defTabSz="457200" rtl="0" eaLnBrk="1" fontAlgn="auto" latinLnBrk="0" hangingPunct="1">
              <a:lnSpc>
                <a:spcPct val="105000"/>
              </a:lnSpc>
              <a:spcBef>
                <a:spcPct val="0"/>
              </a:spcBef>
              <a:spcAft>
                <a:spcPts val="0"/>
              </a:spcAft>
              <a:buClrTx/>
              <a:buSzTx/>
              <a:buFontTx/>
              <a:buNone/>
              <a:tabLst/>
              <a:defRPr sz="2800" b="1">
                <a:solidFill>
                  <a:schemeClr val="bg1"/>
                </a:solidFill>
              </a:defRPr>
            </a:lvl1pPr>
          </a:lstStyle>
          <a:p>
            <a:pPr lvl="0"/>
            <a:r>
              <a:rPr lang="en-US" dirty="0" smtClean="0"/>
              <a:t>CLICK TO EDIT THIS SECTION TITLE</a:t>
            </a:r>
            <a:endParaRPr lang="en-US" dirty="0"/>
          </a:p>
        </p:txBody>
      </p:sp>
      <p:sp>
        <p:nvSpPr>
          <p:cNvPr id="9" name="Content Placeholder 2"/>
          <p:cNvSpPr>
            <a:spLocks noGrp="1"/>
          </p:cNvSpPr>
          <p:nvPr>
            <p:ph idx="12"/>
          </p:nvPr>
        </p:nvSpPr>
        <p:spPr>
          <a:xfrm>
            <a:off x="347471" y="2561113"/>
            <a:ext cx="5027804" cy="1675936"/>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a:solidFill>
                  <a:schemeClr val="bg1"/>
                </a:solidFill>
                <a:latin typeface="+mn-lt"/>
                <a:ea typeface="+mn-ea"/>
                <a:cs typeface="+mn-cs"/>
              </a:defRPr>
            </a:lvl4pPr>
            <a:lvl5pPr marL="1828800" indent="0">
              <a:buNone/>
              <a:defRPr sz="1400">
                <a:solidFill>
                  <a:schemeClr val="bg1"/>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endParaRPr lang="en-US" dirty="0"/>
          </a:p>
        </p:txBody>
      </p:sp>
    </p:spTree>
    <p:extLst>
      <p:ext uri="{BB962C8B-B14F-4D97-AF65-F5344CB8AC3E}">
        <p14:creationId xmlns:p14="http://schemas.microsoft.com/office/powerpoint/2010/main" xmlns="" val="3637911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FP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4454276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AD276ADB-6609-42BE-9B04-05E085743793}" type="datetimeFigureOut">
              <a:rPr lang="en-US" smtClean="0"/>
              <a:pPr/>
              <a:t>8/21/2017</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A41A703E-C7CB-46C2-A0CC-3EF0EC4790AD}" type="slidenum">
              <a:rPr lang="en-US" smtClean="0"/>
              <a:pPr/>
              <a:t>‹#›</a:t>
            </a:fld>
            <a:endParaRPr lang="en-US"/>
          </a:p>
        </p:txBody>
      </p:sp>
    </p:spTree>
    <p:extLst>
      <p:ext uri="{BB962C8B-B14F-4D97-AF65-F5344CB8AC3E}">
        <p14:creationId xmlns:p14="http://schemas.microsoft.com/office/powerpoint/2010/main" xmlns="" val="6522053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P Full Screen Pic - Green">
    <p:bg>
      <p:bgRef idx="1003">
        <a:schemeClr val="bg1"/>
      </p:bgRef>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5143500"/>
          </a:xfrm>
          <a:prstGeom prst="rect">
            <a:avLst/>
          </a:prstGeom>
          <a:solidFill>
            <a:schemeClr val="bg1"/>
          </a:solidFill>
        </p:spPr>
        <p:txBody>
          <a:bodyPr wrap="none" anchor="ctr" anchorCtr="1"/>
          <a:lstStyle>
            <a:lvl1pPr marL="0" indent="0" algn="ctr">
              <a:buNone/>
              <a:defRPr sz="2800"/>
            </a:lvl1pPr>
          </a:lstStyle>
          <a:p>
            <a:endParaRPr lang="en-GB" dirty="0"/>
          </a:p>
        </p:txBody>
      </p:sp>
      <p:sp>
        <p:nvSpPr>
          <p:cNvPr id="8" name="Title 1"/>
          <p:cNvSpPr>
            <a:spLocks noGrp="1"/>
          </p:cNvSpPr>
          <p:nvPr>
            <p:ph type="ctrTitle" hasCustomPrompt="1"/>
          </p:nvPr>
        </p:nvSpPr>
        <p:spPr>
          <a:xfrm>
            <a:off x="0" y="2724456"/>
            <a:ext cx="9144000" cy="1136654"/>
          </a:xfrm>
          <a:prstGeom prst="rect">
            <a:avLst/>
          </a:prstGeom>
          <a:solidFill>
            <a:srgbClr val="000000">
              <a:alpha val="89804"/>
            </a:srgbClr>
          </a:solidFill>
        </p:spPr>
        <p:txBody>
          <a:bodyPr wrap="square" lIns="0" tIns="0" rIns="0" bIns="0" anchor="ctr" anchorCtr="1">
            <a:noAutofit/>
          </a:bodyPr>
          <a:lstStyle>
            <a:lvl1pPr marL="0" marR="0" indent="0" algn="ctr" defTabSz="457200" rtl="0" eaLnBrk="1" fontAlgn="auto" latinLnBrk="0" hangingPunct="1">
              <a:lnSpc>
                <a:spcPct val="105000"/>
              </a:lnSpc>
              <a:spcBef>
                <a:spcPct val="0"/>
              </a:spcBef>
              <a:spcAft>
                <a:spcPts val="0"/>
              </a:spcAft>
              <a:buClrTx/>
              <a:buSzTx/>
              <a:buFontTx/>
              <a:buNone/>
              <a:tabLst/>
              <a:defRPr sz="2800" b="1" baseline="0">
                <a:solidFill>
                  <a:schemeClr val="bg1"/>
                </a:solidFill>
              </a:defRPr>
            </a:lvl1pPr>
          </a:lstStyle>
          <a:p>
            <a:pPr lvl="0"/>
            <a:r>
              <a:rPr lang="en-US" dirty="0" smtClean="0"/>
              <a:t>CLICK TO EDIT LINE OF TEXT</a:t>
            </a:r>
            <a:endParaRPr lang="en-US" dirty="0"/>
          </a:p>
        </p:txBody>
      </p:sp>
      <p:sp>
        <p:nvSpPr>
          <p:cNvPr id="4" name="TextBox 3"/>
          <p:cNvSpPr txBox="1"/>
          <p:nvPr userDrawn="1"/>
        </p:nvSpPr>
        <p:spPr>
          <a:xfrm>
            <a:off x="2181225" y="4784547"/>
            <a:ext cx="6623314" cy="297517"/>
          </a:xfrm>
          <a:prstGeom prst="rect">
            <a:avLst/>
          </a:prstGeom>
          <a:noFill/>
        </p:spPr>
        <p:txBody>
          <a:bodyPr wrap="square" lIns="0" tIns="0" rIns="0" bIns="0" rtlCol="0">
            <a:noAutofit/>
          </a:bodyPr>
          <a:lstStyle/>
          <a:p>
            <a:pPr algn="r">
              <a:lnSpc>
                <a:spcPct val="100000"/>
              </a:lnSpc>
            </a:pPr>
            <a:r>
              <a:rPr lang="en-GB" sz="600" baseline="0" dirty="0" smtClean="0">
                <a:solidFill>
                  <a:schemeClr val="tx1"/>
                </a:solidFill>
              </a:rPr>
              <a:t>Copyright © 2016 Forcepoint. All rights reserved.  </a:t>
            </a:r>
            <a:r>
              <a:rPr lang="en-US" sz="600" baseline="0" dirty="0" smtClean="0">
                <a:solidFill>
                  <a:schemeClr val="tx1"/>
                </a:solidFill>
              </a:rPr>
              <a:t>|  </a:t>
            </a:r>
            <a:fld id="{2066355A-084C-D24E-9AD2-7E4FC41EA627}" type="slidenum">
              <a:rPr lang="en-US" sz="600" baseline="0" smtClean="0"/>
              <a:pPr algn="r">
                <a:lnSpc>
                  <a:spcPct val="100000"/>
                </a:lnSpc>
              </a:pPr>
              <a:t>‹#›</a:t>
            </a:fld>
            <a:endParaRPr lang="en-US" sz="600" baseline="0" dirty="0">
              <a:solidFill>
                <a:schemeClr val="tx1"/>
              </a:solidFill>
            </a:endParaRPr>
          </a:p>
        </p:txBody>
      </p:sp>
    </p:spTree>
    <p:extLst>
      <p:ext uri="{BB962C8B-B14F-4D97-AF65-F5344CB8AC3E}">
        <p14:creationId xmlns:p14="http://schemas.microsoft.com/office/powerpoint/2010/main" xmlns="" val="4147998136"/>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P Full Screen Pic - Light Grey">
    <p:bg>
      <p:bgRef idx="1003">
        <a:schemeClr val="bg1"/>
      </p:bgRef>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5143500"/>
          </a:xfrm>
          <a:prstGeom prst="rect">
            <a:avLst/>
          </a:prstGeom>
          <a:solidFill>
            <a:schemeClr val="accent6">
              <a:lumMod val="75000"/>
            </a:schemeClr>
          </a:solidFill>
        </p:spPr>
        <p:txBody>
          <a:bodyPr wrap="none" anchor="ctr" anchorCtr="1"/>
          <a:lstStyle>
            <a:lvl1pPr marL="0" indent="0" algn="ctr">
              <a:buNone/>
              <a:defRPr sz="2800"/>
            </a:lvl1pPr>
          </a:lstStyle>
          <a:p>
            <a:endParaRPr lang="en-GB" dirty="0"/>
          </a:p>
        </p:txBody>
      </p:sp>
      <p:sp>
        <p:nvSpPr>
          <p:cNvPr id="5" name="Title 1"/>
          <p:cNvSpPr>
            <a:spLocks noGrp="1"/>
          </p:cNvSpPr>
          <p:nvPr>
            <p:ph type="ctrTitle" hasCustomPrompt="1"/>
          </p:nvPr>
        </p:nvSpPr>
        <p:spPr>
          <a:xfrm>
            <a:off x="0" y="2724456"/>
            <a:ext cx="9144000" cy="1136654"/>
          </a:xfrm>
          <a:prstGeom prst="rect">
            <a:avLst/>
          </a:prstGeom>
          <a:solidFill>
            <a:srgbClr val="000000">
              <a:alpha val="89804"/>
            </a:srgbClr>
          </a:solidFill>
        </p:spPr>
        <p:txBody>
          <a:bodyPr wrap="square" lIns="0" tIns="0" rIns="0" bIns="0" anchor="ctr" anchorCtr="1">
            <a:noAutofit/>
          </a:bodyPr>
          <a:lstStyle>
            <a:lvl1pPr marL="0" marR="0" indent="0" algn="ctr" defTabSz="457200" rtl="0" eaLnBrk="1" fontAlgn="auto" latinLnBrk="0" hangingPunct="1">
              <a:lnSpc>
                <a:spcPct val="105000"/>
              </a:lnSpc>
              <a:spcBef>
                <a:spcPct val="0"/>
              </a:spcBef>
              <a:spcAft>
                <a:spcPts val="0"/>
              </a:spcAft>
              <a:buClrTx/>
              <a:buSzTx/>
              <a:buFontTx/>
              <a:buNone/>
              <a:tabLst/>
              <a:defRPr sz="2800" b="1" baseline="0">
                <a:solidFill>
                  <a:schemeClr val="tx1"/>
                </a:solidFill>
              </a:defRPr>
            </a:lvl1pPr>
          </a:lstStyle>
          <a:p>
            <a:pPr lvl="0"/>
            <a:r>
              <a:rPr lang="en-US" dirty="0" smtClean="0"/>
              <a:t>CLICK TO EDIT LINE OF TEXT</a:t>
            </a:r>
            <a:endParaRPr lang="en-US" dirty="0"/>
          </a:p>
        </p:txBody>
      </p:sp>
      <p:sp>
        <p:nvSpPr>
          <p:cNvPr id="4" name="TextBox 3"/>
          <p:cNvSpPr txBox="1"/>
          <p:nvPr userDrawn="1"/>
        </p:nvSpPr>
        <p:spPr>
          <a:xfrm>
            <a:off x="2181225" y="4784547"/>
            <a:ext cx="6623314" cy="297517"/>
          </a:xfrm>
          <a:prstGeom prst="rect">
            <a:avLst/>
          </a:prstGeom>
          <a:noFill/>
        </p:spPr>
        <p:txBody>
          <a:bodyPr wrap="square" lIns="0" tIns="0" rIns="0" bIns="0" rtlCol="0">
            <a:noAutofit/>
          </a:bodyPr>
          <a:lstStyle/>
          <a:p>
            <a:pPr algn="r">
              <a:lnSpc>
                <a:spcPct val="100000"/>
              </a:lnSpc>
            </a:pPr>
            <a:r>
              <a:rPr lang="en-GB" sz="600" baseline="0" dirty="0" smtClean="0">
                <a:solidFill>
                  <a:schemeClr val="tx1"/>
                </a:solidFill>
              </a:rPr>
              <a:t>Copyright © 2016 Forcepoint. All rights reserved.  </a:t>
            </a:r>
            <a:r>
              <a:rPr lang="en-US" sz="600" baseline="0" dirty="0" smtClean="0">
                <a:solidFill>
                  <a:schemeClr val="tx1"/>
                </a:solidFill>
              </a:rPr>
              <a:t>|  </a:t>
            </a:r>
            <a:fld id="{2066355A-084C-D24E-9AD2-7E4FC41EA627}" type="slidenum">
              <a:rPr lang="en-US" sz="600" baseline="0" smtClean="0"/>
              <a:pPr algn="r">
                <a:lnSpc>
                  <a:spcPct val="100000"/>
                </a:lnSpc>
              </a:pPr>
              <a:t>‹#›</a:t>
            </a:fld>
            <a:endParaRPr lang="en-US" sz="600" baseline="0" dirty="0">
              <a:solidFill>
                <a:schemeClr val="tx1"/>
              </a:solidFill>
            </a:endParaRPr>
          </a:p>
        </p:txBody>
      </p:sp>
    </p:spTree>
    <p:extLst>
      <p:ext uri="{BB962C8B-B14F-4D97-AF65-F5344CB8AC3E}">
        <p14:creationId xmlns:p14="http://schemas.microsoft.com/office/powerpoint/2010/main" xmlns="" val="25824876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4D Slide Black">
    <p:spTree>
      <p:nvGrpSpPr>
        <p:cNvPr id="1" name=""/>
        <p:cNvGrpSpPr/>
        <p:nvPr/>
      </p:nvGrpSpPr>
      <p:grpSpPr>
        <a:xfrm>
          <a:off x="0" y="0"/>
          <a:ext cx="0" cy="0"/>
          <a:chOff x="0" y="0"/>
          <a:chExt cx="0" cy="0"/>
        </a:xfrm>
      </p:grpSpPr>
      <p:sp>
        <p:nvSpPr>
          <p:cNvPr id="13" name="TextBox 12"/>
          <p:cNvSpPr txBox="1"/>
          <p:nvPr userDrawn="1"/>
        </p:nvSpPr>
        <p:spPr>
          <a:xfrm>
            <a:off x="2200276" y="4933146"/>
            <a:ext cx="6604264" cy="297517"/>
          </a:xfrm>
          <a:prstGeom prst="rect">
            <a:avLst/>
          </a:prstGeom>
          <a:noFill/>
        </p:spPr>
        <p:txBody>
          <a:bodyPr wrap="square" lIns="0" tIns="0" rIns="0" bIns="0" rtlCol="0">
            <a:noAutofit/>
          </a:bodyPr>
          <a:lstStyle/>
          <a:p>
            <a:pPr algn="r"/>
            <a:r>
              <a:rPr lang="en-GB" sz="600" dirty="0" smtClean="0">
                <a:solidFill>
                  <a:srgbClr val="43B02A"/>
                </a:solidFill>
              </a:rPr>
              <a:t>Global Sales </a:t>
            </a:r>
            <a:r>
              <a:rPr lang="en-GB" sz="600" dirty="0" err="1" smtClean="0">
                <a:solidFill>
                  <a:srgbClr val="43B02A"/>
                </a:solidFill>
              </a:rPr>
              <a:t>Kickoff</a:t>
            </a:r>
            <a:r>
              <a:rPr lang="en-GB" sz="600" dirty="0" smtClean="0">
                <a:solidFill>
                  <a:srgbClr val="43B02A"/>
                </a:solidFill>
              </a:rPr>
              <a:t> 2016, Proprietary &amp; Confidential</a:t>
            </a:r>
            <a:r>
              <a:rPr lang="en-US" sz="600" dirty="0" smtClean="0">
                <a:solidFill>
                  <a:srgbClr val="43B02A"/>
                </a:solidFill>
              </a:rPr>
              <a:t> |  </a:t>
            </a:r>
            <a:fld id="{2066355A-084C-D24E-9AD2-7E4FC41EA627}" type="slidenum">
              <a:rPr lang="en-US" sz="600" smtClean="0">
                <a:solidFill>
                  <a:srgbClr val="43B02A"/>
                </a:solidFill>
              </a:rPr>
              <a:pPr algn="r"/>
              <a:t>‹#›</a:t>
            </a:fld>
            <a:endParaRPr lang="en-US" sz="600" dirty="0">
              <a:solidFill>
                <a:srgbClr val="43B02A"/>
              </a:solidFill>
            </a:endParaRPr>
          </a:p>
        </p:txBody>
      </p:sp>
      <p:pic>
        <p:nvPicPr>
          <p:cNvPr id="3" name="Picture 2" descr="sko-cover3.jp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2706" y="-1"/>
            <a:ext cx="9156258" cy="5164129"/>
          </a:xfrm>
          <a:prstGeom prst="rect">
            <a:avLst/>
          </a:prstGeom>
        </p:spPr>
      </p:pic>
    </p:spTree>
    <p:extLst>
      <p:ext uri="{BB962C8B-B14F-4D97-AF65-F5344CB8AC3E}">
        <p14:creationId xmlns:p14="http://schemas.microsoft.com/office/powerpoint/2010/main" xmlns="" val="5262898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ection Page with Title">
    <p:spTree>
      <p:nvGrpSpPr>
        <p:cNvPr id="1" name=""/>
        <p:cNvGrpSpPr/>
        <p:nvPr/>
      </p:nvGrpSpPr>
      <p:grpSpPr>
        <a:xfrm>
          <a:off x="0" y="0"/>
          <a:ext cx="0" cy="0"/>
          <a:chOff x="0" y="0"/>
          <a:chExt cx="0" cy="0"/>
        </a:xfrm>
      </p:grpSpPr>
      <p:pic>
        <p:nvPicPr>
          <p:cNvPr id="12" name="Picture 11" descr="title-slide.jp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1" y="-1"/>
            <a:ext cx="9156258" cy="5164129"/>
          </a:xfrm>
          <a:prstGeom prst="rect">
            <a:avLst/>
          </a:prstGeom>
        </p:spPr>
      </p:pic>
      <p:sp>
        <p:nvSpPr>
          <p:cNvPr id="16" name="Title 1"/>
          <p:cNvSpPr>
            <a:spLocks noGrp="1"/>
          </p:cNvSpPr>
          <p:nvPr>
            <p:ph type="ctrTitle" hasCustomPrompt="1"/>
          </p:nvPr>
        </p:nvSpPr>
        <p:spPr>
          <a:xfrm>
            <a:off x="3004171" y="1894204"/>
            <a:ext cx="5516576" cy="430887"/>
          </a:xfrm>
          <a:prstGeom prst="rect">
            <a:avLst/>
          </a:prstGeom>
        </p:spPr>
        <p:txBody>
          <a:bodyPr wrap="square" lIns="0" tIns="0" rIns="0" bIns="0" anchor="b" anchorCtr="0">
            <a:spAutoFit/>
          </a:bodyPr>
          <a:lstStyle>
            <a:lvl1pPr marL="0" marR="0" indent="0" algn="l" defTabSz="457200" rtl="0" eaLnBrk="1" fontAlgn="auto" latinLnBrk="0" hangingPunct="1">
              <a:lnSpc>
                <a:spcPts val="3400"/>
              </a:lnSpc>
              <a:spcBef>
                <a:spcPct val="0"/>
              </a:spcBef>
              <a:spcAft>
                <a:spcPts val="0"/>
              </a:spcAft>
              <a:buClrTx/>
              <a:buSzTx/>
              <a:buFontTx/>
              <a:buNone/>
              <a:tabLst/>
              <a:defRPr sz="2800" b="1" baseline="0">
                <a:solidFill>
                  <a:srgbClr val="FFFFFF"/>
                </a:solidFill>
              </a:defRPr>
            </a:lvl1pPr>
          </a:lstStyle>
          <a:p>
            <a:pPr marL="0" marR="0" lvl="0" indent="0" algn="l" defTabSz="457200" rtl="0" eaLnBrk="1" fontAlgn="auto" latinLnBrk="0" hangingPunct="1">
              <a:lnSpc>
                <a:spcPts val="3400"/>
              </a:lnSpc>
              <a:spcBef>
                <a:spcPct val="0"/>
              </a:spcBef>
              <a:spcAft>
                <a:spcPts val="0"/>
              </a:spcAft>
              <a:buClrTx/>
              <a:buSzTx/>
              <a:buFontTx/>
              <a:buNone/>
              <a:tabLst/>
              <a:defRPr/>
            </a:pPr>
            <a:r>
              <a:rPr lang="en-US" dirty="0" smtClean="0"/>
              <a:t>PRESENTATION TITLE SLIDE</a:t>
            </a:r>
            <a:endParaRPr lang="en-US" dirty="0"/>
          </a:p>
        </p:txBody>
      </p:sp>
      <p:sp>
        <p:nvSpPr>
          <p:cNvPr id="8" name="Content Placeholder 2"/>
          <p:cNvSpPr>
            <a:spLocks noGrp="1"/>
          </p:cNvSpPr>
          <p:nvPr>
            <p:ph idx="12" hasCustomPrompt="1"/>
          </p:nvPr>
        </p:nvSpPr>
        <p:spPr>
          <a:xfrm>
            <a:off x="3004171" y="3043363"/>
            <a:ext cx="5516576" cy="674498"/>
          </a:xfrm>
          <a:prstGeom prst="rect">
            <a:avLst/>
          </a:prstGeom>
        </p:spPr>
        <p:txBody>
          <a:bodyPr lIns="0" tIns="0" rIns="0" bIns="0">
            <a:normAutofit/>
          </a:bodyPr>
          <a:lstStyle>
            <a:lvl1pPr marL="0" indent="0">
              <a:buSzPct val="90000"/>
              <a:buFont typeface="Webdings" panose="05030102010509060703" pitchFamily="18" charset="2"/>
              <a:buNone/>
              <a:defRPr sz="2000" b="1" baseline="0">
                <a:solidFill>
                  <a:schemeClr val="bg1"/>
                </a:solidFill>
              </a:defRPr>
            </a:lvl1pPr>
            <a:lvl2pPr marL="455613" indent="-223838">
              <a:buSzPct val="90000"/>
              <a:buFont typeface="Webdings" panose="05030102010509060703" pitchFamily="18" charset="2"/>
              <a:buChar char="4"/>
              <a:defRPr sz="1400">
                <a:solidFill>
                  <a:schemeClr val="bg1"/>
                </a:solidFill>
              </a:defRPr>
            </a:lvl2pPr>
            <a:lvl3pPr marL="679450" indent="-209550">
              <a:buSzPct val="85000"/>
              <a:buFont typeface="Webdings" panose="05030102010509060703" pitchFamily="18" charset="2"/>
              <a:buChar char="4"/>
              <a:defRPr sz="1400">
                <a:solidFill>
                  <a:schemeClr val="bg1"/>
                </a:solidFill>
              </a:defRPr>
            </a:lvl3pPr>
            <a:lvl4pPr marL="896112" indent="-228600">
              <a:buSzPct val="100000"/>
              <a:buFont typeface="Wingdings" panose="05000000000000000000" pitchFamily="2" charset="2"/>
              <a:buChar char="§"/>
              <a:defRPr sz="1400">
                <a:solidFill>
                  <a:schemeClr val="bg1"/>
                </a:solidFill>
              </a:defRPr>
            </a:lvl4pPr>
            <a:lvl5pPr marL="1828800" indent="0">
              <a:buNone/>
              <a:defRPr sz="1400">
                <a:solidFill>
                  <a:schemeClr val="bg1"/>
                </a:solidFill>
              </a:defRPr>
            </a:lvl5pPr>
          </a:lstStyle>
          <a:p>
            <a:pPr lvl="0"/>
            <a:r>
              <a:rPr lang="en-US" sz="2000" dirty="0" smtClean="0"/>
              <a:t>Presenter Name, Title</a:t>
            </a:r>
            <a:endParaRPr lang="en-US" dirty="0"/>
          </a:p>
        </p:txBody>
      </p:sp>
      <p:cxnSp>
        <p:nvCxnSpPr>
          <p:cNvPr id="4" name="Straight Connector 3"/>
          <p:cNvCxnSpPr/>
          <p:nvPr userDrawn="1"/>
        </p:nvCxnSpPr>
        <p:spPr>
          <a:xfrm>
            <a:off x="3004171" y="2691187"/>
            <a:ext cx="5269538"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userDrawn="1"/>
        </p:nvSpPr>
        <p:spPr>
          <a:xfrm>
            <a:off x="2200276" y="4933146"/>
            <a:ext cx="6604264" cy="297517"/>
          </a:xfrm>
          <a:prstGeom prst="rect">
            <a:avLst/>
          </a:prstGeom>
          <a:noFill/>
        </p:spPr>
        <p:txBody>
          <a:bodyPr wrap="square" lIns="0" tIns="0" rIns="0" bIns="0" rtlCol="0">
            <a:noAutofit/>
          </a:bodyPr>
          <a:lstStyle/>
          <a:p>
            <a:pPr algn="r"/>
            <a:r>
              <a:rPr lang="en-GB" sz="600" dirty="0" smtClean="0">
                <a:solidFill>
                  <a:srgbClr val="43B02A"/>
                </a:solidFill>
              </a:rPr>
              <a:t>Worldwide Sales Conference 2016, Proprietary &amp; Confidential</a:t>
            </a:r>
            <a:r>
              <a:rPr lang="en-US" sz="600" dirty="0" smtClean="0">
                <a:solidFill>
                  <a:srgbClr val="43B02A"/>
                </a:solidFill>
              </a:rPr>
              <a:t> |  </a:t>
            </a:r>
            <a:fld id="{2066355A-084C-D24E-9AD2-7E4FC41EA627}" type="slidenum">
              <a:rPr lang="en-US" sz="600" smtClean="0">
                <a:solidFill>
                  <a:srgbClr val="43B02A"/>
                </a:solidFill>
              </a:rPr>
              <a:pPr algn="r"/>
              <a:t>‹#›</a:t>
            </a:fld>
            <a:endParaRPr lang="en-US" sz="600" dirty="0">
              <a:solidFill>
                <a:srgbClr val="43B02A"/>
              </a:solidFill>
            </a:endParaRPr>
          </a:p>
        </p:txBody>
      </p:sp>
    </p:spTree>
    <p:extLst>
      <p:ext uri="{BB962C8B-B14F-4D97-AF65-F5344CB8AC3E}">
        <p14:creationId xmlns:p14="http://schemas.microsoft.com/office/powerpoint/2010/main" xmlns="" val="85501938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Page with Title">
    <p:spTree>
      <p:nvGrpSpPr>
        <p:cNvPr id="1" name=""/>
        <p:cNvGrpSpPr/>
        <p:nvPr/>
      </p:nvGrpSpPr>
      <p:grpSpPr>
        <a:xfrm>
          <a:off x="0" y="0"/>
          <a:ext cx="0" cy="0"/>
          <a:chOff x="0" y="0"/>
          <a:chExt cx="0" cy="0"/>
        </a:xfrm>
      </p:grpSpPr>
      <p:pic>
        <p:nvPicPr>
          <p:cNvPr id="2" name="Picture 1" descr="sko-cover.jp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2706" y="-2"/>
            <a:ext cx="9165402" cy="5169286"/>
          </a:xfrm>
          <a:prstGeom prst="rect">
            <a:avLst/>
          </a:prstGeom>
        </p:spPr>
      </p:pic>
      <p:sp>
        <p:nvSpPr>
          <p:cNvPr id="16" name="Title 1"/>
          <p:cNvSpPr>
            <a:spLocks noGrp="1"/>
          </p:cNvSpPr>
          <p:nvPr>
            <p:ph type="ctrTitle" hasCustomPrompt="1"/>
          </p:nvPr>
        </p:nvSpPr>
        <p:spPr>
          <a:xfrm>
            <a:off x="508219" y="1863564"/>
            <a:ext cx="7828460" cy="430887"/>
          </a:xfrm>
          <a:prstGeom prst="rect">
            <a:avLst/>
          </a:prstGeom>
        </p:spPr>
        <p:txBody>
          <a:bodyPr wrap="square" lIns="0" tIns="0" rIns="0" bIns="0" anchor="b" anchorCtr="0">
            <a:spAutoFit/>
          </a:bodyPr>
          <a:lstStyle>
            <a:lvl1pPr marL="0" marR="0" indent="0" algn="l" defTabSz="457200" rtl="0" eaLnBrk="1" fontAlgn="auto" latinLnBrk="0" hangingPunct="1">
              <a:lnSpc>
                <a:spcPts val="3400"/>
              </a:lnSpc>
              <a:spcBef>
                <a:spcPct val="0"/>
              </a:spcBef>
              <a:spcAft>
                <a:spcPts val="0"/>
              </a:spcAft>
              <a:buClrTx/>
              <a:buSzTx/>
              <a:buFontTx/>
              <a:buNone/>
              <a:tabLst/>
              <a:defRPr sz="2800" b="1" baseline="0">
                <a:solidFill>
                  <a:schemeClr val="tx1"/>
                </a:solidFill>
              </a:defRPr>
            </a:lvl1pPr>
          </a:lstStyle>
          <a:p>
            <a:pPr marL="0" marR="0" lvl="0" indent="0" algn="l" defTabSz="457200" rtl="0" eaLnBrk="1" fontAlgn="auto" latinLnBrk="0" hangingPunct="1">
              <a:lnSpc>
                <a:spcPts val="3400"/>
              </a:lnSpc>
              <a:spcBef>
                <a:spcPct val="0"/>
              </a:spcBef>
              <a:spcAft>
                <a:spcPts val="0"/>
              </a:spcAft>
              <a:buClrTx/>
              <a:buSzTx/>
              <a:buFontTx/>
              <a:buNone/>
              <a:tabLst/>
              <a:defRPr/>
            </a:pPr>
            <a:r>
              <a:rPr lang="en-US" dirty="0" smtClean="0"/>
              <a:t>PRESENTATION TITLE SLIDE</a:t>
            </a:r>
            <a:endParaRPr lang="en-US" dirty="0"/>
          </a:p>
        </p:txBody>
      </p:sp>
      <p:sp>
        <p:nvSpPr>
          <p:cNvPr id="8" name="Content Placeholder 2"/>
          <p:cNvSpPr>
            <a:spLocks noGrp="1"/>
          </p:cNvSpPr>
          <p:nvPr>
            <p:ph idx="12" hasCustomPrompt="1"/>
          </p:nvPr>
        </p:nvSpPr>
        <p:spPr>
          <a:xfrm>
            <a:off x="509614" y="2911635"/>
            <a:ext cx="7827065" cy="573652"/>
          </a:xfrm>
          <a:prstGeom prst="rect">
            <a:avLst/>
          </a:prstGeom>
        </p:spPr>
        <p:txBody>
          <a:bodyPr lIns="0" tIns="0" rIns="0" bIns="0">
            <a:normAutofit/>
          </a:bodyPr>
          <a:lstStyle>
            <a:lvl1pPr marL="0" indent="0">
              <a:buSzPct val="90000"/>
              <a:buFont typeface="Webdings" panose="05030102010509060703" pitchFamily="18" charset="2"/>
              <a:buNone/>
              <a:defRPr sz="2000" b="1" baseline="0">
                <a:solidFill>
                  <a:schemeClr val="bg1"/>
                </a:solidFill>
              </a:defRPr>
            </a:lvl1pPr>
            <a:lvl2pPr marL="455613" indent="-223838">
              <a:buSzPct val="90000"/>
              <a:buFont typeface="Webdings" panose="05030102010509060703" pitchFamily="18" charset="2"/>
              <a:buChar char="4"/>
              <a:defRPr sz="1400">
                <a:solidFill>
                  <a:schemeClr val="bg1"/>
                </a:solidFill>
              </a:defRPr>
            </a:lvl2pPr>
            <a:lvl3pPr marL="679450" indent="-209550">
              <a:buSzPct val="85000"/>
              <a:buFont typeface="Webdings" panose="05030102010509060703" pitchFamily="18" charset="2"/>
              <a:buChar char="4"/>
              <a:defRPr sz="1400">
                <a:solidFill>
                  <a:schemeClr val="bg1"/>
                </a:solidFill>
              </a:defRPr>
            </a:lvl3pPr>
            <a:lvl4pPr marL="896112" indent="-228600">
              <a:buSzPct val="100000"/>
              <a:buFont typeface="Wingdings" panose="05000000000000000000" pitchFamily="2" charset="2"/>
              <a:buChar char="§"/>
              <a:defRPr sz="1400">
                <a:solidFill>
                  <a:schemeClr val="bg1"/>
                </a:solidFill>
              </a:defRPr>
            </a:lvl4pPr>
            <a:lvl5pPr marL="1828800" indent="0">
              <a:buNone/>
              <a:defRPr sz="1400">
                <a:solidFill>
                  <a:schemeClr val="bg1"/>
                </a:solidFill>
              </a:defRPr>
            </a:lvl5pPr>
          </a:lstStyle>
          <a:p>
            <a:pPr lvl="0"/>
            <a:r>
              <a:rPr lang="en-US" sz="2000" dirty="0" smtClean="0"/>
              <a:t>Presenter Name, Title</a:t>
            </a:r>
            <a:endParaRPr lang="en-US" dirty="0"/>
          </a:p>
        </p:txBody>
      </p:sp>
      <p:cxnSp>
        <p:nvCxnSpPr>
          <p:cNvPr id="4" name="Straight Connector 3"/>
          <p:cNvCxnSpPr/>
          <p:nvPr userDrawn="1"/>
        </p:nvCxnSpPr>
        <p:spPr>
          <a:xfrm>
            <a:off x="509614" y="2607211"/>
            <a:ext cx="7827065"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2200276" y="4933146"/>
            <a:ext cx="6604264" cy="297517"/>
          </a:xfrm>
          <a:prstGeom prst="rect">
            <a:avLst/>
          </a:prstGeom>
          <a:noFill/>
        </p:spPr>
        <p:txBody>
          <a:bodyPr wrap="square" lIns="0" tIns="0" rIns="0" bIns="0" rtlCol="0">
            <a:noAutofit/>
          </a:bodyPr>
          <a:lstStyle/>
          <a:p>
            <a:pPr algn="r"/>
            <a:r>
              <a:rPr lang="en-GB" sz="600" dirty="0" smtClean="0">
                <a:solidFill>
                  <a:srgbClr val="43B02A"/>
                </a:solidFill>
              </a:rPr>
              <a:t>Worldwide Sales Conference 2016, Proprietary &amp; Confidential</a:t>
            </a:r>
            <a:r>
              <a:rPr lang="en-US" sz="600" dirty="0" smtClean="0">
                <a:solidFill>
                  <a:srgbClr val="43B02A"/>
                </a:solidFill>
              </a:rPr>
              <a:t> |  </a:t>
            </a:r>
            <a:fld id="{2066355A-084C-D24E-9AD2-7E4FC41EA627}" type="slidenum">
              <a:rPr lang="en-US" sz="600" smtClean="0">
                <a:solidFill>
                  <a:srgbClr val="43B02A"/>
                </a:solidFill>
              </a:rPr>
              <a:pPr algn="r"/>
              <a:t>‹#›</a:t>
            </a:fld>
            <a:endParaRPr lang="en-US" sz="600" dirty="0">
              <a:solidFill>
                <a:srgbClr val="43B02A"/>
              </a:solidFill>
            </a:endParaRPr>
          </a:p>
        </p:txBody>
      </p:sp>
    </p:spTree>
    <p:extLst>
      <p:ext uri="{BB962C8B-B14F-4D97-AF65-F5344CB8AC3E}">
        <p14:creationId xmlns:p14="http://schemas.microsoft.com/office/powerpoint/2010/main" xmlns="" val="70398149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D Slide White">
    <p:spTree>
      <p:nvGrpSpPr>
        <p:cNvPr id="1" name=""/>
        <p:cNvGrpSpPr/>
        <p:nvPr/>
      </p:nvGrpSpPr>
      <p:grpSpPr>
        <a:xfrm>
          <a:off x="0" y="0"/>
          <a:ext cx="0" cy="0"/>
          <a:chOff x="0" y="0"/>
          <a:chExt cx="0" cy="0"/>
        </a:xfrm>
      </p:grpSpPr>
      <p:sp>
        <p:nvSpPr>
          <p:cNvPr id="2" name="Rectangle 1"/>
          <p:cNvSpPr/>
          <p:nvPr userDrawn="1"/>
        </p:nvSpPr>
        <p:spPr>
          <a:xfrm>
            <a:off x="0" y="2477278"/>
            <a:ext cx="9144000" cy="2666222"/>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3" name="Picture 12" descr="triangles-overlay.png"/>
          <p:cNvPicPr>
            <a:picLocks noChangeAspect="1"/>
          </p:cNvPicPr>
          <p:nvPr userDrawn="1"/>
        </p:nvPicPr>
        <p:blipFill rotWithShape="1">
          <a:blip r:embed="rId2" cstate="email">
            <a:alphaModFix/>
            <a:extLst>
              <a:ext uri="{28A0092B-C50C-407E-A947-70E740481C1C}">
                <a14:useLocalDpi xmlns:a14="http://schemas.microsoft.com/office/drawing/2010/main" xmlns=""/>
              </a:ext>
            </a:extLst>
          </a:blip>
          <a:srcRect/>
          <a:stretch/>
        </p:blipFill>
        <p:spPr>
          <a:xfrm>
            <a:off x="0" y="-20320"/>
            <a:ext cx="9162289" cy="5174457"/>
          </a:xfrm>
          <a:prstGeom prst="rect">
            <a:avLst/>
          </a:prstGeom>
          <a:noFill/>
        </p:spPr>
      </p:pic>
      <p:sp>
        <p:nvSpPr>
          <p:cNvPr id="11" name="Title 1"/>
          <p:cNvSpPr>
            <a:spLocks noGrp="1"/>
          </p:cNvSpPr>
          <p:nvPr>
            <p:ph type="ctrTitle" hasCustomPrompt="1"/>
          </p:nvPr>
        </p:nvSpPr>
        <p:spPr>
          <a:xfrm>
            <a:off x="372107" y="1877770"/>
            <a:ext cx="8281032" cy="430887"/>
          </a:xfrm>
          <a:prstGeom prst="rect">
            <a:avLst/>
          </a:prstGeom>
        </p:spPr>
        <p:txBody>
          <a:bodyPr wrap="square" lIns="0" tIns="0" rIns="0" bIns="0" anchor="b" anchorCtr="0">
            <a:spAutoFit/>
          </a:bodyPr>
          <a:lstStyle>
            <a:lvl1pPr marL="0" marR="0" indent="0" algn="l" defTabSz="457200" rtl="0" eaLnBrk="1" fontAlgn="auto" latinLnBrk="0" hangingPunct="1">
              <a:lnSpc>
                <a:spcPts val="3400"/>
              </a:lnSpc>
              <a:spcBef>
                <a:spcPct val="0"/>
              </a:spcBef>
              <a:spcAft>
                <a:spcPts val="0"/>
              </a:spcAft>
              <a:buClrTx/>
              <a:buSzTx/>
              <a:buFontTx/>
              <a:buNone/>
              <a:tabLst/>
              <a:defRPr sz="2800" b="1">
                <a:solidFill>
                  <a:schemeClr val="tx2"/>
                </a:solidFill>
              </a:defRPr>
            </a:lvl1pPr>
          </a:lstStyle>
          <a:p>
            <a:pPr lvl="0"/>
            <a:r>
              <a:rPr lang="en-US" dirty="0" smtClean="0"/>
              <a:t>CLICK TO EDIT THIS SECTION TITLE</a:t>
            </a:r>
            <a:endParaRPr lang="en-US" dirty="0"/>
          </a:p>
        </p:txBody>
      </p:sp>
      <p:sp>
        <p:nvSpPr>
          <p:cNvPr id="9" name="Content Placeholder 2"/>
          <p:cNvSpPr>
            <a:spLocks noGrp="1"/>
          </p:cNvSpPr>
          <p:nvPr>
            <p:ph idx="11"/>
          </p:nvPr>
        </p:nvSpPr>
        <p:spPr>
          <a:xfrm>
            <a:off x="398271" y="2664397"/>
            <a:ext cx="8305668" cy="2005055"/>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sz="1600">
                <a:solidFill>
                  <a:srgbClr val="FFFFFF"/>
                </a:solidFill>
              </a:defRPr>
            </a:lvl1pPr>
            <a:lvl2pPr marL="455613" indent="-223838">
              <a:buClr>
                <a:schemeClr val="tx1"/>
              </a:buClr>
              <a:buSzPct val="90000"/>
              <a:buFont typeface="Webdings" panose="05030102010509060703" pitchFamily="18" charset="2"/>
              <a:buChar char="4"/>
              <a:defRPr sz="1400">
                <a:solidFill>
                  <a:srgbClr val="FFFFFF"/>
                </a:solidFill>
              </a:defRPr>
            </a:lvl2pPr>
            <a:lvl3pPr marL="679450" indent="-209550">
              <a:buClr>
                <a:schemeClr val="tx1"/>
              </a:buClr>
              <a:buSzPct val="85000"/>
              <a:buFont typeface="Webdings" panose="05030102010509060703" pitchFamily="18" charset="2"/>
              <a:buChar char="4"/>
              <a:defRPr sz="1400">
                <a:solidFill>
                  <a:srgbClr val="FFFFFF"/>
                </a:solidFill>
              </a:defRPr>
            </a:lvl3pPr>
            <a:lvl4pPr marL="896112" indent="-228600">
              <a:buClr>
                <a:schemeClr val="tx1"/>
              </a:buClr>
              <a:buSzPct val="100000"/>
              <a:buFont typeface="Wingdings" panose="05000000000000000000" pitchFamily="2" charset="2"/>
              <a:buChar char="§"/>
              <a:defRPr sz="1400">
                <a:solidFill>
                  <a:srgbClr val="FFFFFF"/>
                </a:solidFill>
              </a:defRPr>
            </a:lvl4pPr>
            <a:lvl5pPr marL="1828800" indent="0">
              <a:buNone/>
              <a:defRPr sz="1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5" name="TextBox 14"/>
          <p:cNvSpPr txBox="1"/>
          <p:nvPr userDrawn="1"/>
        </p:nvSpPr>
        <p:spPr>
          <a:xfrm>
            <a:off x="2200276" y="4933146"/>
            <a:ext cx="6604264" cy="297517"/>
          </a:xfrm>
          <a:prstGeom prst="rect">
            <a:avLst/>
          </a:prstGeom>
          <a:noFill/>
        </p:spPr>
        <p:txBody>
          <a:bodyPr wrap="square" lIns="0" tIns="0" rIns="0" bIns="0" rtlCol="0">
            <a:noAutofit/>
          </a:bodyPr>
          <a:lstStyle/>
          <a:p>
            <a:pPr algn="r"/>
            <a:r>
              <a:rPr lang="en-GB" sz="600" dirty="0" smtClean="0">
                <a:solidFill>
                  <a:srgbClr val="43B02A"/>
                </a:solidFill>
              </a:rPr>
              <a:t>Worldwide Sales Conference 2016, Proprietary &amp; Confidential</a:t>
            </a:r>
            <a:r>
              <a:rPr lang="en-US" sz="600" dirty="0" smtClean="0">
                <a:solidFill>
                  <a:srgbClr val="43B02A"/>
                </a:solidFill>
              </a:rPr>
              <a:t> |  </a:t>
            </a:r>
            <a:fld id="{2066355A-084C-D24E-9AD2-7E4FC41EA627}" type="slidenum">
              <a:rPr lang="en-US" sz="600" smtClean="0">
                <a:solidFill>
                  <a:srgbClr val="43B02A"/>
                </a:solidFill>
              </a:rPr>
              <a:pPr algn="r"/>
              <a:t>‹#›</a:t>
            </a:fld>
            <a:endParaRPr lang="en-US" sz="600" dirty="0">
              <a:solidFill>
                <a:srgbClr val="43B02A"/>
              </a:solidFill>
            </a:endParaRPr>
          </a:p>
        </p:txBody>
      </p:sp>
      <p:sp>
        <p:nvSpPr>
          <p:cNvPr id="16" name="Rectangle 15"/>
          <p:cNvSpPr/>
          <p:nvPr userDrawn="1"/>
        </p:nvSpPr>
        <p:spPr>
          <a:xfrm>
            <a:off x="-101600" y="2397760"/>
            <a:ext cx="9357360" cy="11176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xmlns="" val="75463881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 Left - Text Right">
    <p:spTree>
      <p:nvGrpSpPr>
        <p:cNvPr id="1" name=""/>
        <p:cNvGrpSpPr/>
        <p:nvPr/>
      </p:nvGrpSpPr>
      <p:grpSpPr>
        <a:xfrm>
          <a:off x="0" y="0"/>
          <a:ext cx="0" cy="0"/>
          <a:chOff x="0" y="0"/>
          <a:chExt cx="0" cy="0"/>
        </a:xfrm>
      </p:grpSpPr>
      <p:pic>
        <p:nvPicPr>
          <p:cNvPr id="2" name="Picture 1" descr="dots-overlay.png"/>
          <p:cNvPicPr>
            <a:picLocks noChangeAspect="1"/>
          </p:cNvPicPr>
          <p:nvPr userDrawn="1"/>
        </p:nvPicPr>
        <p:blipFill>
          <a:blip r:embed="rId2" cstate="email">
            <a:alphaModFix amt="17000"/>
            <a:extLst>
              <a:ext uri="{28A0092B-C50C-407E-A947-70E740481C1C}">
                <a14:useLocalDpi xmlns:a14="http://schemas.microsoft.com/office/drawing/2010/main" xmlns=""/>
              </a:ext>
            </a:extLst>
          </a:blip>
          <a:stretch>
            <a:fillRect/>
          </a:stretch>
        </p:blipFill>
        <p:spPr>
          <a:xfrm>
            <a:off x="4594319" y="0"/>
            <a:ext cx="4559841" cy="5143500"/>
          </a:xfrm>
          <a:prstGeom prst="rect">
            <a:avLst/>
          </a:prstGeom>
          <a:solidFill>
            <a:schemeClr val="tx2"/>
          </a:solidFill>
        </p:spPr>
      </p:pic>
      <p:sp>
        <p:nvSpPr>
          <p:cNvPr id="11" name="Title 1"/>
          <p:cNvSpPr>
            <a:spLocks noGrp="1"/>
          </p:cNvSpPr>
          <p:nvPr>
            <p:ph type="ctrTitle" hasCustomPrompt="1"/>
          </p:nvPr>
        </p:nvSpPr>
        <p:spPr>
          <a:xfrm>
            <a:off x="4600498" y="0"/>
            <a:ext cx="4594301" cy="5143500"/>
          </a:xfrm>
          <a:prstGeom prst="rect">
            <a:avLst/>
          </a:prstGeom>
          <a:noFill/>
        </p:spPr>
        <p:txBody>
          <a:bodyPr wrap="square" lIns="324000" tIns="396000" rIns="0" bIns="0">
            <a:noAutofit/>
          </a:bodyPr>
          <a:lstStyle>
            <a:lvl1pPr marL="0" marR="0" indent="0" algn="l" defTabSz="457200" rtl="0" eaLnBrk="1" fontAlgn="auto" latinLnBrk="0" hangingPunct="1">
              <a:lnSpc>
                <a:spcPts val="3400"/>
              </a:lnSpc>
              <a:spcBef>
                <a:spcPct val="0"/>
              </a:spcBef>
              <a:spcAft>
                <a:spcPts val="0"/>
              </a:spcAft>
              <a:buClrTx/>
              <a:buSzTx/>
              <a:buFontTx/>
              <a:buNone/>
              <a:tabLst/>
              <a:defRPr sz="2800" b="1">
                <a:solidFill>
                  <a:schemeClr val="bg1"/>
                </a:solidFill>
              </a:defRPr>
            </a:lvl1pPr>
          </a:lstStyle>
          <a:p>
            <a:pPr lvl="0"/>
            <a:r>
              <a:rPr lang="en-US" dirty="0" smtClean="0"/>
              <a:t>CLICK TO EDIT PRESENTATION TITLE</a:t>
            </a:r>
            <a:endParaRPr lang="en-US" dirty="0"/>
          </a:p>
        </p:txBody>
      </p:sp>
      <p:sp>
        <p:nvSpPr>
          <p:cNvPr id="4" name="Picture Placeholder 10"/>
          <p:cNvSpPr>
            <a:spLocks noGrp="1"/>
          </p:cNvSpPr>
          <p:nvPr>
            <p:ph type="pic" sz="quarter" idx="22" hasCustomPrompt="1"/>
          </p:nvPr>
        </p:nvSpPr>
        <p:spPr>
          <a:xfrm>
            <a:off x="0" y="-17527"/>
            <a:ext cx="4549698" cy="5161027"/>
          </a:xfrm>
          <a:prstGeom prst="rect">
            <a:avLst/>
          </a:prstGeom>
          <a:ln>
            <a:noFill/>
          </a:ln>
        </p:spPr>
        <p:txBody>
          <a:bodyPr vert="horz" anchor="ctr" anchorCtr="0"/>
          <a:lstStyle>
            <a:lvl1pPr marL="0" indent="0" algn="ctr">
              <a:buNone/>
              <a:defRPr sz="2400">
                <a:solidFill>
                  <a:srgbClr val="262626"/>
                </a:solidFill>
              </a:defRPr>
            </a:lvl1pPr>
          </a:lstStyle>
          <a:p>
            <a:r>
              <a:rPr lang="en-US" dirty="0" smtClean="0"/>
              <a:t>Add a background photo</a:t>
            </a:r>
          </a:p>
          <a:p>
            <a:r>
              <a:rPr lang="en-US" dirty="0" smtClean="0"/>
              <a:t>or diagram</a:t>
            </a:r>
            <a:endParaRPr lang="en-US" dirty="0"/>
          </a:p>
        </p:txBody>
      </p:sp>
      <p:sp>
        <p:nvSpPr>
          <p:cNvPr id="10" name="Content Placeholder 2"/>
          <p:cNvSpPr>
            <a:spLocks noGrp="1"/>
          </p:cNvSpPr>
          <p:nvPr>
            <p:ph idx="12"/>
          </p:nvPr>
        </p:nvSpPr>
        <p:spPr>
          <a:xfrm>
            <a:off x="4853354" y="1457011"/>
            <a:ext cx="3951184" cy="3054699"/>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sz="1600">
                <a:solidFill>
                  <a:schemeClr val="bg1"/>
                </a:solidFill>
              </a:defRPr>
            </a:lvl1pPr>
            <a:lvl2pPr marL="455613" indent="-223838">
              <a:buClr>
                <a:schemeClr val="tx1"/>
              </a:buClr>
              <a:buSzPct val="90000"/>
              <a:buFont typeface="Webdings" panose="05030102010509060703" pitchFamily="18" charset="2"/>
              <a:buChar char="4"/>
              <a:defRPr sz="1400">
                <a:solidFill>
                  <a:schemeClr val="bg1"/>
                </a:solidFill>
              </a:defRPr>
            </a:lvl2pPr>
            <a:lvl3pPr marL="679450" indent="-209550">
              <a:buClr>
                <a:schemeClr val="tx1"/>
              </a:buClr>
              <a:buSzPct val="85000"/>
              <a:buFont typeface="Webdings" panose="05030102010509060703" pitchFamily="18" charset="2"/>
              <a:buChar char="4"/>
              <a:defRPr sz="1400">
                <a:solidFill>
                  <a:schemeClr val="bg1"/>
                </a:solidFill>
              </a:defRPr>
            </a:lvl3pPr>
            <a:lvl4pPr marL="896112" indent="-228600">
              <a:buClr>
                <a:schemeClr val="tx1"/>
              </a:buClr>
              <a:buSzPct val="100000"/>
              <a:buFont typeface="Wingdings" panose="05000000000000000000" pitchFamily="2" charset="2"/>
              <a:buChar char="§"/>
              <a:defRPr sz="1400">
                <a:solidFill>
                  <a:schemeClr val="bg1"/>
                </a:solidFill>
              </a:defRPr>
            </a:lvl4pPr>
            <a:lvl5pPr marL="1828800" indent="0">
              <a:buNone/>
              <a:defRPr sz="1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3" name="TextBox 12"/>
          <p:cNvSpPr txBox="1"/>
          <p:nvPr userDrawn="1"/>
        </p:nvSpPr>
        <p:spPr>
          <a:xfrm>
            <a:off x="2200276" y="4933146"/>
            <a:ext cx="6604264" cy="297517"/>
          </a:xfrm>
          <a:prstGeom prst="rect">
            <a:avLst/>
          </a:prstGeom>
          <a:noFill/>
        </p:spPr>
        <p:txBody>
          <a:bodyPr wrap="square" lIns="0" tIns="0" rIns="0" bIns="0" rtlCol="0">
            <a:noAutofit/>
          </a:bodyPr>
          <a:lstStyle/>
          <a:p>
            <a:pPr algn="r"/>
            <a:r>
              <a:rPr lang="en-GB" sz="600" dirty="0" smtClean="0">
                <a:solidFill>
                  <a:srgbClr val="43B02A"/>
                </a:solidFill>
              </a:rPr>
              <a:t>Worldwide Sales Conference 2016, Proprietary &amp; Confidential</a:t>
            </a:r>
            <a:r>
              <a:rPr lang="en-US" sz="600" dirty="0" smtClean="0">
                <a:solidFill>
                  <a:srgbClr val="43B02A"/>
                </a:solidFill>
              </a:rPr>
              <a:t> |  </a:t>
            </a:r>
            <a:fld id="{2066355A-084C-D24E-9AD2-7E4FC41EA627}" type="slidenum">
              <a:rPr lang="en-US" sz="600" smtClean="0">
                <a:solidFill>
                  <a:srgbClr val="43B02A"/>
                </a:solidFill>
              </a:rPr>
              <a:pPr algn="r"/>
              <a:t>‹#›</a:t>
            </a:fld>
            <a:endParaRPr lang="en-US" sz="600" dirty="0">
              <a:solidFill>
                <a:srgbClr val="43B02A"/>
              </a:solidFill>
            </a:endParaRPr>
          </a:p>
        </p:txBody>
      </p:sp>
    </p:spTree>
    <p:extLst>
      <p:ext uri="{BB962C8B-B14F-4D97-AF65-F5344CB8AC3E}">
        <p14:creationId xmlns:p14="http://schemas.microsoft.com/office/powerpoint/2010/main" xmlns="" val="381106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P Text 2 Column with Title">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347472" y="1029058"/>
            <a:ext cx="4152520" cy="3447691"/>
          </a:xfrm>
          <a:prstGeom prst="rect">
            <a:avLst/>
          </a:prstGeom>
        </p:spPr>
        <p:txBody>
          <a:bodyPr lIns="0" tIns="0" rIns="0" bIns="0">
            <a:normAutofit/>
          </a:bodyPr>
          <a:lstStyle>
            <a:lvl1pPr marL="0" indent="0">
              <a:lnSpc>
                <a:spcPct val="90000"/>
              </a:lnSpc>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lnSpc>
                <a:spcPct val="90000"/>
              </a:lnSpc>
              <a:spcBef>
                <a:spcPts val="400"/>
              </a:spcBef>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28650" indent="-158750">
              <a:lnSpc>
                <a:spcPct val="90000"/>
              </a:lnSpc>
              <a:spcBef>
                <a:spcPts val="400"/>
              </a:spcBef>
              <a:buClr>
                <a:schemeClr val="bg2"/>
              </a:buClr>
              <a:buSzPct val="85000"/>
              <a:buFont typeface="Wingdings" panose="05000000000000000000" pitchFamily="2" charset="2"/>
              <a:buChar char="§"/>
              <a:defRPr lang="en-US" sz="1200" kern="1200" dirty="0" smtClean="0">
                <a:solidFill>
                  <a:schemeClr val="bg2">
                    <a:lumMod val="50000"/>
                  </a:schemeClr>
                </a:solidFill>
                <a:latin typeface="+mn-lt"/>
                <a:ea typeface="+mn-ea"/>
                <a:cs typeface="+mn-cs"/>
              </a:defRPr>
            </a:lvl3pPr>
            <a:lvl4pPr marL="857250" indent="-190500">
              <a:lnSpc>
                <a:spcPct val="90000"/>
              </a:lnSpc>
              <a:spcBef>
                <a:spcPts val="400"/>
              </a:spcBef>
              <a:buClr>
                <a:schemeClr val="bg2"/>
              </a:buClr>
              <a:buSzPct val="100000"/>
              <a:buFont typeface="Arial" panose="020B0604020202020204" pitchFamily="34" charset="0"/>
              <a:buChar char="–"/>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
        <p:nvSpPr>
          <p:cNvPr id="5" name="Text Placeholder 3"/>
          <p:cNvSpPr>
            <a:spLocks noGrp="1"/>
          </p:cNvSpPr>
          <p:nvPr>
            <p:ph type="body" sz="quarter" idx="13" hasCustomPrompt="1"/>
          </p:nvPr>
        </p:nvSpPr>
        <p:spPr>
          <a:xfrm>
            <a:off x="349249" y="666750"/>
            <a:ext cx="4150722" cy="362309"/>
          </a:xfrm>
          <a:prstGeom prst="rect">
            <a:avLst/>
          </a:prstGeom>
          <a:noFill/>
        </p:spPr>
        <p:txBody>
          <a:bodyPr wrap="none" lIns="0"/>
          <a:lstStyle>
            <a:lvl1pPr marL="0" indent="0">
              <a:buNone/>
              <a:defRPr sz="1400" b="1">
                <a:solidFill>
                  <a:schemeClr val="accent1"/>
                </a:solidFill>
              </a:defRPr>
            </a:lvl1pPr>
          </a:lstStyle>
          <a:p>
            <a:pPr lvl="0"/>
            <a:r>
              <a:rPr lang="en-US" dirty="0" smtClean="0"/>
              <a:t>CLICK TO EDIT MASTER TEXT STYLES</a:t>
            </a:r>
            <a:endParaRPr lang="en-GB" dirty="0"/>
          </a:p>
        </p:txBody>
      </p:sp>
      <p:sp>
        <p:nvSpPr>
          <p:cNvPr id="9" name="Content Placeholder 2"/>
          <p:cNvSpPr>
            <a:spLocks noGrp="1"/>
          </p:cNvSpPr>
          <p:nvPr>
            <p:ph idx="14"/>
          </p:nvPr>
        </p:nvSpPr>
        <p:spPr>
          <a:xfrm>
            <a:off x="4639880" y="1029058"/>
            <a:ext cx="4152520" cy="3447691"/>
          </a:xfrm>
          <a:prstGeom prst="rect">
            <a:avLst/>
          </a:prstGeom>
        </p:spPr>
        <p:txBody>
          <a:bodyPr lIns="0" tIns="0" rIns="0" bIns="0">
            <a:normAutofit/>
          </a:bodyPr>
          <a:lstStyle>
            <a:lvl1pPr marL="0" indent="0">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lnSpc>
                <a:spcPct val="90000"/>
              </a:lnSpc>
              <a:spcBef>
                <a:spcPts val="400"/>
              </a:spcBef>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lnSpc>
                <a:spcPct val="90000"/>
              </a:lnSpc>
              <a:spcBef>
                <a:spcPts val="400"/>
              </a:spcBef>
              <a:buClr>
                <a:schemeClr val="tx1"/>
              </a:buClr>
              <a:buSzPct val="85000"/>
              <a:buFont typeface="Wingdings" panose="05000000000000000000" pitchFamily="2" charset="2"/>
              <a:buChar char="§"/>
              <a:defRPr lang="en-US" sz="1200" kern="1200" dirty="0" smtClean="0">
                <a:solidFill>
                  <a:schemeClr val="bg2">
                    <a:lumMod val="50000"/>
                  </a:schemeClr>
                </a:solidFill>
                <a:latin typeface="+mn-lt"/>
                <a:ea typeface="+mn-ea"/>
                <a:cs typeface="+mn-cs"/>
              </a:defRPr>
            </a:lvl3pPr>
            <a:lvl4pPr marL="896112" indent="-228600">
              <a:lnSpc>
                <a:spcPct val="90000"/>
              </a:lnSpc>
              <a:spcBef>
                <a:spcPts val="400"/>
              </a:spcBef>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
        <p:nvSpPr>
          <p:cNvPr id="11" name="Text Placeholder 3"/>
          <p:cNvSpPr>
            <a:spLocks noGrp="1"/>
          </p:cNvSpPr>
          <p:nvPr>
            <p:ph type="body" sz="quarter" idx="15" hasCustomPrompt="1"/>
          </p:nvPr>
        </p:nvSpPr>
        <p:spPr>
          <a:xfrm>
            <a:off x="4641657" y="666750"/>
            <a:ext cx="4150722" cy="362309"/>
          </a:xfrm>
          <a:prstGeom prst="rect">
            <a:avLst/>
          </a:prstGeom>
          <a:noFill/>
        </p:spPr>
        <p:txBody>
          <a:bodyPr wrap="none" lIns="0"/>
          <a:lstStyle>
            <a:lvl1pPr marL="0" indent="0">
              <a:buNone/>
              <a:defRPr sz="1400" b="1">
                <a:solidFill>
                  <a:schemeClr val="accent1"/>
                </a:solidFill>
              </a:defRPr>
            </a:lvl1pPr>
          </a:lstStyle>
          <a:p>
            <a:pPr lvl="0"/>
            <a:r>
              <a:rPr lang="en-US" dirty="0" smtClean="0"/>
              <a:t>CLICK TO EDIT MASTER TEXT STYLES</a:t>
            </a:r>
            <a:endParaRPr lang="en-GB" dirty="0"/>
          </a:p>
        </p:txBody>
      </p:sp>
    </p:spTree>
    <p:extLst>
      <p:ext uri="{BB962C8B-B14F-4D97-AF65-F5344CB8AC3E}">
        <p14:creationId xmlns:p14="http://schemas.microsoft.com/office/powerpoint/2010/main" xmlns="" val="299227881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 Right - Text Left">
    <p:spTree>
      <p:nvGrpSpPr>
        <p:cNvPr id="1" name=""/>
        <p:cNvGrpSpPr/>
        <p:nvPr/>
      </p:nvGrpSpPr>
      <p:grpSpPr>
        <a:xfrm>
          <a:off x="0" y="0"/>
          <a:ext cx="0" cy="0"/>
          <a:chOff x="0" y="0"/>
          <a:chExt cx="0" cy="0"/>
        </a:xfrm>
      </p:grpSpPr>
      <p:sp>
        <p:nvSpPr>
          <p:cNvPr id="6" name="Rectangle 5"/>
          <p:cNvSpPr/>
          <p:nvPr userDrawn="1"/>
        </p:nvSpPr>
        <p:spPr>
          <a:xfrm>
            <a:off x="0" y="-17528"/>
            <a:ext cx="4594302" cy="5161027"/>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3" name="Picture 2" descr="triangles-overlay.png"/>
          <p:cNvPicPr>
            <a:picLocks noChangeAspect="1"/>
          </p:cNvPicPr>
          <p:nvPr userDrawn="1"/>
        </p:nvPicPr>
        <p:blipFill rotWithShape="1">
          <a:blip r:embed="rId2" cstate="email">
            <a:extLst>
              <a:ext uri="{28A0092B-C50C-407E-A947-70E740481C1C}">
                <a14:useLocalDpi xmlns:a14="http://schemas.microsoft.com/office/drawing/2010/main" xmlns=""/>
              </a:ext>
            </a:extLst>
          </a:blip>
          <a:srcRect/>
          <a:stretch/>
        </p:blipFill>
        <p:spPr>
          <a:xfrm>
            <a:off x="0" y="-17527"/>
            <a:ext cx="9162289" cy="5174457"/>
          </a:xfrm>
          <a:prstGeom prst="rect">
            <a:avLst/>
          </a:prstGeom>
          <a:noFill/>
        </p:spPr>
      </p:pic>
      <p:sp>
        <p:nvSpPr>
          <p:cNvPr id="8" name="Title 1"/>
          <p:cNvSpPr>
            <a:spLocks noGrp="1"/>
          </p:cNvSpPr>
          <p:nvPr>
            <p:ph type="ctrTitle" hasCustomPrompt="1"/>
          </p:nvPr>
        </p:nvSpPr>
        <p:spPr>
          <a:xfrm>
            <a:off x="2" y="-11665"/>
            <a:ext cx="4594301" cy="5143500"/>
          </a:xfrm>
          <a:prstGeom prst="rect">
            <a:avLst/>
          </a:prstGeom>
          <a:noFill/>
        </p:spPr>
        <p:txBody>
          <a:bodyPr wrap="square" lIns="324000" tIns="396000" rIns="0" bIns="0">
            <a:noAutofit/>
          </a:bodyPr>
          <a:lstStyle>
            <a:lvl1pPr marL="0" marR="0" indent="0" algn="l" defTabSz="457200" rtl="0" eaLnBrk="1" fontAlgn="auto" latinLnBrk="0" hangingPunct="1">
              <a:lnSpc>
                <a:spcPts val="3400"/>
              </a:lnSpc>
              <a:spcBef>
                <a:spcPct val="0"/>
              </a:spcBef>
              <a:spcAft>
                <a:spcPts val="0"/>
              </a:spcAft>
              <a:buClrTx/>
              <a:buSzTx/>
              <a:buFontTx/>
              <a:buNone/>
              <a:tabLst/>
              <a:defRPr sz="2800" b="1">
                <a:solidFill>
                  <a:schemeClr val="bg1"/>
                </a:solidFill>
              </a:defRPr>
            </a:lvl1pPr>
          </a:lstStyle>
          <a:p>
            <a:pPr lvl="0"/>
            <a:r>
              <a:rPr lang="en-US" dirty="0" smtClean="0"/>
              <a:t>CLICK TO EDIT PRESENTATION TITLE</a:t>
            </a:r>
            <a:endParaRPr lang="en-US" dirty="0"/>
          </a:p>
        </p:txBody>
      </p:sp>
      <p:sp>
        <p:nvSpPr>
          <p:cNvPr id="4" name="Picture Placeholder 10"/>
          <p:cNvSpPr>
            <a:spLocks noGrp="1"/>
          </p:cNvSpPr>
          <p:nvPr>
            <p:ph type="pic" sz="quarter" idx="22" hasCustomPrompt="1"/>
          </p:nvPr>
        </p:nvSpPr>
        <p:spPr>
          <a:xfrm>
            <a:off x="4594303" y="-4580"/>
            <a:ext cx="4586274" cy="3666556"/>
          </a:xfrm>
          <a:prstGeom prst="rect">
            <a:avLst/>
          </a:prstGeom>
          <a:ln>
            <a:noFill/>
          </a:ln>
        </p:spPr>
        <p:txBody>
          <a:bodyPr vert="horz" anchor="ctr" anchorCtr="0"/>
          <a:lstStyle>
            <a:lvl1pPr marL="0" indent="0" algn="ctr">
              <a:buNone/>
              <a:defRPr sz="2400" baseline="0">
                <a:solidFill>
                  <a:srgbClr val="262626"/>
                </a:solidFill>
              </a:defRPr>
            </a:lvl1pPr>
          </a:lstStyle>
          <a:p>
            <a:r>
              <a:rPr lang="en-US" dirty="0" smtClean="0"/>
              <a:t>Add a background photo</a:t>
            </a:r>
          </a:p>
          <a:p>
            <a:r>
              <a:rPr lang="en-US" dirty="0" smtClean="0"/>
              <a:t>or Diagram</a:t>
            </a:r>
            <a:endParaRPr lang="en-US" dirty="0"/>
          </a:p>
        </p:txBody>
      </p:sp>
      <p:sp>
        <p:nvSpPr>
          <p:cNvPr id="9" name="Content Placeholder 2"/>
          <p:cNvSpPr>
            <a:spLocks noGrp="1"/>
          </p:cNvSpPr>
          <p:nvPr>
            <p:ph idx="12"/>
          </p:nvPr>
        </p:nvSpPr>
        <p:spPr>
          <a:xfrm>
            <a:off x="303657" y="1457011"/>
            <a:ext cx="3951184" cy="3054699"/>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sz="1600">
                <a:solidFill>
                  <a:schemeClr val="bg1"/>
                </a:solidFill>
              </a:defRPr>
            </a:lvl1pPr>
            <a:lvl2pPr marL="455613" indent="-223838">
              <a:buClr>
                <a:schemeClr val="tx1"/>
              </a:buClr>
              <a:buSzPct val="90000"/>
              <a:buFont typeface="Webdings" panose="05030102010509060703" pitchFamily="18" charset="2"/>
              <a:buChar char="4"/>
              <a:defRPr sz="1400">
                <a:solidFill>
                  <a:schemeClr val="bg1"/>
                </a:solidFill>
              </a:defRPr>
            </a:lvl2pPr>
            <a:lvl3pPr marL="679450" indent="-209550">
              <a:buClr>
                <a:schemeClr val="tx1"/>
              </a:buClr>
              <a:buSzPct val="85000"/>
              <a:buFont typeface="Webdings" panose="05030102010509060703" pitchFamily="18" charset="2"/>
              <a:buChar char="4"/>
              <a:defRPr sz="1400">
                <a:solidFill>
                  <a:schemeClr val="bg1"/>
                </a:solidFill>
              </a:defRPr>
            </a:lvl3pPr>
            <a:lvl4pPr marL="896112" indent="-228600">
              <a:buClr>
                <a:schemeClr val="tx1"/>
              </a:buClr>
              <a:buSzPct val="100000"/>
              <a:buFont typeface="Wingdings" panose="05000000000000000000" pitchFamily="2" charset="2"/>
              <a:buChar char="§"/>
              <a:defRPr sz="1400">
                <a:solidFill>
                  <a:schemeClr val="bg1"/>
                </a:solidFill>
              </a:defRPr>
            </a:lvl4pPr>
            <a:lvl5pPr marL="1828800" indent="0">
              <a:buNone/>
              <a:defRPr sz="1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0" name="TextBox 9"/>
          <p:cNvSpPr txBox="1"/>
          <p:nvPr userDrawn="1"/>
        </p:nvSpPr>
        <p:spPr>
          <a:xfrm>
            <a:off x="2200276" y="4933146"/>
            <a:ext cx="6604264" cy="297517"/>
          </a:xfrm>
          <a:prstGeom prst="rect">
            <a:avLst/>
          </a:prstGeom>
          <a:noFill/>
        </p:spPr>
        <p:txBody>
          <a:bodyPr wrap="square" lIns="0" tIns="0" rIns="0" bIns="0" rtlCol="0">
            <a:noAutofit/>
          </a:bodyPr>
          <a:lstStyle/>
          <a:p>
            <a:pPr algn="r"/>
            <a:r>
              <a:rPr lang="en-GB" sz="600" dirty="0" smtClean="0">
                <a:solidFill>
                  <a:srgbClr val="000000"/>
                </a:solidFill>
              </a:rPr>
              <a:t>Worldwide Sales Conference 2016, Proprietary &amp; Confidential</a:t>
            </a:r>
            <a:r>
              <a:rPr lang="en-US" sz="600" dirty="0" smtClean="0">
                <a:solidFill>
                  <a:srgbClr val="000000"/>
                </a:solidFill>
              </a:rPr>
              <a:t> |  </a:t>
            </a:r>
            <a:fld id="{2066355A-084C-D24E-9AD2-7E4FC41EA627}" type="slidenum">
              <a:rPr lang="en-US" sz="600" smtClean="0">
                <a:solidFill>
                  <a:srgbClr val="000000"/>
                </a:solidFill>
              </a:rPr>
              <a:pPr algn="r"/>
              <a:t>‹#›</a:t>
            </a:fld>
            <a:endParaRPr lang="en-US" sz="600" dirty="0">
              <a:solidFill>
                <a:srgbClr val="000000"/>
              </a:solidFill>
            </a:endParaRPr>
          </a:p>
        </p:txBody>
      </p:sp>
    </p:spTree>
    <p:extLst>
      <p:ext uri="{BB962C8B-B14F-4D97-AF65-F5344CB8AC3E}">
        <p14:creationId xmlns:p14="http://schemas.microsoft.com/office/powerpoint/2010/main" xmlns="" val="14567563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Pic Right - Text Left">
    <p:spTree>
      <p:nvGrpSpPr>
        <p:cNvPr id="1" name=""/>
        <p:cNvGrpSpPr/>
        <p:nvPr/>
      </p:nvGrpSpPr>
      <p:grpSpPr>
        <a:xfrm>
          <a:off x="0" y="0"/>
          <a:ext cx="0" cy="0"/>
          <a:chOff x="0" y="0"/>
          <a:chExt cx="0" cy="0"/>
        </a:xfrm>
      </p:grpSpPr>
      <p:pic>
        <p:nvPicPr>
          <p:cNvPr id="7" name="Picture 6" descr="dots-overlay.png"/>
          <p:cNvPicPr>
            <a:picLocks noChangeAspect="1"/>
          </p:cNvPicPr>
          <p:nvPr userDrawn="1"/>
        </p:nvPicPr>
        <p:blipFill>
          <a:blip r:embed="rId2" cstate="email">
            <a:alphaModFix amt="17000"/>
            <a:extLst>
              <a:ext uri="{28A0092B-C50C-407E-A947-70E740481C1C}">
                <a14:useLocalDpi xmlns:a14="http://schemas.microsoft.com/office/drawing/2010/main" xmlns=""/>
              </a:ext>
            </a:extLst>
          </a:blip>
          <a:stretch>
            <a:fillRect/>
          </a:stretch>
        </p:blipFill>
        <p:spPr>
          <a:xfrm flipH="1">
            <a:off x="2" y="0"/>
            <a:ext cx="4584158" cy="5143500"/>
          </a:xfrm>
          <a:prstGeom prst="rect">
            <a:avLst/>
          </a:prstGeom>
          <a:solidFill>
            <a:schemeClr val="tx1"/>
          </a:solidFill>
        </p:spPr>
      </p:pic>
      <p:sp>
        <p:nvSpPr>
          <p:cNvPr id="4" name="Picture Placeholder 10"/>
          <p:cNvSpPr>
            <a:spLocks noGrp="1"/>
          </p:cNvSpPr>
          <p:nvPr>
            <p:ph type="pic" sz="quarter" idx="22" hasCustomPrompt="1"/>
          </p:nvPr>
        </p:nvSpPr>
        <p:spPr>
          <a:xfrm>
            <a:off x="4594302" y="-17527"/>
            <a:ext cx="4549698" cy="5161027"/>
          </a:xfrm>
          <a:prstGeom prst="rect">
            <a:avLst/>
          </a:prstGeom>
          <a:ln>
            <a:noFill/>
          </a:ln>
        </p:spPr>
        <p:txBody>
          <a:bodyPr vert="horz" anchor="ctr" anchorCtr="0"/>
          <a:lstStyle>
            <a:lvl1pPr marL="0" indent="0" algn="ctr">
              <a:buNone/>
              <a:defRPr sz="2400">
                <a:solidFill>
                  <a:srgbClr val="262626"/>
                </a:solidFill>
              </a:defRPr>
            </a:lvl1pPr>
          </a:lstStyle>
          <a:p>
            <a:r>
              <a:rPr lang="en-US" dirty="0" smtClean="0"/>
              <a:t>Add a background photo</a:t>
            </a:r>
          </a:p>
          <a:p>
            <a:r>
              <a:rPr lang="en-US" dirty="0" smtClean="0"/>
              <a:t>or diagram</a:t>
            </a:r>
            <a:endParaRPr lang="en-US" dirty="0"/>
          </a:p>
        </p:txBody>
      </p:sp>
      <p:sp>
        <p:nvSpPr>
          <p:cNvPr id="8" name="Title 1"/>
          <p:cNvSpPr>
            <a:spLocks noGrp="1"/>
          </p:cNvSpPr>
          <p:nvPr>
            <p:ph type="ctrTitle" hasCustomPrompt="1"/>
          </p:nvPr>
        </p:nvSpPr>
        <p:spPr>
          <a:xfrm>
            <a:off x="1" y="0"/>
            <a:ext cx="4594301" cy="5143500"/>
          </a:xfrm>
          <a:prstGeom prst="rect">
            <a:avLst/>
          </a:prstGeom>
          <a:noFill/>
        </p:spPr>
        <p:txBody>
          <a:bodyPr wrap="square" lIns="324000" tIns="396000" rIns="0" bIns="0">
            <a:noAutofit/>
          </a:bodyPr>
          <a:lstStyle>
            <a:lvl1pPr marL="0" marR="0" indent="0" algn="l" defTabSz="457200" rtl="0" eaLnBrk="1" fontAlgn="auto" latinLnBrk="0" hangingPunct="1">
              <a:lnSpc>
                <a:spcPts val="3400"/>
              </a:lnSpc>
              <a:spcBef>
                <a:spcPct val="0"/>
              </a:spcBef>
              <a:spcAft>
                <a:spcPts val="0"/>
              </a:spcAft>
              <a:buClrTx/>
              <a:buSzTx/>
              <a:buFontTx/>
              <a:buNone/>
              <a:tabLst/>
              <a:defRPr sz="2800" b="1">
                <a:solidFill>
                  <a:schemeClr val="bg1"/>
                </a:solidFill>
              </a:defRPr>
            </a:lvl1pPr>
          </a:lstStyle>
          <a:p>
            <a:pPr lvl="0"/>
            <a:r>
              <a:rPr lang="en-US" dirty="0" smtClean="0"/>
              <a:t>CLICK TO EDIT PRESENTATION TITLE</a:t>
            </a:r>
            <a:endParaRPr lang="en-US" dirty="0"/>
          </a:p>
        </p:txBody>
      </p:sp>
      <p:sp>
        <p:nvSpPr>
          <p:cNvPr id="9" name="Content Placeholder 2"/>
          <p:cNvSpPr>
            <a:spLocks noGrp="1"/>
          </p:cNvSpPr>
          <p:nvPr>
            <p:ph idx="12"/>
          </p:nvPr>
        </p:nvSpPr>
        <p:spPr>
          <a:xfrm>
            <a:off x="303657" y="1457011"/>
            <a:ext cx="3951184" cy="3054699"/>
          </a:xfrm>
          <a:prstGeom prst="rect">
            <a:avLst/>
          </a:prstGeom>
        </p:spPr>
        <p:txBody>
          <a:bodyPr lIns="0" tIns="0" rIns="0" bIns="0">
            <a:normAutofit/>
          </a:bodyPr>
          <a:lstStyle>
            <a:lvl1pPr marL="0" indent="0">
              <a:buSzPct val="90000"/>
              <a:buFont typeface="Webdings" panose="05030102010509060703" pitchFamily="18" charset="2"/>
              <a:buNone/>
              <a:defRPr sz="1600">
                <a:solidFill>
                  <a:schemeClr val="bg1"/>
                </a:solidFill>
              </a:defRPr>
            </a:lvl1pPr>
            <a:lvl2pPr marL="455613" indent="-223838">
              <a:buSzPct val="90000"/>
              <a:buFont typeface="Webdings" panose="05030102010509060703" pitchFamily="18" charset="2"/>
              <a:buChar char="4"/>
              <a:defRPr sz="1400">
                <a:solidFill>
                  <a:schemeClr val="bg1"/>
                </a:solidFill>
              </a:defRPr>
            </a:lvl2pPr>
            <a:lvl3pPr marL="679450" indent="-209550">
              <a:buSzPct val="85000"/>
              <a:buFont typeface="Webdings" panose="05030102010509060703" pitchFamily="18" charset="2"/>
              <a:buChar char="4"/>
              <a:defRPr sz="1400">
                <a:solidFill>
                  <a:schemeClr val="bg1"/>
                </a:solidFill>
              </a:defRPr>
            </a:lvl3pPr>
            <a:lvl4pPr marL="896112" indent="-228600">
              <a:buSzPct val="100000"/>
              <a:buFont typeface="Wingdings" panose="05000000000000000000" pitchFamily="2" charset="2"/>
              <a:buChar char="§"/>
              <a:defRPr sz="1400">
                <a:solidFill>
                  <a:schemeClr val="bg1"/>
                </a:solidFill>
              </a:defRPr>
            </a:lvl4pPr>
            <a:lvl5pPr marL="1828800" indent="0">
              <a:buNone/>
              <a:defRPr sz="1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Tree>
    <p:extLst>
      <p:ext uri="{BB962C8B-B14F-4D97-AF65-F5344CB8AC3E}">
        <p14:creationId xmlns:p14="http://schemas.microsoft.com/office/powerpoint/2010/main" xmlns="" val="53067916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Pic Right - Text Left">
    <p:spTree>
      <p:nvGrpSpPr>
        <p:cNvPr id="1" name=""/>
        <p:cNvGrpSpPr/>
        <p:nvPr/>
      </p:nvGrpSpPr>
      <p:grpSpPr>
        <a:xfrm>
          <a:off x="0" y="0"/>
          <a:ext cx="0" cy="0"/>
          <a:chOff x="0" y="0"/>
          <a:chExt cx="0" cy="0"/>
        </a:xfrm>
      </p:grpSpPr>
      <p:sp>
        <p:nvSpPr>
          <p:cNvPr id="2" name="Rectangle 1"/>
          <p:cNvSpPr/>
          <p:nvPr userDrawn="1"/>
        </p:nvSpPr>
        <p:spPr>
          <a:xfrm>
            <a:off x="4576723" y="-17527"/>
            <a:ext cx="4594301" cy="516102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2" name="Picture 11" descr="triangles-overlay.png"/>
          <p:cNvPicPr>
            <a:picLocks noChangeAspect="1"/>
          </p:cNvPicPr>
          <p:nvPr userDrawn="1"/>
        </p:nvPicPr>
        <p:blipFill rotWithShape="1">
          <a:blip r:embed="rId2" cstate="email">
            <a:alphaModFix amt="63000"/>
            <a:extLst>
              <a:ext uri="{28A0092B-C50C-407E-A947-70E740481C1C}">
                <a14:useLocalDpi xmlns:a14="http://schemas.microsoft.com/office/drawing/2010/main" xmlns=""/>
              </a:ext>
            </a:extLst>
          </a:blip>
          <a:srcRect/>
          <a:stretch/>
        </p:blipFill>
        <p:spPr>
          <a:xfrm>
            <a:off x="0" y="-17527"/>
            <a:ext cx="9162289" cy="5174457"/>
          </a:xfrm>
          <a:prstGeom prst="rect">
            <a:avLst/>
          </a:prstGeom>
          <a:noFill/>
        </p:spPr>
      </p:pic>
      <p:sp>
        <p:nvSpPr>
          <p:cNvPr id="4" name="Picture Placeholder 10"/>
          <p:cNvSpPr>
            <a:spLocks noGrp="1"/>
          </p:cNvSpPr>
          <p:nvPr>
            <p:ph type="pic" sz="quarter" idx="22" hasCustomPrompt="1"/>
          </p:nvPr>
        </p:nvSpPr>
        <p:spPr>
          <a:xfrm>
            <a:off x="2" y="-17526"/>
            <a:ext cx="4549698" cy="3777942"/>
          </a:xfrm>
          <a:prstGeom prst="rect">
            <a:avLst/>
          </a:prstGeom>
          <a:ln>
            <a:noFill/>
          </a:ln>
        </p:spPr>
        <p:txBody>
          <a:bodyPr vert="horz" anchor="ctr" anchorCtr="0"/>
          <a:lstStyle>
            <a:lvl1pPr marL="0" indent="0" algn="ctr">
              <a:buNone/>
              <a:defRPr sz="2400">
                <a:solidFill>
                  <a:srgbClr val="262626"/>
                </a:solidFill>
              </a:defRPr>
            </a:lvl1pPr>
          </a:lstStyle>
          <a:p>
            <a:r>
              <a:rPr lang="en-US" dirty="0" smtClean="0"/>
              <a:t>Add a background photo</a:t>
            </a:r>
          </a:p>
          <a:p>
            <a:r>
              <a:rPr lang="en-US" dirty="0" smtClean="0"/>
              <a:t>or diagram</a:t>
            </a:r>
            <a:endParaRPr lang="en-US" dirty="0"/>
          </a:p>
        </p:txBody>
      </p:sp>
      <p:sp>
        <p:nvSpPr>
          <p:cNvPr id="8" name="Title 1"/>
          <p:cNvSpPr>
            <a:spLocks noGrp="1"/>
          </p:cNvSpPr>
          <p:nvPr>
            <p:ph type="ctrTitle" hasCustomPrompt="1"/>
          </p:nvPr>
        </p:nvSpPr>
        <p:spPr>
          <a:xfrm>
            <a:off x="4576723" y="0"/>
            <a:ext cx="4594301" cy="5143500"/>
          </a:xfrm>
          <a:prstGeom prst="rect">
            <a:avLst/>
          </a:prstGeom>
          <a:noFill/>
        </p:spPr>
        <p:txBody>
          <a:bodyPr wrap="square" lIns="324000" tIns="396000" rIns="0" bIns="0">
            <a:noAutofit/>
          </a:bodyPr>
          <a:lstStyle>
            <a:lvl1pPr marL="0" marR="0" indent="0" algn="l" defTabSz="457200" rtl="0" eaLnBrk="1" fontAlgn="auto" latinLnBrk="0" hangingPunct="1">
              <a:lnSpc>
                <a:spcPts val="3400"/>
              </a:lnSpc>
              <a:spcBef>
                <a:spcPct val="0"/>
              </a:spcBef>
              <a:spcAft>
                <a:spcPts val="0"/>
              </a:spcAft>
              <a:buClrTx/>
              <a:buSzTx/>
              <a:buFontTx/>
              <a:buNone/>
              <a:tabLst/>
              <a:defRPr sz="2800" b="1">
                <a:solidFill>
                  <a:schemeClr val="bg1"/>
                </a:solidFill>
              </a:defRPr>
            </a:lvl1pPr>
          </a:lstStyle>
          <a:p>
            <a:pPr lvl="0"/>
            <a:r>
              <a:rPr lang="en-US" dirty="0" smtClean="0"/>
              <a:t>CLICK TO EDIT PRESENTATION TITLE</a:t>
            </a:r>
            <a:endParaRPr lang="en-US" dirty="0"/>
          </a:p>
        </p:txBody>
      </p:sp>
      <p:sp>
        <p:nvSpPr>
          <p:cNvPr id="9" name="Content Placeholder 2"/>
          <p:cNvSpPr>
            <a:spLocks noGrp="1"/>
          </p:cNvSpPr>
          <p:nvPr>
            <p:ph idx="12"/>
          </p:nvPr>
        </p:nvSpPr>
        <p:spPr>
          <a:xfrm>
            <a:off x="4880379" y="1457011"/>
            <a:ext cx="3951184" cy="3054699"/>
          </a:xfrm>
          <a:prstGeom prst="rect">
            <a:avLst/>
          </a:prstGeom>
        </p:spPr>
        <p:txBody>
          <a:bodyPr lIns="0" tIns="0" rIns="0" bIns="0">
            <a:normAutofit/>
          </a:bodyPr>
          <a:lstStyle>
            <a:lvl1pPr marL="0" indent="0">
              <a:buSzPct val="90000"/>
              <a:buFont typeface="Webdings" panose="05030102010509060703" pitchFamily="18" charset="2"/>
              <a:buNone/>
              <a:defRPr sz="1600">
                <a:solidFill>
                  <a:schemeClr val="bg1"/>
                </a:solidFill>
              </a:defRPr>
            </a:lvl1pPr>
            <a:lvl2pPr marL="455613" indent="-223838">
              <a:buSzPct val="90000"/>
              <a:buFont typeface="Webdings" panose="05030102010509060703" pitchFamily="18" charset="2"/>
              <a:buChar char="4"/>
              <a:defRPr sz="1400">
                <a:solidFill>
                  <a:schemeClr val="bg1"/>
                </a:solidFill>
              </a:defRPr>
            </a:lvl2pPr>
            <a:lvl3pPr marL="679450" indent="-209550">
              <a:buSzPct val="85000"/>
              <a:buFont typeface="Webdings" panose="05030102010509060703" pitchFamily="18" charset="2"/>
              <a:buChar char="4"/>
              <a:defRPr sz="1400">
                <a:solidFill>
                  <a:schemeClr val="bg1"/>
                </a:solidFill>
              </a:defRPr>
            </a:lvl3pPr>
            <a:lvl4pPr marL="896112" indent="-228600">
              <a:buSzPct val="100000"/>
              <a:buFont typeface="Wingdings" panose="05000000000000000000" pitchFamily="2" charset="2"/>
              <a:buChar char="§"/>
              <a:defRPr sz="1400">
                <a:solidFill>
                  <a:schemeClr val="bg1"/>
                </a:solidFill>
              </a:defRPr>
            </a:lvl4pPr>
            <a:lvl5pPr marL="1828800" indent="0">
              <a:buNone/>
              <a:defRPr sz="14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4" name="TextBox 13"/>
          <p:cNvSpPr txBox="1"/>
          <p:nvPr userDrawn="1"/>
        </p:nvSpPr>
        <p:spPr>
          <a:xfrm>
            <a:off x="2200276" y="4933146"/>
            <a:ext cx="6604264" cy="297517"/>
          </a:xfrm>
          <a:prstGeom prst="rect">
            <a:avLst/>
          </a:prstGeom>
          <a:noFill/>
        </p:spPr>
        <p:txBody>
          <a:bodyPr wrap="square" lIns="0" tIns="0" rIns="0" bIns="0" rtlCol="0">
            <a:noAutofit/>
          </a:bodyPr>
          <a:lstStyle/>
          <a:p>
            <a:pPr algn="r"/>
            <a:r>
              <a:rPr lang="en-GB" sz="600" dirty="0" smtClean="0">
                <a:solidFill>
                  <a:srgbClr val="000000"/>
                </a:solidFill>
              </a:rPr>
              <a:t>Worldwide Sales Conference 2016, Proprietary &amp; Confidential</a:t>
            </a:r>
            <a:r>
              <a:rPr lang="en-US" sz="600" dirty="0" smtClean="0">
                <a:solidFill>
                  <a:srgbClr val="000000"/>
                </a:solidFill>
              </a:rPr>
              <a:t> |  </a:t>
            </a:r>
            <a:fld id="{2066355A-084C-D24E-9AD2-7E4FC41EA627}" type="slidenum">
              <a:rPr lang="en-US" sz="600" smtClean="0">
                <a:solidFill>
                  <a:srgbClr val="000000"/>
                </a:solidFill>
              </a:rPr>
              <a:pPr algn="r"/>
              <a:t>‹#›</a:t>
            </a:fld>
            <a:endParaRPr lang="en-US" sz="600" dirty="0">
              <a:solidFill>
                <a:srgbClr val="000000"/>
              </a:solidFill>
            </a:endParaRPr>
          </a:p>
        </p:txBody>
      </p:sp>
    </p:spTree>
    <p:extLst>
      <p:ext uri="{BB962C8B-B14F-4D97-AF65-F5344CB8AC3E}">
        <p14:creationId xmlns:p14="http://schemas.microsoft.com/office/powerpoint/2010/main" xmlns="" val="9582599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pic>
        <p:nvPicPr>
          <p:cNvPr id="6" name="Picture 5" descr="grey-dots.jp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2912291"/>
            <a:ext cx="9144000" cy="2231209"/>
          </a:xfrm>
          <a:prstGeom prst="rect">
            <a:avLst/>
          </a:prstGeom>
        </p:spPr>
      </p:pic>
      <p:sp>
        <p:nvSpPr>
          <p:cNvPr id="7" name="Title 7"/>
          <p:cNvSpPr>
            <a:spLocks noGrp="1"/>
          </p:cNvSpPr>
          <p:nvPr>
            <p:ph type="title"/>
          </p:nvPr>
        </p:nvSpPr>
        <p:spPr>
          <a:xfrm>
            <a:off x="347471" y="272920"/>
            <a:ext cx="8458200" cy="640314"/>
          </a:xfrm>
          <a:prstGeom prst="rect">
            <a:avLst/>
          </a:prstGeom>
          <a:solidFill>
            <a:srgbClr val="000000"/>
          </a:solidFill>
        </p:spPr>
        <p:txBody>
          <a:bodyPr vert="horz" wrap="square" lIns="182880" tIns="0" rIns="182880" bIns="0" anchor="ctr" anchorCtr="0">
            <a:noAutofit/>
          </a:bodyPr>
          <a:lstStyle>
            <a:lvl1pPr algn="l">
              <a:defRPr sz="1800" b="1">
                <a:solidFill>
                  <a:schemeClr val="bg1"/>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524764" y="997209"/>
            <a:ext cx="8091850" cy="3441441"/>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sz="1600">
                <a:solidFill>
                  <a:schemeClr val="bg2"/>
                </a:solidFill>
              </a:defRPr>
            </a:lvl1pPr>
            <a:lvl2pPr marL="455613" indent="-223838">
              <a:buClr>
                <a:schemeClr val="tx1"/>
              </a:buClr>
              <a:buSzPct val="90000"/>
              <a:buFont typeface="Webdings" panose="05030102010509060703" pitchFamily="18" charset="2"/>
              <a:buChar char="4"/>
              <a:defRPr sz="1400">
                <a:solidFill>
                  <a:schemeClr val="bg2"/>
                </a:solidFill>
              </a:defRPr>
            </a:lvl2pPr>
            <a:lvl3pPr marL="679450" indent="-209550">
              <a:buClr>
                <a:schemeClr val="tx1"/>
              </a:buClr>
              <a:buSzPct val="85000"/>
              <a:buFont typeface="Webdings" panose="05030102010509060703" pitchFamily="18" charset="2"/>
              <a:buChar char="4"/>
              <a:defRPr sz="1400">
                <a:solidFill>
                  <a:schemeClr val="bg2"/>
                </a:solidFill>
              </a:defRPr>
            </a:lvl3pPr>
            <a:lvl4pPr marL="896112" indent="-228600">
              <a:buClr>
                <a:schemeClr val="tx1"/>
              </a:buClr>
              <a:buSzPct val="100000"/>
              <a:buFont typeface="Wingdings" panose="05000000000000000000" pitchFamily="2" charset="2"/>
              <a:buChar char="§"/>
              <a:defRPr sz="1200">
                <a:solidFill>
                  <a:schemeClr val="bg2"/>
                </a:solidFill>
              </a:defRPr>
            </a:lvl4pPr>
            <a:lvl5pPr marL="1828800" indent="0">
              <a:buNone/>
              <a:defRPr sz="14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extBox 7"/>
          <p:cNvSpPr txBox="1"/>
          <p:nvPr userDrawn="1"/>
        </p:nvSpPr>
        <p:spPr>
          <a:xfrm>
            <a:off x="2200276" y="4933146"/>
            <a:ext cx="6604264" cy="297517"/>
          </a:xfrm>
          <a:prstGeom prst="rect">
            <a:avLst/>
          </a:prstGeom>
          <a:noFill/>
        </p:spPr>
        <p:txBody>
          <a:bodyPr wrap="square" lIns="0" tIns="0" rIns="0" bIns="0" rtlCol="0">
            <a:noAutofit/>
          </a:bodyPr>
          <a:lstStyle/>
          <a:p>
            <a:pPr algn="r"/>
            <a:r>
              <a:rPr lang="en-GB" sz="600" dirty="0" smtClean="0">
                <a:solidFill>
                  <a:srgbClr val="43B02A"/>
                </a:solidFill>
              </a:rPr>
              <a:t>Worldwide Sales Conference 2016, Proprietary &amp; Confidential</a:t>
            </a:r>
            <a:r>
              <a:rPr lang="en-US" sz="600" dirty="0" smtClean="0">
                <a:solidFill>
                  <a:srgbClr val="43B02A"/>
                </a:solidFill>
              </a:rPr>
              <a:t> |  </a:t>
            </a:r>
            <a:fld id="{2066355A-084C-D24E-9AD2-7E4FC41EA627}" type="slidenum">
              <a:rPr lang="en-US" sz="600" smtClean="0">
                <a:solidFill>
                  <a:srgbClr val="43B02A"/>
                </a:solidFill>
              </a:rPr>
              <a:pPr algn="r"/>
              <a:t>‹#›</a:t>
            </a:fld>
            <a:endParaRPr lang="en-US" sz="600" dirty="0">
              <a:solidFill>
                <a:srgbClr val="43B02A"/>
              </a:solidFill>
            </a:endParaRPr>
          </a:p>
        </p:txBody>
      </p:sp>
    </p:spTree>
    <p:extLst>
      <p:ext uri="{BB962C8B-B14F-4D97-AF65-F5344CB8AC3E}">
        <p14:creationId xmlns:p14="http://schemas.microsoft.com/office/powerpoint/2010/main" xmlns="" val="12404419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2 Column">
    <p:spTree>
      <p:nvGrpSpPr>
        <p:cNvPr id="1" name=""/>
        <p:cNvGrpSpPr/>
        <p:nvPr/>
      </p:nvGrpSpPr>
      <p:grpSpPr>
        <a:xfrm>
          <a:off x="0" y="0"/>
          <a:ext cx="0" cy="0"/>
          <a:chOff x="0" y="0"/>
          <a:chExt cx="0" cy="0"/>
        </a:xfrm>
      </p:grpSpPr>
      <p:pic>
        <p:nvPicPr>
          <p:cNvPr id="9" name="Picture 8" descr="grey-dots.jp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2912291"/>
            <a:ext cx="9144000" cy="2231209"/>
          </a:xfrm>
          <a:prstGeom prst="rect">
            <a:avLst/>
          </a:prstGeom>
        </p:spPr>
      </p:pic>
      <p:sp>
        <p:nvSpPr>
          <p:cNvPr id="10" name="Content Placeholder 2"/>
          <p:cNvSpPr>
            <a:spLocks noGrp="1"/>
          </p:cNvSpPr>
          <p:nvPr>
            <p:ph idx="1"/>
          </p:nvPr>
        </p:nvSpPr>
        <p:spPr>
          <a:xfrm>
            <a:off x="524762" y="1070688"/>
            <a:ext cx="3928486" cy="3432153"/>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sz="1600">
                <a:solidFill>
                  <a:schemeClr val="bg2"/>
                </a:solidFill>
              </a:defRPr>
            </a:lvl1pPr>
            <a:lvl2pPr marL="455613" indent="-223838">
              <a:buClr>
                <a:schemeClr val="tx1"/>
              </a:buClr>
              <a:buSzPct val="90000"/>
              <a:buFont typeface="Webdings" panose="05030102010509060703" pitchFamily="18" charset="2"/>
              <a:buChar char="4"/>
              <a:defRPr sz="1400">
                <a:solidFill>
                  <a:schemeClr val="bg2"/>
                </a:solidFill>
              </a:defRPr>
            </a:lvl2pPr>
            <a:lvl3pPr marL="679450" indent="-209550">
              <a:buClr>
                <a:schemeClr val="tx1"/>
              </a:buClr>
              <a:buSzPct val="85000"/>
              <a:buFont typeface="Webdings" panose="05030102010509060703" pitchFamily="18" charset="2"/>
              <a:buChar char="4"/>
              <a:defRPr sz="1400">
                <a:solidFill>
                  <a:schemeClr val="bg2"/>
                </a:solidFill>
              </a:defRPr>
            </a:lvl3pPr>
            <a:lvl4pPr marL="896112" indent="-228600">
              <a:buClr>
                <a:schemeClr val="tx1"/>
              </a:buClr>
              <a:buSzPct val="100000"/>
              <a:buFont typeface="Wingdings" panose="05000000000000000000" pitchFamily="2" charset="2"/>
              <a:buChar char="§"/>
              <a:defRPr sz="1200">
                <a:solidFill>
                  <a:schemeClr val="bg2"/>
                </a:solidFill>
              </a:defRPr>
            </a:lvl4pPr>
            <a:lvl5pPr marL="1828800" indent="0">
              <a:buNone/>
              <a:defRPr sz="14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Content Placeholder 2"/>
          <p:cNvSpPr>
            <a:spLocks noGrp="1"/>
          </p:cNvSpPr>
          <p:nvPr>
            <p:ph idx="10"/>
          </p:nvPr>
        </p:nvSpPr>
        <p:spPr>
          <a:xfrm>
            <a:off x="4688275" y="1070688"/>
            <a:ext cx="3928486" cy="3432153"/>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sz="1600">
                <a:solidFill>
                  <a:schemeClr val="bg2"/>
                </a:solidFill>
              </a:defRPr>
            </a:lvl1pPr>
            <a:lvl2pPr marL="455613" indent="-223838">
              <a:buClr>
                <a:schemeClr val="tx1"/>
              </a:buClr>
              <a:buSzPct val="90000"/>
              <a:buFont typeface="Webdings" panose="05030102010509060703" pitchFamily="18" charset="2"/>
              <a:buChar char="4"/>
              <a:defRPr sz="1400">
                <a:solidFill>
                  <a:schemeClr val="bg2"/>
                </a:solidFill>
              </a:defRPr>
            </a:lvl2pPr>
            <a:lvl3pPr marL="679450" indent="-209550">
              <a:buClr>
                <a:schemeClr val="tx1"/>
              </a:buClr>
              <a:buSzPct val="85000"/>
              <a:buFont typeface="Webdings" panose="05030102010509060703" pitchFamily="18" charset="2"/>
              <a:buChar char="4"/>
              <a:defRPr sz="1400">
                <a:solidFill>
                  <a:schemeClr val="bg2"/>
                </a:solidFill>
              </a:defRPr>
            </a:lvl3pPr>
            <a:lvl4pPr marL="896112" indent="-228600">
              <a:buClr>
                <a:schemeClr val="tx1"/>
              </a:buClr>
              <a:buSzPct val="100000"/>
              <a:buFont typeface="Wingdings" panose="05000000000000000000" pitchFamily="2" charset="2"/>
              <a:buChar char="§"/>
              <a:defRPr sz="1200">
                <a:solidFill>
                  <a:schemeClr val="bg2"/>
                </a:solidFill>
              </a:defRPr>
            </a:lvl4pPr>
            <a:lvl5pPr marL="1828800" indent="0">
              <a:buNone/>
              <a:defRPr sz="14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Title 7"/>
          <p:cNvSpPr>
            <a:spLocks noGrp="1"/>
          </p:cNvSpPr>
          <p:nvPr>
            <p:ph type="title"/>
          </p:nvPr>
        </p:nvSpPr>
        <p:spPr>
          <a:xfrm>
            <a:off x="347471" y="272920"/>
            <a:ext cx="8458200" cy="640314"/>
          </a:xfrm>
          <a:prstGeom prst="rect">
            <a:avLst/>
          </a:prstGeom>
          <a:solidFill>
            <a:srgbClr val="000000"/>
          </a:solidFill>
        </p:spPr>
        <p:txBody>
          <a:bodyPr vert="horz" wrap="square" lIns="182880" tIns="0" rIns="182880" bIns="0" anchor="ctr" anchorCtr="0">
            <a:noAutofit/>
          </a:bodyPr>
          <a:lstStyle>
            <a:lvl1pPr algn="l">
              <a:defRPr sz="1800" b="1">
                <a:solidFill>
                  <a:schemeClr val="bg1"/>
                </a:solidFill>
              </a:defRPr>
            </a:lvl1pPr>
          </a:lstStyle>
          <a:p>
            <a:r>
              <a:rPr lang="en-US" dirty="0" smtClean="0"/>
              <a:t>Click to edit Master title style</a:t>
            </a:r>
            <a:endParaRPr lang="en-US" dirty="0"/>
          </a:p>
        </p:txBody>
      </p:sp>
      <p:sp>
        <p:nvSpPr>
          <p:cNvPr id="11" name="TextBox 10"/>
          <p:cNvSpPr txBox="1"/>
          <p:nvPr userDrawn="1"/>
        </p:nvSpPr>
        <p:spPr>
          <a:xfrm>
            <a:off x="2200276" y="4933146"/>
            <a:ext cx="6604264" cy="297517"/>
          </a:xfrm>
          <a:prstGeom prst="rect">
            <a:avLst/>
          </a:prstGeom>
          <a:noFill/>
        </p:spPr>
        <p:txBody>
          <a:bodyPr wrap="square" lIns="0" tIns="0" rIns="0" bIns="0" rtlCol="0">
            <a:noAutofit/>
          </a:bodyPr>
          <a:lstStyle/>
          <a:p>
            <a:pPr algn="r"/>
            <a:r>
              <a:rPr lang="en-GB" sz="600" dirty="0" smtClean="0">
                <a:solidFill>
                  <a:srgbClr val="43B02A"/>
                </a:solidFill>
              </a:rPr>
              <a:t>Worldwide Sales Conference 2016, Proprietary &amp; Confidential</a:t>
            </a:r>
            <a:r>
              <a:rPr lang="en-US" sz="600" dirty="0" smtClean="0">
                <a:solidFill>
                  <a:srgbClr val="43B02A"/>
                </a:solidFill>
              </a:rPr>
              <a:t> |  </a:t>
            </a:r>
            <a:fld id="{2066355A-084C-D24E-9AD2-7E4FC41EA627}" type="slidenum">
              <a:rPr lang="en-US" sz="600" smtClean="0">
                <a:solidFill>
                  <a:srgbClr val="43B02A"/>
                </a:solidFill>
              </a:rPr>
              <a:pPr algn="r"/>
              <a:t>‹#›</a:t>
            </a:fld>
            <a:endParaRPr lang="en-US" sz="600" dirty="0">
              <a:solidFill>
                <a:srgbClr val="43B02A"/>
              </a:solidFill>
            </a:endParaRPr>
          </a:p>
        </p:txBody>
      </p:sp>
    </p:spTree>
    <p:extLst>
      <p:ext uri="{BB962C8B-B14F-4D97-AF65-F5344CB8AC3E}">
        <p14:creationId xmlns:p14="http://schemas.microsoft.com/office/powerpoint/2010/main" xmlns="" val="20416367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2 Column with Title">
    <p:spTree>
      <p:nvGrpSpPr>
        <p:cNvPr id="1" name=""/>
        <p:cNvGrpSpPr/>
        <p:nvPr/>
      </p:nvGrpSpPr>
      <p:grpSpPr>
        <a:xfrm>
          <a:off x="0" y="0"/>
          <a:ext cx="0" cy="0"/>
          <a:chOff x="0" y="0"/>
          <a:chExt cx="0" cy="0"/>
        </a:xfrm>
      </p:grpSpPr>
      <p:pic>
        <p:nvPicPr>
          <p:cNvPr id="13" name="Picture 12" descr="grey-dots.jp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2912291"/>
            <a:ext cx="9144000" cy="2231209"/>
          </a:xfrm>
          <a:prstGeom prst="rect">
            <a:avLst/>
          </a:prstGeom>
        </p:spPr>
      </p:pic>
      <p:sp>
        <p:nvSpPr>
          <p:cNvPr id="7" name="Title 7"/>
          <p:cNvSpPr>
            <a:spLocks noGrp="1"/>
          </p:cNvSpPr>
          <p:nvPr>
            <p:ph type="title"/>
          </p:nvPr>
        </p:nvSpPr>
        <p:spPr>
          <a:xfrm>
            <a:off x="347471" y="347472"/>
            <a:ext cx="8458200" cy="380661"/>
          </a:xfrm>
          <a:prstGeom prst="rect">
            <a:avLst/>
          </a:prstGeom>
        </p:spPr>
        <p:txBody>
          <a:bodyPr vert="horz" wrap="square" lIns="0" tIns="0" rIns="0" bIns="0">
            <a:noAutofit/>
          </a:bodyPr>
          <a:lstStyle>
            <a:lvl1pPr algn="l">
              <a:defRPr sz="1800" b="1">
                <a:solidFill>
                  <a:schemeClr val="tx2"/>
                </a:solidFill>
              </a:defRPr>
            </a:lvl1pPr>
          </a:lstStyle>
          <a:p>
            <a:r>
              <a:rPr lang="en-US" smtClean="0"/>
              <a:t>Click to edit Master title style</a:t>
            </a:r>
            <a:endParaRPr lang="en-US" dirty="0"/>
          </a:p>
        </p:txBody>
      </p:sp>
      <p:sp>
        <p:nvSpPr>
          <p:cNvPr id="5" name="Text Placeholder 3"/>
          <p:cNvSpPr>
            <a:spLocks noGrp="1"/>
          </p:cNvSpPr>
          <p:nvPr>
            <p:ph type="body" sz="quarter" idx="13" hasCustomPrompt="1"/>
          </p:nvPr>
        </p:nvSpPr>
        <p:spPr>
          <a:xfrm>
            <a:off x="349249" y="772573"/>
            <a:ext cx="4150722" cy="362309"/>
          </a:xfrm>
          <a:prstGeom prst="rect">
            <a:avLst/>
          </a:prstGeom>
          <a:noFill/>
        </p:spPr>
        <p:txBody>
          <a:bodyPr lIns="0"/>
          <a:lstStyle>
            <a:lvl1pPr marL="0" indent="0">
              <a:buNone/>
              <a:defRPr sz="1400" b="1"/>
            </a:lvl1pPr>
          </a:lstStyle>
          <a:p>
            <a:pPr lvl="0"/>
            <a:r>
              <a:rPr lang="en-US" dirty="0" smtClean="0"/>
              <a:t>CLICK TO EDIT MASTER TEXT STYLES</a:t>
            </a:r>
            <a:endParaRPr lang="en-GB" dirty="0"/>
          </a:p>
        </p:txBody>
      </p:sp>
      <p:sp>
        <p:nvSpPr>
          <p:cNvPr id="11" name="Text Placeholder 3"/>
          <p:cNvSpPr>
            <a:spLocks noGrp="1"/>
          </p:cNvSpPr>
          <p:nvPr>
            <p:ph type="body" sz="quarter" idx="15" hasCustomPrompt="1"/>
          </p:nvPr>
        </p:nvSpPr>
        <p:spPr>
          <a:xfrm>
            <a:off x="4641657" y="772573"/>
            <a:ext cx="4150722" cy="362309"/>
          </a:xfrm>
          <a:prstGeom prst="rect">
            <a:avLst/>
          </a:prstGeom>
          <a:noFill/>
        </p:spPr>
        <p:txBody>
          <a:bodyPr lIns="0"/>
          <a:lstStyle>
            <a:lvl1pPr marL="0" indent="0">
              <a:buNone/>
              <a:defRPr sz="1400" b="1"/>
            </a:lvl1pPr>
          </a:lstStyle>
          <a:p>
            <a:pPr lvl="0"/>
            <a:r>
              <a:rPr lang="en-US" dirty="0" smtClean="0"/>
              <a:t>CLICK TO EDIT MASTER TEXT STYLES</a:t>
            </a:r>
            <a:endParaRPr lang="en-GB" dirty="0"/>
          </a:p>
        </p:txBody>
      </p:sp>
      <p:sp>
        <p:nvSpPr>
          <p:cNvPr id="8" name="Content Placeholder 2"/>
          <p:cNvSpPr>
            <a:spLocks noGrp="1"/>
          </p:cNvSpPr>
          <p:nvPr>
            <p:ph idx="1"/>
          </p:nvPr>
        </p:nvSpPr>
        <p:spPr>
          <a:xfrm>
            <a:off x="347472" y="1160421"/>
            <a:ext cx="4105776" cy="3680145"/>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sz="1600">
                <a:solidFill>
                  <a:schemeClr val="bg2"/>
                </a:solidFill>
              </a:defRPr>
            </a:lvl1pPr>
            <a:lvl2pPr marL="455613" indent="-223838">
              <a:buClr>
                <a:schemeClr val="tx1"/>
              </a:buClr>
              <a:buSzPct val="90000"/>
              <a:buFont typeface="Webdings" panose="05030102010509060703" pitchFamily="18" charset="2"/>
              <a:buChar char="4"/>
              <a:defRPr sz="1400">
                <a:solidFill>
                  <a:schemeClr val="bg2"/>
                </a:solidFill>
              </a:defRPr>
            </a:lvl2pPr>
            <a:lvl3pPr marL="679450" indent="-209550">
              <a:buClr>
                <a:schemeClr val="tx1"/>
              </a:buClr>
              <a:buSzPct val="85000"/>
              <a:buFont typeface="Webdings" panose="05030102010509060703" pitchFamily="18" charset="2"/>
              <a:buChar char="4"/>
              <a:defRPr sz="1400">
                <a:solidFill>
                  <a:schemeClr val="bg2"/>
                </a:solidFill>
              </a:defRPr>
            </a:lvl3pPr>
            <a:lvl4pPr marL="896112" indent="-228600">
              <a:buClr>
                <a:schemeClr val="tx1"/>
              </a:buClr>
              <a:buSzPct val="100000"/>
              <a:buFont typeface="Wingdings" panose="05000000000000000000" pitchFamily="2" charset="2"/>
              <a:buChar char="§"/>
              <a:defRPr sz="1200">
                <a:solidFill>
                  <a:schemeClr val="bg2"/>
                </a:solidFill>
              </a:defRPr>
            </a:lvl4pPr>
            <a:lvl5pPr marL="1828800" indent="0">
              <a:buNone/>
              <a:defRPr sz="14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Content Placeholder 2"/>
          <p:cNvSpPr>
            <a:spLocks noGrp="1"/>
          </p:cNvSpPr>
          <p:nvPr>
            <p:ph idx="10"/>
          </p:nvPr>
        </p:nvSpPr>
        <p:spPr>
          <a:xfrm>
            <a:off x="4659359" y="1160421"/>
            <a:ext cx="4105776" cy="3680145"/>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sz="1600">
                <a:solidFill>
                  <a:schemeClr val="bg2"/>
                </a:solidFill>
              </a:defRPr>
            </a:lvl1pPr>
            <a:lvl2pPr marL="455613" indent="-223838">
              <a:buClr>
                <a:schemeClr val="tx1"/>
              </a:buClr>
              <a:buSzPct val="90000"/>
              <a:buFont typeface="Webdings" panose="05030102010509060703" pitchFamily="18" charset="2"/>
              <a:buChar char="4"/>
              <a:defRPr sz="1400">
                <a:solidFill>
                  <a:schemeClr val="bg2"/>
                </a:solidFill>
              </a:defRPr>
            </a:lvl2pPr>
            <a:lvl3pPr marL="679450" indent="-209550">
              <a:buClr>
                <a:schemeClr val="tx1"/>
              </a:buClr>
              <a:buSzPct val="85000"/>
              <a:buFont typeface="Webdings" panose="05030102010509060703" pitchFamily="18" charset="2"/>
              <a:buChar char="4"/>
              <a:defRPr sz="1400">
                <a:solidFill>
                  <a:schemeClr val="bg2"/>
                </a:solidFill>
              </a:defRPr>
            </a:lvl3pPr>
            <a:lvl4pPr marL="896112" indent="-228600">
              <a:buClr>
                <a:schemeClr val="tx1"/>
              </a:buClr>
              <a:buSzPct val="100000"/>
              <a:buFont typeface="Wingdings" panose="05000000000000000000" pitchFamily="2" charset="2"/>
              <a:buChar char="§"/>
              <a:defRPr sz="1200">
                <a:solidFill>
                  <a:schemeClr val="bg2"/>
                </a:solidFill>
              </a:defRPr>
            </a:lvl4pPr>
            <a:lvl5pPr marL="1828800" indent="0">
              <a:buNone/>
              <a:defRPr sz="14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4" name="TextBox 13"/>
          <p:cNvSpPr txBox="1"/>
          <p:nvPr userDrawn="1"/>
        </p:nvSpPr>
        <p:spPr>
          <a:xfrm>
            <a:off x="2200276" y="4933146"/>
            <a:ext cx="6604264" cy="297517"/>
          </a:xfrm>
          <a:prstGeom prst="rect">
            <a:avLst/>
          </a:prstGeom>
          <a:noFill/>
        </p:spPr>
        <p:txBody>
          <a:bodyPr wrap="square" lIns="0" tIns="0" rIns="0" bIns="0" rtlCol="0">
            <a:noAutofit/>
          </a:bodyPr>
          <a:lstStyle/>
          <a:p>
            <a:pPr algn="r"/>
            <a:r>
              <a:rPr lang="en-GB" sz="600" dirty="0" smtClean="0">
                <a:solidFill>
                  <a:srgbClr val="43B02A"/>
                </a:solidFill>
              </a:rPr>
              <a:t>Worldwide Sales Conference 2016, Proprietary &amp; Confidential</a:t>
            </a:r>
            <a:r>
              <a:rPr lang="en-US" sz="600" dirty="0" smtClean="0">
                <a:solidFill>
                  <a:srgbClr val="43B02A"/>
                </a:solidFill>
              </a:rPr>
              <a:t> |  </a:t>
            </a:r>
            <a:fld id="{2066355A-084C-D24E-9AD2-7E4FC41EA627}" type="slidenum">
              <a:rPr lang="en-US" sz="600" smtClean="0">
                <a:solidFill>
                  <a:srgbClr val="43B02A"/>
                </a:solidFill>
              </a:rPr>
              <a:pPr algn="r"/>
              <a:t>‹#›</a:t>
            </a:fld>
            <a:endParaRPr lang="en-US" sz="600" dirty="0">
              <a:solidFill>
                <a:srgbClr val="43B02A"/>
              </a:solidFill>
            </a:endParaRPr>
          </a:p>
        </p:txBody>
      </p:sp>
    </p:spTree>
    <p:extLst>
      <p:ext uri="{BB962C8B-B14F-4D97-AF65-F5344CB8AC3E}">
        <p14:creationId xmlns:p14="http://schemas.microsoft.com/office/powerpoint/2010/main" xmlns="" val="8950200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4 Quadrant">
    <p:spTree>
      <p:nvGrpSpPr>
        <p:cNvPr id="1" name=""/>
        <p:cNvGrpSpPr/>
        <p:nvPr/>
      </p:nvGrpSpPr>
      <p:grpSpPr>
        <a:xfrm>
          <a:off x="0" y="0"/>
          <a:ext cx="0" cy="0"/>
          <a:chOff x="0" y="0"/>
          <a:chExt cx="0" cy="0"/>
        </a:xfrm>
      </p:grpSpPr>
      <p:pic>
        <p:nvPicPr>
          <p:cNvPr id="19" name="Picture 18" descr="grey-dots.jp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2912291"/>
            <a:ext cx="9144000" cy="2231209"/>
          </a:xfrm>
          <a:prstGeom prst="rect">
            <a:avLst/>
          </a:prstGeom>
        </p:spPr>
      </p:pic>
      <p:sp>
        <p:nvSpPr>
          <p:cNvPr id="13" name="Content Placeholder 2"/>
          <p:cNvSpPr>
            <a:spLocks noGrp="1"/>
          </p:cNvSpPr>
          <p:nvPr>
            <p:ph idx="1"/>
          </p:nvPr>
        </p:nvSpPr>
        <p:spPr>
          <a:xfrm>
            <a:off x="524762" y="1070688"/>
            <a:ext cx="3928486" cy="1731995"/>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sz="1600">
                <a:solidFill>
                  <a:schemeClr val="bg2"/>
                </a:solidFill>
              </a:defRPr>
            </a:lvl1pPr>
            <a:lvl2pPr marL="455613" indent="-223838">
              <a:buClr>
                <a:schemeClr val="tx1"/>
              </a:buClr>
              <a:buSzPct val="90000"/>
              <a:buFont typeface="Webdings" panose="05030102010509060703" pitchFamily="18" charset="2"/>
              <a:buChar char="4"/>
              <a:defRPr sz="1400">
                <a:solidFill>
                  <a:schemeClr val="bg2"/>
                </a:solidFill>
              </a:defRPr>
            </a:lvl2pPr>
            <a:lvl3pPr marL="679450" indent="-209550">
              <a:buClr>
                <a:schemeClr val="tx1"/>
              </a:buClr>
              <a:buSzPct val="85000"/>
              <a:buFont typeface="Webdings" panose="05030102010509060703" pitchFamily="18" charset="2"/>
              <a:buChar char="4"/>
              <a:defRPr sz="1400">
                <a:solidFill>
                  <a:schemeClr val="bg2"/>
                </a:solidFill>
              </a:defRPr>
            </a:lvl3pPr>
            <a:lvl4pPr marL="896112" indent="-228600">
              <a:buClr>
                <a:schemeClr val="tx1"/>
              </a:buClr>
              <a:buSzPct val="100000"/>
              <a:buFont typeface="Wingdings" panose="05000000000000000000" pitchFamily="2" charset="2"/>
              <a:buChar char="§"/>
              <a:defRPr sz="1200">
                <a:solidFill>
                  <a:schemeClr val="bg2"/>
                </a:solidFill>
              </a:defRPr>
            </a:lvl4pPr>
            <a:lvl5pPr marL="1828800" indent="0">
              <a:buNone/>
              <a:defRPr sz="14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4" name="Content Placeholder 2"/>
          <p:cNvSpPr>
            <a:spLocks noGrp="1"/>
          </p:cNvSpPr>
          <p:nvPr>
            <p:ph idx="10"/>
          </p:nvPr>
        </p:nvSpPr>
        <p:spPr>
          <a:xfrm>
            <a:off x="4688275" y="1070688"/>
            <a:ext cx="3928486" cy="1731995"/>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sz="1600">
                <a:solidFill>
                  <a:schemeClr val="bg2"/>
                </a:solidFill>
              </a:defRPr>
            </a:lvl1pPr>
            <a:lvl2pPr marL="455613" indent="-223838">
              <a:buClr>
                <a:schemeClr val="tx1"/>
              </a:buClr>
              <a:buSzPct val="90000"/>
              <a:buFont typeface="Webdings" panose="05030102010509060703" pitchFamily="18" charset="2"/>
              <a:buChar char="4"/>
              <a:defRPr sz="1400">
                <a:solidFill>
                  <a:schemeClr val="bg2"/>
                </a:solidFill>
              </a:defRPr>
            </a:lvl2pPr>
            <a:lvl3pPr marL="679450" indent="-209550">
              <a:buClr>
                <a:schemeClr val="tx1"/>
              </a:buClr>
              <a:buSzPct val="85000"/>
              <a:buFont typeface="Webdings" panose="05030102010509060703" pitchFamily="18" charset="2"/>
              <a:buChar char="4"/>
              <a:defRPr sz="1400">
                <a:solidFill>
                  <a:schemeClr val="bg2"/>
                </a:solidFill>
              </a:defRPr>
            </a:lvl3pPr>
            <a:lvl4pPr marL="896112" indent="-228600">
              <a:buClr>
                <a:schemeClr val="tx1"/>
              </a:buClr>
              <a:buSzPct val="100000"/>
              <a:buFont typeface="Wingdings" panose="05000000000000000000" pitchFamily="2" charset="2"/>
              <a:buChar char="§"/>
              <a:defRPr sz="1200">
                <a:solidFill>
                  <a:schemeClr val="bg2"/>
                </a:solidFill>
              </a:defRPr>
            </a:lvl4pPr>
            <a:lvl5pPr marL="1828800" indent="0">
              <a:buNone/>
              <a:defRPr sz="14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5" name="Title 7"/>
          <p:cNvSpPr>
            <a:spLocks noGrp="1"/>
          </p:cNvSpPr>
          <p:nvPr>
            <p:ph type="title"/>
          </p:nvPr>
        </p:nvSpPr>
        <p:spPr>
          <a:xfrm>
            <a:off x="347471" y="272920"/>
            <a:ext cx="8458200" cy="640314"/>
          </a:xfrm>
          <a:prstGeom prst="rect">
            <a:avLst/>
          </a:prstGeom>
          <a:solidFill>
            <a:srgbClr val="000000"/>
          </a:solidFill>
        </p:spPr>
        <p:txBody>
          <a:bodyPr vert="horz" wrap="square" lIns="182880" tIns="0" rIns="182880" bIns="0" anchor="ctr" anchorCtr="0">
            <a:noAutofit/>
          </a:bodyPr>
          <a:lstStyle>
            <a:lvl1pPr algn="l">
              <a:defRPr sz="1800" b="1">
                <a:solidFill>
                  <a:schemeClr val="bg1"/>
                </a:solidFill>
              </a:defRPr>
            </a:lvl1pPr>
          </a:lstStyle>
          <a:p>
            <a:r>
              <a:rPr lang="en-US" dirty="0" smtClean="0"/>
              <a:t>Click to edit Master title style</a:t>
            </a:r>
            <a:endParaRPr lang="en-US" dirty="0"/>
          </a:p>
        </p:txBody>
      </p:sp>
      <p:sp>
        <p:nvSpPr>
          <p:cNvPr id="16" name="Content Placeholder 2"/>
          <p:cNvSpPr>
            <a:spLocks noGrp="1"/>
          </p:cNvSpPr>
          <p:nvPr>
            <p:ph idx="11"/>
          </p:nvPr>
        </p:nvSpPr>
        <p:spPr>
          <a:xfrm>
            <a:off x="524762" y="2981131"/>
            <a:ext cx="3928486" cy="1731995"/>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sz="1600">
                <a:solidFill>
                  <a:schemeClr val="bg2"/>
                </a:solidFill>
              </a:defRPr>
            </a:lvl1pPr>
            <a:lvl2pPr marL="455613" indent="-223838">
              <a:buClr>
                <a:schemeClr val="tx1"/>
              </a:buClr>
              <a:buSzPct val="90000"/>
              <a:buFont typeface="Webdings" panose="05030102010509060703" pitchFamily="18" charset="2"/>
              <a:buChar char="4"/>
              <a:defRPr sz="1400">
                <a:solidFill>
                  <a:schemeClr val="bg2"/>
                </a:solidFill>
              </a:defRPr>
            </a:lvl2pPr>
            <a:lvl3pPr marL="679450" indent="-209550">
              <a:buClr>
                <a:schemeClr val="tx1"/>
              </a:buClr>
              <a:buSzPct val="85000"/>
              <a:buFont typeface="Webdings" panose="05030102010509060703" pitchFamily="18" charset="2"/>
              <a:buChar char="4"/>
              <a:defRPr sz="1400">
                <a:solidFill>
                  <a:schemeClr val="bg2"/>
                </a:solidFill>
              </a:defRPr>
            </a:lvl3pPr>
            <a:lvl4pPr marL="896112" indent="-228600">
              <a:buClr>
                <a:schemeClr val="tx1"/>
              </a:buClr>
              <a:buSzPct val="100000"/>
              <a:buFont typeface="Wingdings" panose="05000000000000000000" pitchFamily="2" charset="2"/>
              <a:buChar char="§"/>
              <a:defRPr sz="1200">
                <a:solidFill>
                  <a:schemeClr val="bg2"/>
                </a:solidFill>
              </a:defRPr>
            </a:lvl4pPr>
            <a:lvl5pPr marL="1828800" indent="0">
              <a:buNone/>
              <a:defRPr sz="14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7" name="Content Placeholder 2"/>
          <p:cNvSpPr>
            <a:spLocks noGrp="1"/>
          </p:cNvSpPr>
          <p:nvPr>
            <p:ph idx="12"/>
          </p:nvPr>
        </p:nvSpPr>
        <p:spPr>
          <a:xfrm>
            <a:off x="4688275" y="2981131"/>
            <a:ext cx="3928486" cy="1731995"/>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sz="1600">
                <a:solidFill>
                  <a:schemeClr val="bg2"/>
                </a:solidFill>
              </a:defRPr>
            </a:lvl1pPr>
            <a:lvl2pPr marL="455613" indent="-223838">
              <a:buClr>
                <a:schemeClr val="tx1"/>
              </a:buClr>
              <a:buSzPct val="90000"/>
              <a:buFont typeface="Webdings" panose="05030102010509060703" pitchFamily="18" charset="2"/>
              <a:buChar char="4"/>
              <a:defRPr sz="1400">
                <a:solidFill>
                  <a:schemeClr val="bg2"/>
                </a:solidFill>
              </a:defRPr>
            </a:lvl2pPr>
            <a:lvl3pPr marL="679450" indent="-209550">
              <a:buClr>
                <a:schemeClr val="tx1"/>
              </a:buClr>
              <a:buSzPct val="85000"/>
              <a:buFont typeface="Webdings" panose="05030102010509060703" pitchFamily="18" charset="2"/>
              <a:buChar char="4"/>
              <a:defRPr sz="1400">
                <a:solidFill>
                  <a:schemeClr val="bg2"/>
                </a:solidFill>
              </a:defRPr>
            </a:lvl3pPr>
            <a:lvl4pPr marL="896112" indent="-228600">
              <a:buClr>
                <a:schemeClr val="tx1"/>
              </a:buClr>
              <a:buSzPct val="100000"/>
              <a:buFont typeface="Wingdings" panose="05000000000000000000" pitchFamily="2" charset="2"/>
              <a:buChar char="§"/>
              <a:defRPr sz="1200">
                <a:solidFill>
                  <a:schemeClr val="bg2"/>
                </a:solidFill>
              </a:defRPr>
            </a:lvl4pPr>
            <a:lvl5pPr marL="1828800" indent="0">
              <a:buNone/>
              <a:defRPr sz="14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0" name="TextBox 19"/>
          <p:cNvSpPr txBox="1"/>
          <p:nvPr userDrawn="1"/>
        </p:nvSpPr>
        <p:spPr>
          <a:xfrm>
            <a:off x="2200276" y="4933146"/>
            <a:ext cx="6604264" cy="297517"/>
          </a:xfrm>
          <a:prstGeom prst="rect">
            <a:avLst/>
          </a:prstGeom>
          <a:noFill/>
        </p:spPr>
        <p:txBody>
          <a:bodyPr wrap="square" lIns="0" tIns="0" rIns="0" bIns="0" rtlCol="0">
            <a:noAutofit/>
          </a:bodyPr>
          <a:lstStyle/>
          <a:p>
            <a:pPr algn="r"/>
            <a:r>
              <a:rPr lang="en-GB" sz="600" dirty="0" smtClean="0">
                <a:solidFill>
                  <a:srgbClr val="43B02A"/>
                </a:solidFill>
              </a:rPr>
              <a:t>Worldwide Sales Conference 2016, Proprietary &amp; Confidential</a:t>
            </a:r>
            <a:r>
              <a:rPr lang="en-US" sz="600" dirty="0" smtClean="0">
                <a:solidFill>
                  <a:srgbClr val="43B02A"/>
                </a:solidFill>
              </a:rPr>
              <a:t> |  </a:t>
            </a:r>
            <a:fld id="{2066355A-084C-D24E-9AD2-7E4FC41EA627}" type="slidenum">
              <a:rPr lang="en-US" sz="600" smtClean="0">
                <a:solidFill>
                  <a:srgbClr val="43B02A"/>
                </a:solidFill>
              </a:rPr>
              <a:pPr algn="r"/>
              <a:t>‹#›</a:t>
            </a:fld>
            <a:endParaRPr lang="en-US" sz="600" dirty="0">
              <a:solidFill>
                <a:srgbClr val="43B02A"/>
              </a:solidFill>
            </a:endParaRPr>
          </a:p>
        </p:txBody>
      </p:sp>
    </p:spTree>
    <p:extLst>
      <p:ext uri="{BB962C8B-B14F-4D97-AF65-F5344CB8AC3E}">
        <p14:creationId xmlns:p14="http://schemas.microsoft.com/office/powerpoint/2010/main" xmlns="" val="13198808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and Chart/Image 1">
    <p:spTree>
      <p:nvGrpSpPr>
        <p:cNvPr id="1" name=""/>
        <p:cNvGrpSpPr/>
        <p:nvPr/>
      </p:nvGrpSpPr>
      <p:grpSpPr>
        <a:xfrm>
          <a:off x="0" y="0"/>
          <a:ext cx="0" cy="0"/>
          <a:chOff x="0" y="0"/>
          <a:chExt cx="0" cy="0"/>
        </a:xfrm>
      </p:grpSpPr>
      <p:sp>
        <p:nvSpPr>
          <p:cNvPr id="2" name="Rectangle 1"/>
          <p:cNvSpPr/>
          <p:nvPr userDrawn="1"/>
        </p:nvSpPr>
        <p:spPr>
          <a:xfrm>
            <a:off x="3650511" y="843053"/>
            <a:ext cx="5534025" cy="3675063"/>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7" name="Picture 6" descr="triangles-overlay.png"/>
          <p:cNvPicPr>
            <a:picLocks noChangeAspect="1"/>
          </p:cNvPicPr>
          <p:nvPr userDrawn="1"/>
        </p:nvPicPr>
        <p:blipFill rotWithShape="1">
          <a:blip r:embed="rId2" cstate="email">
            <a:alphaModFix amt="77000"/>
            <a:extLst>
              <a:ext uri="{28A0092B-C50C-407E-A947-70E740481C1C}">
                <a14:useLocalDpi xmlns:a14="http://schemas.microsoft.com/office/drawing/2010/main" xmlns=""/>
              </a:ext>
            </a:extLst>
          </a:blip>
          <a:srcRect/>
          <a:stretch/>
        </p:blipFill>
        <p:spPr>
          <a:xfrm>
            <a:off x="3651768" y="843054"/>
            <a:ext cx="5668028" cy="3675063"/>
          </a:xfrm>
          <a:prstGeom prst="rect">
            <a:avLst/>
          </a:prstGeom>
          <a:solidFill>
            <a:schemeClr val="tx2"/>
          </a:solidFill>
        </p:spPr>
      </p:pic>
      <p:sp>
        <p:nvSpPr>
          <p:cNvPr id="9" name="Content Placeholder 8"/>
          <p:cNvSpPr>
            <a:spLocks noGrp="1"/>
          </p:cNvSpPr>
          <p:nvPr>
            <p:ph sz="quarter" idx="11"/>
          </p:nvPr>
        </p:nvSpPr>
        <p:spPr>
          <a:xfrm>
            <a:off x="3650511" y="843055"/>
            <a:ext cx="5534025" cy="2694414"/>
          </a:xfrm>
          <a:prstGeom prst="rect">
            <a:avLst/>
          </a:prstGeom>
          <a:noFill/>
          <a:ln>
            <a:noFill/>
          </a:ln>
        </p:spPr>
        <p:txBody>
          <a:bodyPr vert="horz" lIns="182880" tIns="182880" rIns="182880" bIns="182880"/>
          <a:lstStyle>
            <a:lvl1pPr>
              <a:spcBef>
                <a:spcPts val="0"/>
              </a:spcBef>
              <a:spcAft>
                <a:spcPts val="0"/>
              </a:spcAft>
              <a:buNone/>
              <a:defRPr sz="1500" b="1">
                <a:solidFill>
                  <a:schemeClr val="bg1"/>
                </a:solidFill>
              </a:defRPr>
            </a:lvl1pPr>
            <a:lvl2pPr>
              <a:buNone/>
              <a:defRPr sz="1500" b="1">
                <a:solidFill>
                  <a:schemeClr val="bg1"/>
                </a:solidFill>
              </a:defRPr>
            </a:lvl2pPr>
            <a:lvl3pPr>
              <a:buNone/>
              <a:defRPr sz="1500" b="1">
                <a:solidFill>
                  <a:schemeClr val="bg1"/>
                </a:solidFill>
              </a:defRPr>
            </a:lvl3pPr>
            <a:lvl4pPr>
              <a:buNone/>
              <a:defRPr sz="1500" b="1">
                <a:solidFill>
                  <a:schemeClr val="bg1"/>
                </a:solidFill>
              </a:defRPr>
            </a:lvl4pPr>
            <a:lvl5pPr>
              <a:buNone/>
              <a:defRPr sz="1500" b="1">
                <a:solidFill>
                  <a:schemeClr val="bg1"/>
                </a:solidFill>
              </a:defRPr>
            </a:lvl5pPr>
          </a:lstStyle>
          <a:p>
            <a:pPr lvl="0"/>
            <a:r>
              <a:rPr lang="en-US" dirty="0" smtClean="0"/>
              <a:t>Click to edit Master text styles</a:t>
            </a:r>
          </a:p>
        </p:txBody>
      </p:sp>
      <p:sp>
        <p:nvSpPr>
          <p:cNvPr id="8" name="Title 7"/>
          <p:cNvSpPr>
            <a:spLocks noGrp="1"/>
          </p:cNvSpPr>
          <p:nvPr>
            <p:ph type="title"/>
          </p:nvPr>
        </p:nvSpPr>
        <p:spPr>
          <a:xfrm>
            <a:off x="347471" y="347472"/>
            <a:ext cx="8458200" cy="380661"/>
          </a:xfrm>
          <a:prstGeom prst="rect">
            <a:avLst/>
          </a:prstGeom>
        </p:spPr>
        <p:txBody>
          <a:bodyPr vert="horz" wrap="square" lIns="0" tIns="0" rIns="0" bIns="0">
            <a:noAutofit/>
          </a:bodyPr>
          <a:lstStyle>
            <a:lvl1pPr algn="l">
              <a:defRPr sz="1800" b="1">
                <a:solidFill>
                  <a:schemeClr val="tx1"/>
                </a:solidFill>
              </a:defRPr>
            </a:lvl1pPr>
          </a:lstStyle>
          <a:p>
            <a:r>
              <a:rPr lang="en-US" dirty="0" smtClean="0"/>
              <a:t>Click to edit Master title style</a:t>
            </a:r>
            <a:endParaRPr lang="en-US" dirty="0"/>
          </a:p>
        </p:txBody>
      </p:sp>
      <p:sp>
        <p:nvSpPr>
          <p:cNvPr id="6" name="Content Placeholder 2"/>
          <p:cNvSpPr>
            <a:spLocks noGrp="1"/>
          </p:cNvSpPr>
          <p:nvPr>
            <p:ph idx="10"/>
          </p:nvPr>
        </p:nvSpPr>
        <p:spPr>
          <a:xfrm>
            <a:off x="347471" y="843053"/>
            <a:ext cx="3138531" cy="3675063"/>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sz="1600">
                <a:solidFill>
                  <a:schemeClr val="bg2"/>
                </a:solidFill>
              </a:defRPr>
            </a:lvl1pPr>
            <a:lvl2pPr marL="455613" indent="-223838">
              <a:buClr>
                <a:schemeClr val="tx1"/>
              </a:buClr>
              <a:buSzPct val="90000"/>
              <a:buFont typeface="Webdings" panose="05030102010509060703" pitchFamily="18" charset="2"/>
              <a:buChar char="4"/>
              <a:defRPr sz="1400">
                <a:solidFill>
                  <a:schemeClr val="bg2"/>
                </a:solidFill>
              </a:defRPr>
            </a:lvl2pPr>
            <a:lvl3pPr marL="679450" indent="-209550">
              <a:buClr>
                <a:schemeClr val="tx1"/>
              </a:buClr>
              <a:buSzPct val="85000"/>
              <a:buFont typeface="Webdings" panose="05030102010509060703" pitchFamily="18" charset="2"/>
              <a:buChar char="4"/>
              <a:defRPr sz="1400">
                <a:solidFill>
                  <a:schemeClr val="bg2"/>
                </a:solidFill>
              </a:defRPr>
            </a:lvl3pPr>
            <a:lvl4pPr marL="896112" indent="-228600">
              <a:buClr>
                <a:schemeClr val="tx1"/>
              </a:buClr>
              <a:buSzPct val="100000"/>
              <a:buFont typeface="Wingdings" panose="05000000000000000000" pitchFamily="2" charset="2"/>
              <a:buChar char="§"/>
              <a:defRPr sz="1200">
                <a:solidFill>
                  <a:schemeClr val="bg2"/>
                </a:solidFill>
              </a:defRPr>
            </a:lvl4pPr>
            <a:lvl5pPr marL="1828800" indent="0">
              <a:buNone/>
              <a:defRPr sz="14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xmlns="" val="2081664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pic>
        <p:nvPicPr>
          <p:cNvPr id="2" name="Picture 1" descr="grey-dots.jpg"/>
          <p:cNvPicPr>
            <a:picLocks noChangeAspect="1"/>
          </p:cNvPicPr>
          <p:nvPr userDrawn="1"/>
        </p:nvPicPr>
        <p:blipFill>
          <a:blip r:embed="rId2" cstate="email">
            <a:extLst>
              <a:ext uri="{28A0092B-C50C-407E-A947-70E740481C1C}">
                <a14:useLocalDpi xmlns:a14="http://schemas.microsoft.com/office/drawing/2010/main" xmlns=""/>
              </a:ext>
            </a:extLst>
          </a:blip>
          <a:stretch>
            <a:fillRect/>
          </a:stretch>
        </p:blipFill>
        <p:spPr>
          <a:xfrm>
            <a:off x="0" y="2912291"/>
            <a:ext cx="9144000" cy="2231209"/>
          </a:xfrm>
          <a:prstGeom prst="rect">
            <a:avLst/>
          </a:prstGeom>
        </p:spPr>
      </p:pic>
      <p:sp>
        <p:nvSpPr>
          <p:cNvPr id="5" name="Picture Placeholder 10"/>
          <p:cNvSpPr>
            <a:spLocks noGrp="1"/>
          </p:cNvSpPr>
          <p:nvPr>
            <p:ph type="pic" sz="quarter" idx="10"/>
          </p:nvPr>
        </p:nvSpPr>
        <p:spPr>
          <a:xfrm>
            <a:off x="5006975" y="523088"/>
            <a:ext cx="4137025" cy="3747537"/>
          </a:xfrm>
          <a:prstGeom prst="rect">
            <a:avLst/>
          </a:prstGeom>
          <a:ln>
            <a:noFill/>
          </a:ln>
        </p:spPr>
        <p:txBody>
          <a:bodyPr vert="horz" anchor="ctr" anchorCtr="0"/>
          <a:lstStyle>
            <a:lvl1pPr marL="0" indent="0" algn="ctr">
              <a:buNone/>
              <a:defRPr sz="2400">
                <a:solidFill>
                  <a:schemeClr val="bg1"/>
                </a:solidFill>
              </a:defRPr>
            </a:lvl1pPr>
          </a:lstStyle>
          <a:p>
            <a:r>
              <a:rPr lang="en-US" smtClean="0"/>
              <a:t>Drag picture to placeholder or click icon to add</a:t>
            </a:r>
            <a:endParaRPr lang="en-US" dirty="0"/>
          </a:p>
        </p:txBody>
      </p:sp>
      <p:sp>
        <p:nvSpPr>
          <p:cNvPr id="9" name="Text Placeholder 2"/>
          <p:cNvSpPr>
            <a:spLocks noGrp="1"/>
          </p:cNvSpPr>
          <p:nvPr>
            <p:ph type="body" idx="12"/>
          </p:nvPr>
        </p:nvSpPr>
        <p:spPr>
          <a:xfrm>
            <a:off x="346075" y="3470862"/>
            <a:ext cx="4215384" cy="320040"/>
          </a:xfrm>
          <a:prstGeom prst="rect">
            <a:avLst/>
          </a:prstGeom>
        </p:spPr>
        <p:txBody>
          <a:bodyPr lIns="0" tIns="0" bIns="0" anchor="t" anchorCtr="0"/>
          <a:lstStyle>
            <a:lvl1pPr marL="0" indent="0">
              <a:buNone/>
              <a:defRPr sz="1600" b="1">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2"/>
          <p:cNvSpPr>
            <a:spLocks noGrp="1"/>
          </p:cNvSpPr>
          <p:nvPr>
            <p:ph type="body" idx="13"/>
          </p:nvPr>
        </p:nvSpPr>
        <p:spPr>
          <a:xfrm>
            <a:off x="346075" y="3813425"/>
            <a:ext cx="4215384" cy="457200"/>
          </a:xfrm>
          <a:prstGeom prst="rect">
            <a:avLst/>
          </a:prstGeom>
        </p:spPr>
        <p:txBody>
          <a:bodyPr lIns="0" tIns="0" rIns="0" bIns="0" anchor="t" anchorCtr="0"/>
          <a:lstStyle>
            <a:lvl1pPr marL="0" indent="0">
              <a:buNone/>
              <a:defRPr sz="1200" b="0">
                <a:ln>
                  <a:noFill/>
                </a:ln>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23" name="Straight Connector 22"/>
          <p:cNvCxnSpPr/>
          <p:nvPr userDrawn="1"/>
        </p:nvCxnSpPr>
        <p:spPr bwMode="auto">
          <a:xfrm>
            <a:off x="343122" y="1398303"/>
            <a:ext cx="4219979" cy="0"/>
          </a:xfrm>
          <a:prstGeom prst="line">
            <a:avLst/>
          </a:prstGeom>
          <a:noFill/>
          <a:ln w="19050" cap="flat" cmpd="sng" algn="ctr">
            <a:solidFill>
              <a:schemeClr val="bg2"/>
            </a:solidFill>
            <a:prstDash val="solid"/>
            <a:round/>
            <a:headEnd type="none" w="med" len="med"/>
            <a:tailEnd type="none" w="med" len="med"/>
          </a:ln>
          <a:effectLst/>
        </p:spPr>
      </p:cxnSp>
      <p:sp>
        <p:nvSpPr>
          <p:cNvPr id="25" name="Text Placeholder 2"/>
          <p:cNvSpPr>
            <a:spLocks noGrp="1"/>
          </p:cNvSpPr>
          <p:nvPr>
            <p:ph type="body" idx="14"/>
          </p:nvPr>
        </p:nvSpPr>
        <p:spPr>
          <a:xfrm>
            <a:off x="346075" y="2489161"/>
            <a:ext cx="4215384" cy="320040"/>
          </a:xfrm>
          <a:prstGeom prst="rect">
            <a:avLst/>
          </a:prstGeom>
        </p:spPr>
        <p:txBody>
          <a:bodyPr lIns="0" tIns="0" rIns="0" bIns="0" anchor="t" anchorCtr="0"/>
          <a:lstStyle>
            <a:lvl1pPr marL="0" indent="0">
              <a:buNone/>
              <a:defRPr sz="1600" b="1">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Text Placeholder 2"/>
          <p:cNvSpPr>
            <a:spLocks noGrp="1"/>
          </p:cNvSpPr>
          <p:nvPr>
            <p:ph type="body" idx="15"/>
          </p:nvPr>
        </p:nvSpPr>
        <p:spPr>
          <a:xfrm>
            <a:off x="346075" y="2831724"/>
            <a:ext cx="4215384" cy="457200"/>
          </a:xfrm>
          <a:prstGeom prst="rect">
            <a:avLst/>
          </a:prstGeom>
        </p:spPr>
        <p:txBody>
          <a:bodyPr lIns="0" tIns="0" rIns="0" bIns="0" anchor="t" anchorCtr="0"/>
          <a:lstStyle>
            <a:lvl1pPr marL="0" indent="0">
              <a:buNone/>
              <a:defRPr sz="1200" b="0">
                <a:ln>
                  <a:noFill/>
                </a:ln>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Text Placeholder 2"/>
          <p:cNvSpPr>
            <a:spLocks noGrp="1"/>
          </p:cNvSpPr>
          <p:nvPr>
            <p:ph type="body" idx="16"/>
          </p:nvPr>
        </p:nvSpPr>
        <p:spPr>
          <a:xfrm>
            <a:off x="347717" y="1511660"/>
            <a:ext cx="4215384" cy="320040"/>
          </a:xfrm>
          <a:prstGeom prst="rect">
            <a:avLst/>
          </a:prstGeom>
        </p:spPr>
        <p:txBody>
          <a:bodyPr lIns="0" tIns="0" rIns="0" bIns="0" anchor="t" anchorCtr="0"/>
          <a:lstStyle>
            <a:lvl1pPr marL="0" indent="0">
              <a:buNone/>
              <a:defRPr sz="1600" b="1">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Text Placeholder 2"/>
          <p:cNvSpPr>
            <a:spLocks noGrp="1"/>
          </p:cNvSpPr>
          <p:nvPr>
            <p:ph type="body" idx="17"/>
          </p:nvPr>
        </p:nvSpPr>
        <p:spPr>
          <a:xfrm>
            <a:off x="347717" y="1854223"/>
            <a:ext cx="4215384" cy="457200"/>
          </a:xfrm>
          <a:prstGeom prst="rect">
            <a:avLst/>
          </a:prstGeom>
        </p:spPr>
        <p:txBody>
          <a:bodyPr lIns="0" tIns="0" rIns="0" bIns="0" anchor="t" anchorCtr="0"/>
          <a:lstStyle>
            <a:lvl1pPr marL="0" indent="0">
              <a:buNone/>
              <a:defRPr sz="1200" b="0">
                <a:ln>
                  <a:noFill/>
                </a:ln>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Text Placeholder 2"/>
          <p:cNvSpPr>
            <a:spLocks noGrp="1"/>
          </p:cNvSpPr>
          <p:nvPr>
            <p:ph type="body" idx="18"/>
          </p:nvPr>
        </p:nvSpPr>
        <p:spPr>
          <a:xfrm>
            <a:off x="346075" y="523088"/>
            <a:ext cx="4215384" cy="320040"/>
          </a:xfrm>
          <a:prstGeom prst="rect">
            <a:avLst/>
          </a:prstGeom>
        </p:spPr>
        <p:txBody>
          <a:bodyPr lIns="0" tIns="0" rIns="0" bIns="0" anchor="t" anchorCtr="0"/>
          <a:lstStyle>
            <a:lvl1pPr marL="0" indent="0">
              <a:buNone/>
              <a:defRPr sz="1600" b="1">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2" name="Text Placeholder 2"/>
          <p:cNvSpPr>
            <a:spLocks noGrp="1"/>
          </p:cNvSpPr>
          <p:nvPr>
            <p:ph type="body" idx="19"/>
          </p:nvPr>
        </p:nvSpPr>
        <p:spPr>
          <a:xfrm>
            <a:off x="346075" y="865651"/>
            <a:ext cx="4215384" cy="457200"/>
          </a:xfrm>
          <a:prstGeom prst="rect">
            <a:avLst/>
          </a:prstGeom>
        </p:spPr>
        <p:txBody>
          <a:bodyPr lIns="0" tIns="0" rIns="0" bIns="0" anchor="t" anchorCtr="0"/>
          <a:lstStyle>
            <a:lvl1pPr marL="0" indent="0">
              <a:buNone/>
              <a:defRPr sz="1200" b="0">
                <a:ln>
                  <a:noFill/>
                </a:ln>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35" name="Straight Connector 34"/>
          <p:cNvCxnSpPr/>
          <p:nvPr userDrawn="1"/>
        </p:nvCxnSpPr>
        <p:spPr bwMode="auto">
          <a:xfrm>
            <a:off x="343122" y="2386875"/>
            <a:ext cx="4219979" cy="0"/>
          </a:xfrm>
          <a:prstGeom prst="line">
            <a:avLst/>
          </a:prstGeom>
          <a:noFill/>
          <a:ln w="19050" cap="flat" cmpd="sng" algn="ctr">
            <a:solidFill>
              <a:srgbClr val="666465"/>
            </a:solidFill>
            <a:prstDash val="solid"/>
            <a:round/>
            <a:headEnd type="none" w="med" len="med"/>
            <a:tailEnd type="none" w="med" len="med"/>
          </a:ln>
          <a:effectLst/>
        </p:spPr>
      </p:cxnSp>
      <p:cxnSp>
        <p:nvCxnSpPr>
          <p:cNvPr id="37" name="Straight Connector 36"/>
          <p:cNvCxnSpPr/>
          <p:nvPr userDrawn="1"/>
        </p:nvCxnSpPr>
        <p:spPr bwMode="auto">
          <a:xfrm>
            <a:off x="343122" y="3364376"/>
            <a:ext cx="4219979" cy="0"/>
          </a:xfrm>
          <a:prstGeom prst="line">
            <a:avLst/>
          </a:prstGeom>
          <a:noFill/>
          <a:ln w="19050" cap="flat" cmpd="sng" algn="ctr">
            <a:solidFill>
              <a:srgbClr val="666465"/>
            </a:solidFill>
            <a:prstDash val="solid"/>
            <a:round/>
            <a:headEnd type="none" w="med" len="med"/>
            <a:tailEnd type="none" w="med" len="med"/>
          </a:ln>
          <a:effectLst/>
        </p:spPr>
      </p:cxnSp>
      <p:sp>
        <p:nvSpPr>
          <p:cNvPr id="16" name="TextBox 15"/>
          <p:cNvSpPr txBox="1"/>
          <p:nvPr userDrawn="1"/>
        </p:nvSpPr>
        <p:spPr>
          <a:xfrm>
            <a:off x="2200276" y="4933146"/>
            <a:ext cx="6604264" cy="297517"/>
          </a:xfrm>
          <a:prstGeom prst="rect">
            <a:avLst/>
          </a:prstGeom>
          <a:noFill/>
        </p:spPr>
        <p:txBody>
          <a:bodyPr wrap="square" lIns="0" tIns="0" rIns="0" bIns="0" rtlCol="0">
            <a:noAutofit/>
          </a:bodyPr>
          <a:lstStyle/>
          <a:p>
            <a:pPr algn="r"/>
            <a:r>
              <a:rPr lang="en-GB" sz="600" dirty="0" smtClean="0">
                <a:solidFill>
                  <a:srgbClr val="43B02A"/>
                </a:solidFill>
              </a:rPr>
              <a:t>Worldwide Sales Conference 2016, Proprietary &amp; Confidential</a:t>
            </a:r>
            <a:r>
              <a:rPr lang="en-US" sz="600" dirty="0" smtClean="0">
                <a:solidFill>
                  <a:srgbClr val="43B02A"/>
                </a:solidFill>
              </a:rPr>
              <a:t> |  </a:t>
            </a:r>
            <a:fld id="{2066355A-084C-D24E-9AD2-7E4FC41EA627}" type="slidenum">
              <a:rPr lang="en-US" sz="600" smtClean="0">
                <a:solidFill>
                  <a:srgbClr val="43B02A"/>
                </a:solidFill>
              </a:rPr>
              <a:pPr algn="r"/>
              <a:t>‹#›</a:t>
            </a:fld>
            <a:endParaRPr lang="en-US" sz="600" dirty="0">
              <a:solidFill>
                <a:srgbClr val="43B02A"/>
              </a:solidFill>
            </a:endParaRPr>
          </a:p>
        </p:txBody>
      </p:sp>
    </p:spTree>
    <p:extLst>
      <p:ext uri="{BB962C8B-B14F-4D97-AF65-F5344CB8AC3E}">
        <p14:creationId xmlns:p14="http://schemas.microsoft.com/office/powerpoint/2010/main" xmlns="" val="15299292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ext 1 Column">
    <p:spTree>
      <p:nvGrpSpPr>
        <p:cNvPr id="1" name=""/>
        <p:cNvGrpSpPr/>
        <p:nvPr/>
      </p:nvGrpSpPr>
      <p:grpSpPr>
        <a:xfrm>
          <a:off x="0" y="0"/>
          <a:ext cx="0" cy="0"/>
          <a:chOff x="0" y="0"/>
          <a:chExt cx="0" cy="0"/>
        </a:xfrm>
      </p:grpSpPr>
      <p:pic>
        <p:nvPicPr>
          <p:cNvPr id="6" name="Picture 5" descr="dots-overlay.png"/>
          <p:cNvPicPr>
            <a:picLocks noChangeAspect="1"/>
          </p:cNvPicPr>
          <p:nvPr userDrawn="1"/>
        </p:nvPicPr>
        <p:blipFill rotWithShape="1">
          <a:blip r:embed="rId2" cstate="email">
            <a:alphaModFix amt="17000"/>
            <a:extLst>
              <a:ext uri="{28A0092B-C50C-407E-A947-70E740481C1C}">
                <a14:useLocalDpi xmlns:a14="http://schemas.microsoft.com/office/drawing/2010/main" xmlns=""/>
              </a:ext>
            </a:extLst>
          </a:blip>
          <a:srcRect/>
          <a:stretch/>
        </p:blipFill>
        <p:spPr>
          <a:xfrm>
            <a:off x="0" y="2942780"/>
            <a:ext cx="9154161" cy="2218358"/>
          </a:xfrm>
          <a:prstGeom prst="rect">
            <a:avLst/>
          </a:prstGeom>
          <a:solidFill>
            <a:schemeClr val="tx2"/>
          </a:solidFill>
        </p:spPr>
      </p:pic>
      <p:sp>
        <p:nvSpPr>
          <p:cNvPr id="2" name="Rectangle 1"/>
          <p:cNvSpPr/>
          <p:nvPr userDrawn="1"/>
        </p:nvSpPr>
        <p:spPr>
          <a:xfrm>
            <a:off x="0" y="0"/>
            <a:ext cx="9144000" cy="443865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 name="Title 7"/>
          <p:cNvSpPr>
            <a:spLocks noGrp="1"/>
          </p:cNvSpPr>
          <p:nvPr>
            <p:ph type="title"/>
          </p:nvPr>
        </p:nvSpPr>
        <p:spPr>
          <a:xfrm>
            <a:off x="347471" y="272920"/>
            <a:ext cx="8458200" cy="640314"/>
          </a:xfrm>
          <a:prstGeom prst="rect">
            <a:avLst/>
          </a:prstGeom>
          <a:solidFill>
            <a:schemeClr val="tx1"/>
          </a:solidFill>
        </p:spPr>
        <p:txBody>
          <a:bodyPr vert="horz" wrap="square" lIns="182880" tIns="0" rIns="182880" bIns="0" anchor="ctr" anchorCtr="0">
            <a:noAutofit/>
          </a:bodyPr>
          <a:lstStyle>
            <a:lvl1pPr algn="l">
              <a:defRPr sz="1800" b="1">
                <a:solidFill>
                  <a:schemeClr val="bg1"/>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524764" y="997209"/>
            <a:ext cx="8091850" cy="3441441"/>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sz="1600">
                <a:solidFill>
                  <a:schemeClr val="bg1"/>
                </a:solidFill>
              </a:defRPr>
            </a:lvl1pPr>
            <a:lvl2pPr marL="455613" indent="-223838">
              <a:buClr>
                <a:schemeClr val="tx1"/>
              </a:buClr>
              <a:buSzPct val="90000"/>
              <a:buFont typeface="Webdings" panose="05030102010509060703" pitchFamily="18" charset="2"/>
              <a:buChar char="4"/>
              <a:defRPr sz="1400">
                <a:solidFill>
                  <a:schemeClr val="bg1"/>
                </a:solidFill>
              </a:defRPr>
            </a:lvl2pPr>
            <a:lvl3pPr marL="679450" indent="-209550">
              <a:buClr>
                <a:schemeClr val="tx1"/>
              </a:buClr>
              <a:buSzPct val="85000"/>
              <a:buFont typeface="Webdings" panose="05030102010509060703" pitchFamily="18" charset="2"/>
              <a:buChar char="4"/>
              <a:defRPr sz="1400">
                <a:solidFill>
                  <a:schemeClr val="bg1"/>
                </a:solidFill>
              </a:defRPr>
            </a:lvl3pPr>
            <a:lvl4pPr marL="896112" indent="-228600">
              <a:buClr>
                <a:schemeClr val="tx1"/>
              </a:buClr>
              <a:buSzPct val="100000"/>
              <a:buFont typeface="Wingdings" panose="05000000000000000000" pitchFamily="2" charset="2"/>
              <a:buChar char="§"/>
              <a:defRPr sz="1200">
                <a:solidFill>
                  <a:schemeClr val="bg1"/>
                </a:solidFill>
              </a:defRPr>
            </a:lvl4pPr>
            <a:lvl5pPr marL="1828800" indent="0">
              <a:buNone/>
              <a:defRPr sz="14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TextBox 4"/>
          <p:cNvSpPr txBox="1"/>
          <p:nvPr userDrawn="1"/>
        </p:nvSpPr>
        <p:spPr>
          <a:xfrm>
            <a:off x="2200276" y="4933146"/>
            <a:ext cx="6604264" cy="297517"/>
          </a:xfrm>
          <a:prstGeom prst="rect">
            <a:avLst/>
          </a:prstGeom>
          <a:noFill/>
        </p:spPr>
        <p:txBody>
          <a:bodyPr wrap="square" lIns="0" tIns="0" rIns="0" bIns="0" rtlCol="0">
            <a:noAutofit/>
          </a:bodyPr>
          <a:lstStyle/>
          <a:p>
            <a:pPr algn="r"/>
            <a:r>
              <a:rPr lang="en-GB" sz="600" dirty="0" smtClean="0">
                <a:solidFill>
                  <a:srgbClr val="43B02A"/>
                </a:solidFill>
              </a:rPr>
              <a:t>Worldwide Sales Conference 2016, Proprietary &amp; Confidential</a:t>
            </a:r>
            <a:r>
              <a:rPr lang="en-US" sz="600" dirty="0" smtClean="0">
                <a:solidFill>
                  <a:srgbClr val="43B02A"/>
                </a:solidFill>
              </a:rPr>
              <a:t> |  </a:t>
            </a:r>
            <a:fld id="{2066355A-084C-D24E-9AD2-7E4FC41EA627}" type="slidenum">
              <a:rPr lang="en-US" sz="600" smtClean="0">
                <a:solidFill>
                  <a:srgbClr val="43B02A"/>
                </a:solidFill>
              </a:rPr>
              <a:pPr algn="r"/>
              <a:t>‹#›</a:t>
            </a:fld>
            <a:endParaRPr lang="en-US" sz="600" dirty="0">
              <a:solidFill>
                <a:srgbClr val="43B02A"/>
              </a:solidFill>
            </a:endParaRPr>
          </a:p>
        </p:txBody>
      </p:sp>
    </p:spTree>
    <p:extLst>
      <p:ext uri="{BB962C8B-B14F-4D97-AF65-F5344CB8AC3E}">
        <p14:creationId xmlns:p14="http://schemas.microsoft.com/office/powerpoint/2010/main" xmlns="" val="1653009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P Text 4 Quadrant">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347472" y="667512"/>
            <a:ext cx="4105776" cy="1806565"/>
          </a:xfrm>
          <a:prstGeom prst="rect">
            <a:avLst/>
          </a:prstGeom>
        </p:spPr>
        <p:txBody>
          <a:bodyPr lIns="0" tIns="0" rIns="0" bIns="0">
            <a:normAutofit/>
          </a:bodyPr>
          <a:lstStyle>
            <a:lvl1pPr marL="0" indent="0">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896112" indent="-22860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a:p>
            <a:pPr marL="0" lvl="4"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Fifth level</a:t>
            </a:r>
            <a:endParaRPr lang="en-US" dirty="0" smtClean="0"/>
          </a:p>
        </p:txBody>
      </p:sp>
      <p:sp>
        <p:nvSpPr>
          <p:cNvPr id="4" name="Content Placeholder 2"/>
          <p:cNvSpPr>
            <a:spLocks noGrp="1"/>
          </p:cNvSpPr>
          <p:nvPr>
            <p:ph idx="10"/>
          </p:nvPr>
        </p:nvSpPr>
        <p:spPr>
          <a:xfrm>
            <a:off x="4686624" y="667512"/>
            <a:ext cx="4105776" cy="1806565"/>
          </a:xfrm>
          <a:prstGeom prst="rect">
            <a:avLst/>
          </a:prstGeom>
        </p:spPr>
        <p:txBody>
          <a:bodyPr lIns="0" tIns="0" rIns="0" bIns="0">
            <a:normAutofit/>
          </a:bodyPr>
          <a:lstStyle>
            <a:lvl1pPr marL="455613" indent="-223838">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896112" indent="-22860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
        <p:nvSpPr>
          <p:cNvPr id="5" name="Content Placeholder 2"/>
          <p:cNvSpPr>
            <a:spLocks noGrp="1"/>
          </p:cNvSpPr>
          <p:nvPr>
            <p:ph idx="11"/>
          </p:nvPr>
        </p:nvSpPr>
        <p:spPr>
          <a:xfrm>
            <a:off x="336993" y="2620765"/>
            <a:ext cx="4105776" cy="1806565"/>
          </a:xfrm>
          <a:prstGeom prst="rect">
            <a:avLst/>
          </a:prstGeom>
        </p:spPr>
        <p:txBody>
          <a:bodyPr lIns="0" tIns="0" rIns="0" bIns="0">
            <a:normAutofit/>
          </a:bodyPr>
          <a:lstStyle>
            <a:lvl1pPr marL="0" indent="0">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896112" indent="-22860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
        <p:nvSpPr>
          <p:cNvPr id="6" name="Content Placeholder 2"/>
          <p:cNvSpPr>
            <a:spLocks noGrp="1"/>
          </p:cNvSpPr>
          <p:nvPr>
            <p:ph idx="12"/>
          </p:nvPr>
        </p:nvSpPr>
        <p:spPr>
          <a:xfrm>
            <a:off x="4676145" y="2620765"/>
            <a:ext cx="4105776" cy="1806565"/>
          </a:xfrm>
          <a:prstGeom prst="rect">
            <a:avLst/>
          </a:prstGeom>
        </p:spPr>
        <p:txBody>
          <a:bodyPr lIns="0" tIns="0" rIns="0" bIns="0">
            <a:normAutofit/>
          </a:bodyPr>
          <a:lstStyle>
            <a:lvl1pPr marL="0" indent="0">
              <a:lnSpc>
                <a:spcPct val="90000"/>
              </a:lnSpc>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896112" indent="-22860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Tree>
    <p:extLst>
      <p:ext uri="{BB962C8B-B14F-4D97-AF65-F5344CB8AC3E}">
        <p14:creationId xmlns:p14="http://schemas.microsoft.com/office/powerpoint/2010/main" xmlns="" val="174270878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ext 2 Column">
    <p:spTree>
      <p:nvGrpSpPr>
        <p:cNvPr id="1" name=""/>
        <p:cNvGrpSpPr/>
        <p:nvPr/>
      </p:nvGrpSpPr>
      <p:grpSpPr>
        <a:xfrm>
          <a:off x="0" y="0"/>
          <a:ext cx="0" cy="0"/>
          <a:chOff x="0" y="0"/>
          <a:chExt cx="0" cy="0"/>
        </a:xfrm>
      </p:grpSpPr>
      <p:pic>
        <p:nvPicPr>
          <p:cNvPr id="9" name="Picture 8" descr="dots-overlay.png"/>
          <p:cNvPicPr>
            <a:picLocks noChangeAspect="1"/>
          </p:cNvPicPr>
          <p:nvPr userDrawn="1"/>
        </p:nvPicPr>
        <p:blipFill rotWithShape="1">
          <a:blip r:embed="rId2" cstate="email">
            <a:alphaModFix amt="17000"/>
            <a:extLst>
              <a:ext uri="{28A0092B-C50C-407E-A947-70E740481C1C}">
                <a14:useLocalDpi xmlns:a14="http://schemas.microsoft.com/office/drawing/2010/main" xmlns=""/>
              </a:ext>
            </a:extLst>
          </a:blip>
          <a:srcRect/>
          <a:stretch/>
        </p:blipFill>
        <p:spPr>
          <a:xfrm>
            <a:off x="0" y="2942780"/>
            <a:ext cx="9154161" cy="2218358"/>
          </a:xfrm>
          <a:prstGeom prst="rect">
            <a:avLst/>
          </a:prstGeom>
          <a:solidFill>
            <a:schemeClr val="tx2"/>
          </a:solidFill>
        </p:spPr>
      </p:pic>
      <p:sp>
        <p:nvSpPr>
          <p:cNvPr id="7" name="Rectangle 6"/>
          <p:cNvSpPr/>
          <p:nvPr userDrawn="1"/>
        </p:nvSpPr>
        <p:spPr>
          <a:xfrm>
            <a:off x="0" y="0"/>
            <a:ext cx="9144000" cy="410950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0" name="Content Placeholder 2"/>
          <p:cNvSpPr>
            <a:spLocks noGrp="1"/>
          </p:cNvSpPr>
          <p:nvPr>
            <p:ph idx="1"/>
          </p:nvPr>
        </p:nvSpPr>
        <p:spPr>
          <a:xfrm>
            <a:off x="524762" y="1070688"/>
            <a:ext cx="3928486" cy="3432153"/>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sz="1600">
                <a:solidFill>
                  <a:srgbClr val="FFFFFF"/>
                </a:solidFill>
              </a:defRPr>
            </a:lvl1pPr>
            <a:lvl2pPr marL="455613" indent="-223838">
              <a:buClr>
                <a:schemeClr val="tx1"/>
              </a:buClr>
              <a:buSzPct val="90000"/>
              <a:buFont typeface="Webdings" panose="05030102010509060703" pitchFamily="18" charset="2"/>
              <a:buChar char="4"/>
              <a:defRPr sz="1400">
                <a:solidFill>
                  <a:srgbClr val="FFFFFF"/>
                </a:solidFill>
              </a:defRPr>
            </a:lvl2pPr>
            <a:lvl3pPr marL="679450" indent="-209550">
              <a:buClr>
                <a:schemeClr val="tx1"/>
              </a:buClr>
              <a:buSzPct val="85000"/>
              <a:buFont typeface="Webdings" panose="05030102010509060703" pitchFamily="18" charset="2"/>
              <a:buChar char="4"/>
              <a:defRPr sz="1400">
                <a:solidFill>
                  <a:srgbClr val="FFFFFF"/>
                </a:solidFill>
              </a:defRPr>
            </a:lvl3pPr>
            <a:lvl4pPr marL="896112" indent="-228600">
              <a:buClr>
                <a:schemeClr val="tx1"/>
              </a:buClr>
              <a:buSzPct val="100000"/>
              <a:buFont typeface="Wingdings" panose="05000000000000000000" pitchFamily="2" charset="2"/>
              <a:buChar char="§"/>
              <a:defRPr sz="1200">
                <a:solidFill>
                  <a:srgbClr val="FFFFFF"/>
                </a:solidFill>
              </a:defRPr>
            </a:lvl4pPr>
            <a:lvl5pPr marL="1828800" indent="0">
              <a:buNone/>
              <a:defRPr sz="14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Content Placeholder 2"/>
          <p:cNvSpPr>
            <a:spLocks noGrp="1"/>
          </p:cNvSpPr>
          <p:nvPr>
            <p:ph idx="10"/>
          </p:nvPr>
        </p:nvSpPr>
        <p:spPr>
          <a:xfrm>
            <a:off x="4688275" y="1070688"/>
            <a:ext cx="3928486" cy="3432153"/>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sz="1600">
                <a:solidFill>
                  <a:srgbClr val="FFFFFF"/>
                </a:solidFill>
              </a:defRPr>
            </a:lvl1pPr>
            <a:lvl2pPr marL="455613" indent="-223838">
              <a:buClr>
                <a:schemeClr val="tx1"/>
              </a:buClr>
              <a:buSzPct val="90000"/>
              <a:buFont typeface="Webdings" panose="05030102010509060703" pitchFamily="18" charset="2"/>
              <a:buChar char="4"/>
              <a:defRPr sz="1400">
                <a:solidFill>
                  <a:srgbClr val="FFFFFF"/>
                </a:solidFill>
              </a:defRPr>
            </a:lvl2pPr>
            <a:lvl3pPr marL="679450" indent="-209550">
              <a:buClr>
                <a:schemeClr val="tx1"/>
              </a:buClr>
              <a:buSzPct val="85000"/>
              <a:buFont typeface="Webdings" panose="05030102010509060703" pitchFamily="18" charset="2"/>
              <a:buChar char="4"/>
              <a:defRPr sz="1400">
                <a:solidFill>
                  <a:srgbClr val="FFFFFF"/>
                </a:solidFill>
              </a:defRPr>
            </a:lvl3pPr>
            <a:lvl4pPr marL="896112" indent="-228600">
              <a:buClr>
                <a:schemeClr val="tx1"/>
              </a:buClr>
              <a:buSzPct val="100000"/>
              <a:buFont typeface="Wingdings" panose="05000000000000000000" pitchFamily="2" charset="2"/>
              <a:buChar char="§"/>
              <a:defRPr sz="1200">
                <a:solidFill>
                  <a:srgbClr val="FFFFFF"/>
                </a:solidFill>
              </a:defRPr>
            </a:lvl4pPr>
            <a:lvl5pPr marL="1828800" indent="0">
              <a:buNone/>
              <a:defRPr sz="14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Title 7"/>
          <p:cNvSpPr>
            <a:spLocks noGrp="1"/>
          </p:cNvSpPr>
          <p:nvPr>
            <p:ph type="title"/>
          </p:nvPr>
        </p:nvSpPr>
        <p:spPr>
          <a:xfrm>
            <a:off x="347471" y="272920"/>
            <a:ext cx="8458200" cy="640314"/>
          </a:xfrm>
          <a:prstGeom prst="rect">
            <a:avLst/>
          </a:prstGeom>
          <a:solidFill>
            <a:srgbClr val="43B02A"/>
          </a:solidFill>
        </p:spPr>
        <p:txBody>
          <a:bodyPr vert="horz" wrap="square" lIns="182880" tIns="0" rIns="182880" bIns="0" anchor="ctr" anchorCtr="0">
            <a:noAutofit/>
          </a:bodyPr>
          <a:lstStyle>
            <a:lvl1pPr algn="l">
              <a:defRPr sz="1800" b="1">
                <a:solidFill>
                  <a:schemeClr val="bg1"/>
                </a:solidFill>
              </a:defRPr>
            </a:lvl1pPr>
          </a:lstStyle>
          <a:p>
            <a:r>
              <a:rPr lang="en-US" dirty="0" smtClean="0"/>
              <a:t>Click to edit Master title style</a:t>
            </a:r>
            <a:endParaRPr lang="en-US" dirty="0"/>
          </a:p>
        </p:txBody>
      </p:sp>
      <p:sp>
        <p:nvSpPr>
          <p:cNvPr id="8" name="TextBox 7"/>
          <p:cNvSpPr txBox="1"/>
          <p:nvPr userDrawn="1"/>
        </p:nvSpPr>
        <p:spPr>
          <a:xfrm>
            <a:off x="2200276" y="4933146"/>
            <a:ext cx="6604264" cy="297517"/>
          </a:xfrm>
          <a:prstGeom prst="rect">
            <a:avLst/>
          </a:prstGeom>
          <a:noFill/>
        </p:spPr>
        <p:txBody>
          <a:bodyPr wrap="square" lIns="0" tIns="0" rIns="0" bIns="0" rtlCol="0">
            <a:noAutofit/>
          </a:bodyPr>
          <a:lstStyle/>
          <a:p>
            <a:pPr algn="r"/>
            <a:r>
              <a:rPr lang="en-GB" sz="600" dirty="0" smtClean="0">
                <a:solidFill>
                  <a:srgbClr val="43B02A"/>
                </a:solidFill>
              </a:rPr>
              <a:t>Worldwide Sales Conference 2016, Proprietary &amp; Confidential</a:t>
            </a:r>
            <a:r>
              <a:rPr lang="en-US" sz="600" dirty="0" smtClean="0">
                <a:solidFill>
                  <a:srgbClr val="43B02A"/>
                </a:solidFill>
              </a:rPr>
              <a:t> |  </a:t>
            </a:r>
            <a:fld id="{2066355A-084C-D24E-9AD2-7E4FC41EA627}" type="slidenum">
              <a:rPr lang="en-US" sz="600" smtClean="0">
                <a:solidFill>
                  <a:srgbClr val="43B02A"/>
                </a:solidFill>
              </a:rPr>
              <a:pPr algn="r"/>
              <a:t>‹#›</a:t>
            </a:fld>
            <a:endParaRPr lang="en-US" sz="600" dirty="0">
              <a:solidFill>
                <a:srgbClr val="43B02A"/>
              </a:solidFill>
            </a:endParaRPr>
          </a:p>
        </p:txBody>
      </p:sp>
    </p:spTree>
    <p:extLst>
      <p:ext uri="{BB962C8B-B14F-4D97-AF65-F5344CB8AC3E}">
        <p14:creationId xmlns:p14="http://schemas.microsoft.com/office/powerpoint/2010/main" xmlns="" val="490658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ext 2 Column with Title">
    <p:spTree>
      <p:nvGrpSpPr>
        <p:cNvPr id="1" name=""/>
        <p:cNvGrpSpPr/>
        <p:nvPr/>
      </p:nvGrpSpPr>
      <p:grpSpPr>
        <a:xfrm>
          <a:off x="0" y="0"/>
          <a:ext cx="0" cy="0"/>
          <a:chOff x="0" y="0"/>
          <a:chExt cx="0" cy="0"/>
        </a:xfrm>
      </p:grpSpPr>
      <p:pic>
        <p:nvPicPr>
          <p:cNvPr id="13" name="Picture 12" descr="dots-overlay.png"/>
          <p:cNvPicPr>
            <a:picLocks noChangeAspect="1"/>
          </p:cNvPicPr>
          <p:nvPr userDrawn="1"/>
        </p:nvPicPr>
        <p:blipFill rotWithShape="1">
          <a:blip r:embed="rId2" cstate="email">
            <a:alphaModFix amt="17000"/>
            <a:extLst>
              <a:ext uri="{28A0092B-C50C-407E-A947-70E740481C1C}">
                <a14:useLocalDpi xmlns:a14="http://schemas.microsoft.com/office/drawing/2010/main" xmlns=""/>
              </a:ext>
            </a:extLst>
          </a:blip>
          <a:srcRect/>
          <a:stretch/>
        </p:blipFill>
        <p:spPr>
          <a:xfrm>
            <a:off x="0" y="2942780"/>
            <a:ext cx="9154161" cy="2218358"/>
          </a:xfrm>
          <a:prstGeom prst="rect">
            <a:avLst/>
          </a:prstGeom>
          <a:solidFill>
            <a:schemeClr val="tx2"/>
          </a:solidFill>
        </p:spPr>
      </p:pic>
      <p:sp>
        <p:nvSpPr>
          <p:cNvPr id="9" name="Rectangle 8"/>
          <p:cNvSpPr/>
          <p:nvPr userDrawn="1"/>
        </p:nvSpPr>
        <p:spPr>
          <a:xfrm>
            <a:off x="0" y="0"/>
            <a:ext cx="9144000" cy="4197696"/>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 name="Title 7"/>
          <p:cNvSpPr>
            <a:spLocks noGrp="1"/>
          </p:cNvSpPr>
          <p:nvPr>
            <p:ph type="title"/>
          </p:nvPr>
        </p:nvSpPr>
        <p:spPr>
          <a:xfrm>
            <a:off x="347471" y="347472"/>
            <a:ext cx="8458200" cy="380661"/>
          </a:xfrm>
          <a:prstGeom prst="rect">
            <a:avLst/>
          </a:prstGeom>
        </p:spPr>
        <p:txBody>
          <a:bodyPr vert="horz" wrap="square" lIns="0" tIns="0" rIns="0" bIns="0">
            <a:noAutofit/>
          </a:bodyPr>
          <a:lstStyle>
            <a:lvl1pPr algn="l">
              <a:defRPr sz="1800" b="1">
                <a:solidFill>
                  <a:srgbClr val="FFFFFF"/>
                </a:solidFill>
              </a:defRPr>
            </a:lvl1pPr>
          </a:lstStyle>
          <a:p>
            <a:r>
              <a:rPr lang="en-US" dirty="0" smtClean="0"/>
              <a:t>Click to edit Master title style</a:t>
            </a:r>
            <a:endParaRPr lang="en-US" dirty="0"/>
          </a:p>
        </p:txBody>
      </p:sp>
      <p:sp>
        <p:nvSpPr>
          <p:cNvPr id="5" name="Text Placeholder 3"/>
          <p:cNvSpPr>
            <a:spLocks noGrp="1"/>
          </p:cNvSpPr>
          <p:nvPr>
            <p:ph type="body" sz="quarter" idx="13" hasCustomPrompt="1"/>
          </p:nvPr>
        </p:nvSpPr>
        <p:spPr>
          <a:xfrm>
            <a:off x="349249" y="772573"/>
            <a:ext cx="4150722" cy="362309"/>
          </a:xfrm>
          <a:prstGeom prst="rect">
            <a:avLst/>
          </a:prstGeom>
          <a:noFill/>
        </p:spPr>
        <p:txBody>
          <a:bodyPr lIns="0"/>
          <a:lstStyle>
            <a:lvl1pPr marL="0" indent="0">
              <a:buNone/>
              <a:defRPr sz="1400" b="1"/>
            </a:lvl1pPr>
          </a:lstStyle>
          <a:p>
            <a:pPr lvl="0"/>
            <a:r>
              <a:rPr lang="en-US" dirty="0" smtClean="0"/>
              <a:t>CLICK TO EDIT MASTER TEXT STYLES</a:t>
            </a:r>
            <a:endParaRPr lang="en-GB" dirty="0"/>
          </a:p>
        </p:txBody>
      </p:sp>
      <p:sp>
        <p:nvSpPr>
          <p:cNvPr id="11" name="Text Placeholder 3"/>
          <p:cNvSpPr>
            <a:spLocks noGrp="1"/>
          </p:cNvSpPr>
          <p:nvPr>
            <p:ph type="body" sz="quarter" idx="15" hasCustomPrompt="1"/>
          </p:nvPr>
        </p:nvSpPr>
        <p:spPr>
          <a:xfrm>
            <a:off x="4641657" y="772573"/>
            <a:ext cx="4150722" cy="362309"/>
          </a:xfrm>
          <a:prstGeom prst="rect">
            <a:avLst/>
          </a:prstGeom>
          <a:noFill/>
        </p:spPr>
        <p:txBody>
          <a:bodyPr lIns="0"/>
          <a:lstStyle>
            <a:lvl1pPr marL="0" indent="0">
              <a:buNone/>
              <a:defRPr sz="1400" b="1"/>
            </a:lvl1pPr>
          </a:lstStyle>
          <a:p>
            <a:pPr lvl="0"/>
            <a:r>
              <a:rPr lang="en-US" dirty="0" smtClean="0"/>
              <a:t>CLICK TO EDIT MASTER TEXT STYLES</a:t>
            </a:r>
            <a:endParaRPr lang="en-GB" dirty="0"/>
          </a:p>
        </p:txBody>
      </p:sp>
      <p:sp>
        <p:nvSpPr>
          <p:cNvPr id="8" name="Content Placeholder 2"/>
          <p:cNvSpPr>
            <a:spLocks noGrp="1"/>
          </p:cNvSpPr>
          <p:nvPr>
            <p:ph idx="1"/>
          </p:nvPr>
        </p:nvSpPr>
        <p:spPr>
          <a:xfrm>
            <a:off x="347472" y="1160421"/>
            <a:ext cx="4105776" cy="3680145"/>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sz="1600">
                <a:solidFill>
                  <a:srgbClr val="FFFFFF"/>
                </a:solidFill>
              </a:defRPr>
            </a:lvl1pPr>
            <a:lvl2pPr marL="455613" indent="-223838">
              <a:buClr>
                <a:schemeClr val="tx1"/>
              </a:buClr>
              <a:buSzPct val="90000"/>
              <a:buFont typeface="Webdings" panose="05030102010509060703" pitchFamily="18" charset="2"/>
              <a:buChar char="4"/>
              <a:defRPr sz="1400">
                <a:solidFill>
                  <a:srgbClr val="FFFFFF"/>
                </a:solidFill>
              </a:defRPr>
            </a:lvl2pPr>
            <a:lvl3pPr marL="679450" indent="-209550">
              <a:buClr>
                <a:schemeClr val="tx1"/>
              </a:buClr>
              <a:buSzPct val="85000"/>
              <a:buFont typeface="Webdings" panose="05030102010509060703" pitchFamily="18" charset="2"/>
              <a:buChar char="4"/>
              <a:defRPr sz="1400">
                <a:solidFill>
                  <a:srgbClr val="FFFFFF"/>
                </a:solidFill>
              </a:defRPr>
            </a:lvl3pPr>
            <a:lvl4pPr marL="896112" indent="-228600">
              <a:buClr>
                <a:schemeClr val="tx1"/>
              </a:buClr>
              <a:buSzPct val="100000"/>
              <a:buFont typeface="Wingdings" panose="05000000000000000000" pitchFamily="2" charset="2"/>
              <a:buChar char="§"/>
              <a:defRPr sz="1200">
                <a:solidFill>
                  <a:srgbClr val="FFFFFF"/>
                </a:solidFill>
              </a:defRPr>
            </a:lvl4pPr>
            <a:lvl5pPr marL="1828800" indent="0">
              <a:buNone/>
              <a:defRPr sz="14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Content Placeholder 2"/>
          <p:cNvSpPr>
            <a:spLocks noGrp="1"/>
          </p:cNvSpPr>
          <p:nvPr>
            <p:ph idx="10"/>
          </p:nvPr>
        </p:nvSpPr>
        <p:spPr>
          <a:xfrm>
            <a:off x="4659359" y="1160421"/>
            <a:ext cx="4105776" cy="3680145"/>
          </a:xfrm>
          <a:prstGeom prst="rect">
            <a:avLst/>
          </a:prstGeom>
          <a:ln>
            <a:noFill/>
          </a:ln>
        </p:spPr>
        <p:txBody>
          <a:bodyPr lIns="0" tIns="0" rIns="0" bIns="0">
            <a:normAutofit/>
          </a:bodyPr>
          <a:lstStyle>
            <a:lvl1pPr marL="0" indent="0">
              <a:buClr>
                <a:schemeClr val="tx1"/>
              </a:buClr>
              <a:buSzPct val="90000"/>
              <a:buFont typeface="Webdings" panose="05030102010509060703" pitchFamily="18" charset="2"/>
              <a:buNone/>
              <a:defRPr sz="1600">
                <a:solidFill>
                  <a:srgbClr val="FFFFFF"/>
                </a:solidFill>
              </a:defRPr>
            </a:lvl1pPr>
            <a:lvl2pPr marL="455613" indent="-223838">
              <a:buClr>
                <a:schemeClr val="tx1"/>
              </a:buClr>
              <a:buSzPct val="90000"/>
              <a:buFont typeface="Webdings" panose="05030102010509060703" pitchFamily="18" charset="2"/>
              <a:buChar char="4"/>
              <a:defRPr sz="1400">
                <a:solidFill>
                  <a:srgbClr val="FFFFFF"/>
                </a:solidFill>
              </a:defRPr>
            </a:lvl2pPr>
            <a:lvl3pPr marL="679450" indent="-209550">
              <a:buClr>
                <a:schemeClr val="tx1"/>
              </a:buClr>
              <a:buSzPct val="85000"/>
              <a:buFont typeface="Webdings" panose="05030102010509060703" pitchFamily="18" charset="2"/>
              <a:buChar char="4"/>
              <a:defRPr sz="1400">
                <a:solidFill>
                  <a:srgbClr val="FFFFFF"/>
                </a:solidFill>
              </a:defRPr>
            </a:lvl3pPr>
            <a:lvl4pPr marL="896112" indent="-228600">
              <a:buClr>
                <a:schemeClr val="tx1"/>
              </a:buClr>
              <a:buSzPct val="100000"/>
              <a:buFont typeface="Wingdings" panose="05000000000000000000" pitchFamily="2" charset="2"/>
              <a:buChar char="§"/>
              <a:defRPr sz="1200">
                <a:solidFill>
                  <a:srgbClr val="FFFFFF"/>
                </a:solidFill>
              </a:defRPr>
            </a:lvl4pPr>
            <a:lvl5pPr marL="1828800" indent="0">
              <a:buNone/>
              <a:defRPr sz="14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TextBox 9"/>
          <p:cNvSpPr txBox="1"/>
          <p:nvPr userDrawn="1"/>
        </p:nvSpPr>
        <p:spPr>
          <a:xfrm>
            <a:off x="2200276" y="4933146"/>
            <a:ext cx="6604264" cy="297517"/>
          </a:xfrm>
          <a:prstGeom prst="rect">
            <a:avLst/>
          </a:prstGeom>
          <a:noFill/>
        </p:spPr>
        <p:txBody>
          <a:bodyPr wrap="square" lIns="0" tIns="0" rIns="0" bIns="0" rtlCol="0">
            <a:noAutofit/>
          </a:bodyPr>
          <a:lstStyle/>
          <a:p>
            <a:pPr algn="r"/>
            <a:r>
              <a:rPr lang="en-GB" sz="600" dirty="0" smtClean="0">
                <a:solidFill>
                  <a:srgbClr val="43B02A"/>
                </a:solidFill>
              </a:rPr>
              <a:t>Worldwide Sales Conference 2016, Proprietary &amp; Confidential</a:t>
            </a:r>
            <a:r>
              <a:rPr lang="en-US" sz="600" dirty="0" smtClean="0">
                <a:solidFill>
                  <a:srgbClr val="43B02A"/>
                </a:solidFill>
              </a:rPr>
              <a:t> |  </a:t>
            </a:r>
            <a:fld id="{2066355A-084C-D24E-9AD2-7E4FC41EA627}" type="slidenum">
              <a:rPr lang="en-US" sz="600" smtClean="0">
                <a:solidFill>
                  <a:srgbClr val="43B02A"/>
                </a:solidFill>
              </a:rPr>
              <a:pPr algn="r"/>
              <a:t>‹#›</a:t>
            </a:fld>
            <a:endParaRPr lang="en-US" sz="600" dirty="0">
              <a:solidFill>
                <a:srgbClr val="43B02A"/>
              </a:solidFill>
            </a:endParaRPr>
          </a:p>
        </p:txBody>
      </p:sp>
    </p:spTree>
    <p:extLst>
      <p:ext uri="{BB962C8B-B14F-4D97-AF65-F5344CB8AC3E}">
        <p14:creationId xmlns:p14="http://schemas.microsoft.com/office/powerpoint/2010/main" xmlns="" val="15595874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4637"/>
          </a:xfrm>
          <a:prstGeom prst="rect">
            <a:avLst/>
          </a:prstGeom>
        </p:spPr>
        <p:txBody>
          <a:bodyPr/>
          <a:lstStyle/>
          <a:p>
            <a:fld id="{655E82CF-7806-334F-BD80-831BF404156C}" type="datetimeFigureOut">
              <a:rPr lang="en-US" smtClean="0">
                <a:solidFill>
                  <a:srgbClr val="43B02A"/>
                </a:solidFill>
              </a:rPr>
              <a:pPr/>
              <a:t>8/21/2017</a:t>
            </a:fld>
            <a:endParaRPr lang="en-US">
              <a:solidFill>
                <a:srgbClr val="43B02A"/>
              </a:solidFill>
            </a:endParaRPr>
          </a:p>
        </p:txBody>
      </p:sp>
      <p:sp>
        <p:nvSpPr>
          <p:cNvPr id="3" name="Footer Placeholder 2"/>
          <p:cNvSpPr>
            <a:spLocks noGrp="1"/>
          </p:cNvSpPr>
          <p:nvPr>
            <p:ph type="ftr" sz="quarter" idx="11"/>
          </p:nvPr>
        </p:nvSpPr>
        <p:spPr>
          <a:xfrm>
            <a:off x="3028950" y="4767263"/>
            <a:ext cx="3086100" cy="274637"/>
          </a:xfrm>
          <a:prstGeom prst="rect">
            <a:avLst/>
          </a:prstGeom>
        </p:spPr>
        <p:txBody>
          <a:bodyPr/>
          <a:lstStyle/>
          <a:p>
            <a:endParaRPr lang="en-US">
              <a:solidFill>
                <a:srgbClr val="43B02A"/>
              </a:solidFill>
            </a:endParaRPr>
          </a:p>
        </p:txBody>
      </p:sp>
      <p:sp>
        <p:nvSpPr>
          <p:cNvPr id="4" name="Slide Number Placeholder 3"/>
          <p:cNvSpPr>
            <a:spLocks noGrp="1"/>
          </p:cNvSpPr>
          <p:nvPr>
            <p:ph type="sldNum" sz="quarter" idx="12"/>
          </p:nvPr>
        </p:nvSpPr>
        <p:spPr>
          <a:xfrm>
            <a:off x="6457950" y="4767263"/>
            <a:ext cx="2057400" cy="274637"/>
          </a:xfrm>
          <a:prstGeom prst="rect">
            <a:avLst/>
          </a:prstGeom>
        </p:spPr>
        <p:txBody>
          <a:bodyPr/>
          <a:lstStyle/>
          <a:p>
            <a:fld id="{A3745821-4C0E-974C-A25D-3397AE94E058}" type="slidenum">
              <a:rPr lang="en-US" smtClean="0">
                <a:solidFill>
                  <a:srgbClr val="43B02A"/>
                </a:solidFill>
              </a:rPr>
              <a:pPr/>
              <a:t>‹#›</a:t>
            </a:fld>
            <a:endParaRPr lang="en-US">
              <a:solidFill>
                <a:srgbClr val="43B02A"/>
              </a:solidFill>
            </a:endParaRPr>
          </a:p>
        </p:txBody>
      </p:sp>
    </p:spTree>
    <p:extLst>
      <p:ext uri="{BB962C8B-B14F-4D97-AF65-F5344CB8AC3E}">
        <p14:creationId xmlns:p14="http://schemas.microsoft.com/office/powerpoint/2010/main" xmlns="" val="18328354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P Text 1 Column Black">
    <p:spTree>
      <p:nvGrpSpPr>
        <p:cNvPr id="1" name=""/>
        <p:cNvGrpSpPr/>
        <p:nvPr/>
      </p:nvGrpSpPr>
      <p:grpSpPr>
        <a:xfrm>
          <a:off x="0" y="0"/>
          <a:ext cx="0" cy="0"/>
          <a:chOff x="0" y="0"/>
          <a:chExt cx="0" cy="0"/>
        </a:xfrm>
      </p:grpSpPr>
      <p:sp>
        <p:nvSpPr>
          <p:cNvPr id="2"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bg1"/>
                </a:solidFill>
              </a:defRPr>
            </a:lvl1pPr>
          </a:lstStyle>
          <a:p>
            <a:r>
              <a:rPr lang="en-US" dirty="0" smtClean="0"/>
              <a:t>CLICK TO EDIT MASTER TITLE STYLE</a:t>
            </a:r>
            <a:endParaRPr lang="en-US" dirty="0"/>
          </a:p>
        </p:txBody>
      </p:sp>
      <p:sp>
        <p:nvSpPr>
          <p:cNvPr id="4" name="Content Placeholder 2"/>
          <p:cNvSpPr>
            <a:spLocks noGrp="1"/>
          </p:cNvSpPr>
          <p:nvPr>
            <p:ph idx="1"/>
          </p:nvPr>
        </p:nvSpPr>
        <p:spPr>
          <a:xfrm>
            <a:off x="347471" y="758506"/>
            <a:ext cx="8456803" cy="3368486"/>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8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p>
        </p:txBody>
      </p:sp>
    </p:spTree>
    <p:extLst>
      <p:ext uri="{BB962C8B-B14F-4D97-AF65-F5344CB8AC3E}">
        <p14:creationId xmlns:p14="http://schemas.microsoft.com/office/powerpoint/2010/main" xmlns="" val="279158834"/>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P Text 2 Column Black">
    <p:spTree>
      <p:nvGrpSpPr>
        <p:cNvPr id="1" name=""/>
        <p:cNvGrpSpPr/>
        <p:nvPr/>
      </p:nvGrpSpPr>
      <p:grpSpPr>
        <a:xfrm>
          <a:off x="0" y="0"/>
          <a:ext cx="0" cy="0"/>
          <a:chOff x="0" y="0"/>
          <a:chExt cx="0" cy="0"/>
        </a:xfrm>
      </p:grpSpPr>
      <p:sp>
        <p:nvSpPr>
          <p:cNvPr id="2"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bg1"/>
                </a:solidFill>
              </a:defRPr>
            </a:lvl1pPr>
          </a:lstStyle>
          <a:p>
            <a:r>
              <a:rPr lang="en-US" dirty="0" smtClean="0"/>
              <a:t>CLICK TO EDIT MASTER TITLE STYLE</a:t>
            </a:r>
            <a:endParaRPr lang="en-US" dirty="0"/>
          </a:p>
        </p:txBody>
      </p:sp>
      <p:sp>
        <p:nvSpPr>
          <p:cNvPr id="5" name="Content Placeholder 2"/>
          <p:cNvSpPr>
            <a:spLocks noGrp="1"/>
          </p:cNvSpPr>
          <p:nvPr>
            <p:ph idx="1"/>
          </p:nvPr>
        </p:nvSpPr>
        <p:spPr>
          <a:xfrm>
            <a:off x="347472" y="758506"/>
            <a:ext cx="4165152" cy="3368486"/>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p>
        </p:txBody>
      </p:sp>
      <p:sp>
        <p:nvSpPr>
          <p:cNvPr id="7" name="Content Placeholder 2"/>
          <p:cNvSpPr>
            <a:spLocks noGrp="1"/>
          </p:cNvSpPr>
          <p:nvPr>
            <p:ph idx="10"/>
          </p:nvPr>
        </p:nvSpPr>
        <p:spPr>
          <a:xfrm>
            <a:off x="4616755" y="758506"/>
            <a:ext cx="4165152" cy="3368486"/>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p>
        </p:txBody>
      </p:sp>
    </p:spTree>
    <p:extLst>
      <p:ext uri="{BB962C8B-B14F-4D97-AF65-F5344CB8AC3E}">
        <p14:creationId xmlns:p14="http://schemas.microsoft.com/office/powerpoint/2010/main" xmlns="" val="143161858"/>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P Text 4 Quadrant Black">
    <p:spTree>
      <p:nvGrpSpPr>
        <p:cNvPr id="1" name=""/>
        <p:cNvGrpSpPr/>
        <p:nvPr/>
      </p:nvGrpSpPr>
      <p:grpSpPr>
        <a:xfrm>
          <a:off x="0" y="0"/>
          <a:ext cx="0" cy="0"/>
          <a:chOff x="0" y="0"/>
          <a:chExt cx="0" cy="0"/>
        </a:xfrm>
      </p:grpSpPr>
      <p:sp>
        <p:nvSpPr>
          <p:cNvPr id="2"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rgbClr val="FFFFFF"/>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347472" y="770267"/>
            <a:ext cx="4165152" cy="1716950"/>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p>
        </p:txBody>
      </p:sp>
      <p:sp>
        <p:nvSpPr>
          <p:cNvPr id="12" name="Content Placeholder 2"/>
          <p:cNvSpPr>
            <a:spLocks noGrp="1"/>
          </p:cNvSpPr>
          <p:nvPr>
            <p:ph idx="10"/>
          </p:nvPr>
        </p:nvSpPr>
        <p:spPr>
          <a:xfrm>
            <a:off x="4616755" y="770267"/>
            <a:ext cx="4165152" cy="1716950"/>
          </a:xfrm>
          <a:prstGeom prst="rect">
            <a:avLst/>
          </a:prstGeom>
        </p:spPr>
        <p:txBody>
          <a:bodyPr lIns="0" tIns="0" rIns="0" bIns="0">
            <a:normAutofit/>
          </a:bodyPr>
          <a:lstStyle>
            <a:lvl1pPr marL="0" indent="0">
              <a:buClr>
                <a:schemeClr val="bg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p>
        </p:txBody>
      </p:sp>
      <p:sp>
        <p:nvSpPr>
          <p:cNvPr id="13" name="Content Placeholder 2"/>
          <p:cNvSpPr>
            <a:spLocks noGrp="1"/>
          </p:cNvSpPr>
          <p:nvPr>
            <p:ph idx="11"/>
          </p:nvPr>
        </p:nvSpPr>
        <p:spPr>
          <a:xfrm>
            <a:off x="347471" y="2610706"/>
            <a:ext cx="4165152" cy="1716950"/>
          </a:xfrm>
          <a:prstGeom prst="rect">
            <a:avLst/>
          </a:prstGeom>
        </p:spPr>
        <p:txBody>
          <a:bodyPr lIns="0" tIns="0" rIns="0" bIns="0">
            <a:normAutofit/>
          </a:bodyPr>
          <a:lstStyle>
            <a:lvl1pPr marL="0" indent="0">
              <a:buClr>
                <a:schemeClr val="bg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p>
        </p:txBody>
      </p:sp>
      <p:sp>
        <p:nvSpPr>
          <p:cNvPr id="14" name="Content Placeholder 2"/>
          <p:cNvSpPr>
            <a:spLocks noGrp="1"/>
          </p:cNvSpPr>
          <p:nvPr>
            <p:ph idx="12"/>
          </p:nvPr>
        </p:nvSpPr>
        <p:spPr>
          <a:xfrm>
            <a:off x="4616754" y="2610706"/>
            <a:ext cx="4165152" cy="1716950"/>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p>
        </p:txBody>
      </p:sp>
    </p:spTree>
    <p:extLst>
      <p:ext uri="{BB962C8B-B14F-4D97-AF65-F5344CB8AC3E}">
        <p14:creationId xmlns:p14="http://schemas.microsoft.com/office/powerpoint/2010/main" xmlns="" val="1540534845"/>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P Text and Chart/Image">
    <p:spTree>
      <p:nvGrpSpPr>
        <p:cNvPr id="1" name=""/>
        <p:cNvGrpSpPr/>
        <p:nvPr/>
      </p:nvGrpSpPr>
      <p:grpSpPr>
        <a:xfrm>
          <a:off x="0" y="0"/>
          <a:ext cx="0" cy="0"/>
          <a:chOff x="0" y="0"/>
          <a:chExt cx="0" cy="0"/>
        </a:xfrm>
      </p:grpSpPr>
      <p:sp>
        <p:nvSpPr>
          <p:cNvPr id="2"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rgbClr val="FFFFFF"/>
                </a:solidFill>
              </a:defRPr>
            </a:lvl1pPr>
          </a:lstStyle>
          <a:p>
            <a:r>
              <a:rPr lang="en-US" dirty="0" smtClean="0"/>
              <a:t>CLICK TO EDIT MASTER TITLE STYLE</a:t>
            </a:r>
            <a:endParaRPr lang="en-US" dirty="0"/>
          </a:p>
        </p:txBody>
      </p:sp>
      <p:sp>
        <p:nvSpPr>
          <p:cNvPr id="5" name="Content Placeholder 2"/>
          <p:cNvSpPr>
            <a:spLocks noGrp="1"/>
          </p:cNvSpPr>
          <p:nvPr>
            <p:ph idx="1"/>
          </p:nvPr>
        </p:nvSpPr>
        <p:spPr>
          <a:xfrm>
            <a:off x="347472" y="758506"/>
            <a:ext cx="2924366" cy="3413444"/>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p>
        </p:txBody>
      </p:sp>
      <p:sp>
        <p:nvSpPr>
          <p:cNvPr id="6" name="Content Placeholder 2"/>
          <p:cNvSpPr>
            <a:spLocks noGrp="1"/>
          </p:cNvSpPr>
          <p:nvPr>
            <p:ph idx="12"/>
          </p:nvPr>
        </p:nvSpPr>
        <p:spPr>
          <a:xfrm>
            <a:off x="3581400" y="742950"/>
            <a:ext cx="5257800" cy="3429000"/>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p>
        </p:txBody>
      </p:sp>
    </p:spTree>
    <p:extLst>
      <p:ext uri="{BB962C8B-B14F-4D97-AF65-F5344CB8AC3E}">
        <p14:creationId xmlns:p14="http://schemas.microsoft.com/office/powerpoint/2010/main" xmlns="" val="351600835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P Text and Image 1">
    <p:spTree>
      <p:nvGrpSpPr>
        <p:cNvPr id="1" name=""/>
        <p:cNvGrpSpPr/>
        <p:nvPr/>
      </p:nvGrpSpPr>
      <p:grpSpPr>
        <a:xfrm>
          <a:off x="0" y="0"/>
          <a:ext cx="0" cy="0"/>
          <a:chOff x="0" y="0"/>
          <a:chExt cx="0" cy="0"/>
        </a:xfrm>
      </p:grpSpPr>
      <p:sp>
        <p:nvSpPr>
          <p:cNvPr id="5" name="Picture Placeholder 10"/>
          <p:cNvSpPr>
            <a:spLocks noGrp="1"/>
          </p:cNvSpPr>
          <p:nvPr>
            <p:ph type="pic" sz="quarter" idx="10"/>
          </p:nvPr>
        </p:nvSpPr>
        <p:spPr>
          <a:xfrm>
            <a:off x="5006975" y="347471"/>
            <a:ext cx="4137025" cy="3748279"/>
          </a:xfrm>
          <a:prstGeom prst="rect">
            <a:avLst/>
          </a:prstGeom>
          <a:ln>
            <a:noFill/>
          </a:ln>
        </p:spPr>
        <p:txBody>
          <a:bodyPr vert="horz" anchor="ctr" anchorCtr="0"/>
          <a:lstStyle>
            <a:lvl1pPr marL="0" indent="0" algn="ctr">
              <a:buNone/>
              <a:defRPr sz="2400">
                <a:solidFill>
                  <a:schemeClr val="bg1"/>
                </a:solidFill>
              </a:defRPr>
            </a:lvl1pPr>
          </a:lstStyle>
          <a:p>
            <a:endParaRPr lang="en-US" dirty="0"/>
          </a:p>
        </p:txBody>
      </p:sp>
      <p:sp>
        <p:nvSpPr>
          <p:cNvPr id="9" name="Text Placeholder 2"/>
          <p:cNvSpPr>
            <a:spLocks noGrp="1"/>
          </p:cNvSpPr>
          <p:nvPr>
            <p:ph type="body" idx="12"/>
          </p:nvPr>
        </p:nvSpPr>
        <p:spPr>
          <a:xfrm>
            <a:off x="346075" y="3295245"/>
            <a:ext cx="4215384" cy="320040"/>
          </a:xfrm>
          <a:prstGeom prst="rect">
            <a:avLst/>
          </a:prstGeom>
        </p:spPr>
        <p:txBody>
          <a:bodyPr lIns="0" tIns="0" bIns="0" anchor="t" anchorCtr="0"/>
          <a:lstStyle>
            <a:lvl1pPr marL="0" indent="0">
              <a:buNone/>
              <a:defRPr sz="1600" b="1">
                <a:ln>
                  <a:noFill/>
                </a:ln>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Text Placeholder 2"/>
          <p:cNvSpPr>
            <a:spLocks noGrp="1"/>
          </p:cNvSpPr>
          <p:nvPr>
            <p:ph type="body" idx="13"/>
          </p:nvPr>
        </p:nvSpPr>
        <p:spPr>
          <a:xfrm>
            <a:off x="346075" y="3637808"/>
            <a:ext cx="4215384" cy="457200"/>
          </a:xfrm>
          <a:prstGeom prst="rect">
            <a:avLst/>
          </a:prstGeom>
        </p:spPr>
        <p:txBody>
          <a:bodyPr lIns="0" tIns="0" rIns="0" bIns="0" anchor="t" anchorCtr="0"/>
          <a:lstStyle>
            <a:lvl1pPr marL="0" indent="0">
              <a:buNone/>
              <a:defRPr sz="1200" b="0">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23" name="Straight Connector 22"/>
          <p:cNvCxnSpPr/>
          <p:nvPr userDrawn="1"/>
        </p:nvCxnSpPr>
        <p:spPr bwMode="auto">
          <a:xfrm>
            <a:off x="343122" y="1222686"/>
            <a:ext cx="4219979" cy="0"/>
          </a:xfrm>
          <a:prstGeom prst="line">
            <a:avLst/>
          </a:prstGeom>
          <a:noFill/>
          <a:ln w="19050" cap="flat" cmpd="sng" algn="ctr">
            <a:solidFill>
              <a:schemeClr val="bg2"/>
            </a:solidFill>
            <a:prstDash val="solid"/>
            <a:round/>
            <a:headEnd type="none" w="med" len="med"/>
            <a:tailEnd type="none" w="med" len="med"/>
          </a:ln>
          <a:effectLst/>
        </p:spPr>
      </p:cxnSp>
      <p:sp>
        <p:nvSpPr>
          <p:cNvPr id="25" name="Text Placeholder 2"/>
          <p:cNvSpPr>
            <a:spLocks noGrp="1"/>
          </p:cNvSpPr>
          <p:nvPr>
            <p:ph type="body" idx="14"/>
          </p:nvPr>
        </p:nvSpPr>
        <p:spPr>
          <a:xfrm>
            <a:off x="346075" y="2313544"/>
            <a:ext cx="4215384" cy="320040"/>
          </a:xfrm>
          <a:prstGeom prst="rect">
            <a:avLst/>
          </a:prstGeom>
        </p:spPr>
        <p:txBody>
          <a:bodyPr lIns="0" tIns="0" rIns="0" bIns="0" anchor="t" anchorCtr="0"/>
          <a:lstStyle>
            <a:lvl1pPr marL="0" indent="0">
              <a:buNone/>
              <a:defRPr sz="1600" b="1">
                <a:ln>
                  <a:noFill/>
                </a:ln>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6" name="Text Placeholder 2"/>
          <p:cNvSpPr>
            <a:spLocks noGrp="1"/>
          </p:cNvSpPr>
          <p:nvPr>
            <p:ph type="body" idx="15"/>
          </p:nvPr>
        </p:nvSpPr>
        <p:spPr>
          <a:xfrm>
            <a:off x="346075" y="2656107"/>
            <a:ext cx="4215384" cy="457200"/>
          </a:xfrm>
          <a:prstGeom prst="rect">
            <a:avLst/>
          </a:prstGeom>
        </p:spPr>
        <p:txBody>
          <a:bodyPr lIns="0" tIns="0" rIns="0" bIns="0" anchor="t" anchorCtr="0"/>
          <a:lstStyle>
            <a:lvl1pPr marL="0" indent="0">
              <a:buNone/>
              <a:defRPr sz="1200" b="0">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9" name="Text Placeholder 2"/>
          <p:cNvSpPr>
            <a:spLocks noGrp="1"/>
          </p:cNvSpPr>
          <p:nvPr>
            <p:ph type="body" idx="16"/>
          </p:nvPr>
        </p:nvSpPr>
        <p:spPr>
          <a:xfrm>
            <a:off x="347717" y="1336043"/>
            <a:ext cx="4215384" cy="320040"/>
          </a:xfrm>
          <a:prstGeom prst="rect">
            <a:avLst/>
          </a:prstGeom>
        </p:spPr>
        <p:txBody>
          <a:bodyPr lIns="0" tIns="0" rIns="0" bIns="0" anchor="t" anchorCtr="0"/>
          <a:lstStyle>
            <a:lvl1pPr marL="0" indent="0">
              <a:buNone/>
              <a:defRPr sz="1600" b="1">
                <a:ln>
                  <a:noFill/>
                </a:ln>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0" name="Text Placeholder 2"/>
          <p:cNvSpPr>
            <a:spLocks noGrp="1"/>
          </p:cNvSpPr>
          <p:nvPr>
            <p:ph type="body" idx="17"/>
          </p:nvPr>
        </p:nvSpPr>
        <p:spPr>
          <a:xfrm>
            <a:off x="347717" y="1678606"/>
            <a:ext cx="4215384" cy="457200"/>
          </a:xfrm>
          <a:prstGeom prst="rect">
            <a:avLst/>
          </a:prstGeom>
        </p:spPr>
        <p:txBody>
          <a:bodyPr lIns="0" tIns="0" rIns="0" bIns="0" anchor="t" anchorCtr="0"/>
          <a:lstStyle>
            <a:lvl1pPr marL="0" indent="0">
              <a:buNone/>
              <a:defRPr sz="1200" b="0">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1" name="Text Placeholder 2"/>
          <p:cNvSpPr>
            <a:spLocks noGrp="1"/>
          </p:cNvSpPr>
          <p:nvPr>
            <p:ph type="body" idx="18"/>
          </p:nvPr>
        </p:nvSpPr>
        <p:spPr>
          <a:xfrm>
            <a:off x="346075" y="347471"/>
            <a:ext cx="4215384" cy="320040"/>
          </a:xfrm>
          <a:prstGeom prst="rect">
            <a:avLst/>
          </a:prstGeom>
        </p:spPr>
        <p:txBody>
          <a:bodyPr lIns="0" tIns="0" rIns="0" bIns="0" anchor="t" anchorCtr="0"/>
          <a:lstStyle>
            <a:lvl1pPr marL="0" indent="0">
              <a:buNone/>
              <a:defRPr sz="1600" b="1">
                <a:ln>
                  <a:noFill/>
                </a:ln>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2" name="Text Placeholder 2"/>
          <p:cNvSpPr>
            <a:spLocks noGrp="1"/>
          </p:cNvSpPr>
          <p:nvPr>
            <p:ph type="body" idx="19"/>
          </p:nvPr>
        </p:nvSpPr>
        <p:spPr>
          <a:xfrm>
            <a:off x="346075" y="690034"/>
            <a:ext cx="4215384" cy="457200"/>
          </a:xfrm>
          <a:prstGeom prst="rect">
            <a:avLst/>
          </a:prstGeom>
        </p:spPr>
        <p:txBody>
          <a:bodyPr lIns="0" tIns="0" rIns="0" bIns="0" anchor="t" anchorCtr="0"/>
          <a:lstStyle>
            <a:lvl1pPr marL="0" indent="0">
              <a:buNone/>
              <a:defRPr sz="1200" b="0">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35" name="Straight Connector 34"/>
          <p:cNvCxnSpPr/>
          <p:nvPr userDrawn="1"/>
        </p:nvCxnSpPr>
        <p:spPr bwMode="auto">
          <a:xfrm>
            <a:off x="343122" y="2211258"/>
            <a:ext cx="4219979" cy="0"/>
          </a:xfrm>
          <a:prstGeom prst="line">
            <a:avLst/>
          </a:prstGeom>
          <a:noFill/>
          <a:ln w="19050" cap="flat" cmpd="sng" algn="ctr">
            <a:solidFill>
              <a:srgbClr val="666465"/>
            </a:solidFill>
            <a:prstDash val="solid"/>
            <a:round/>
            <a:headEnd type="none" w="med" len="med"/>
            <a:tailEnd type="none" w="med" len="med"/>
          </a:ln>
          <a:effectLst/>
        </p:spPr>
      </p:cxnSp>
      <p:cxnSp>
        <p:nvCxnSpPr>
          <p:cNvPr id="37" name="Straight Connector 36"/>
          <p:cNvCxnSpPr/>
          <p:nvPr userDrawn="1"/>
        </p:nvCxnSpPr>
        <p:spPr bwMode="auto">
          <a:xfrm>
            <a:off x="343122" y="3188759"/>
            <a:ext cx="4219979" cy="0"/>
          </a:xfrm>
          <a:prstGeom prst="line">
            <a:avLst/>
          </a:prstGeom>
          <a:noFill/>
          <a:ln w="19050" cap="flat" cmpd="sng" algn="ctr">
            <a:solidFill>
              <a:srgbClr val="666465"/>
            </a:solidFill>
            <a:prstDash val="solid"/>
            <a:round/>
            <a:headEnd type="none" w="med" len="med"/>
            <a:tailEnd type="none" w="med" len="med"/>
          </a:ln>
          <a:effectLst/>
        </p:spPr>
      </p:cxnSp>
    </p:spTree>
    <p:extLst>
      <p:ext uri="{BB962C8B-B14F-4D97-AF65-F5344CB8AC3E}">
        <p14:creationId xmlns:p14="http://schemas.microsoft.com/office/powerpoint/2010/main" xmlns="" val="12897684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P Text and Image 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671157" y="347472"/>
            <a:ext cx="3346704" cy="768096"/>
          </a:xfrm>
          <a:prstGeom prst="rect">
            <a:avLst/>
          </a:prstGeom>
          <a:solidFill>
            <a:srgbClr val="343434"/>
          </a:solidFill>
        </p:spPr>
        <p:txBody>
          <a:bodyPr vert="horz" wrap="square" lIns="91440" tIns="91440" rIns="91440" bIns="91440" anchor="ctr" anchorCtr="0"/>
          <a:lstStyle>
            <a:lvl1pPr marL="0" indent="0" algn="l">
              <a:spcBef>
                <a:spcPts val="0"/>
              </a:spcBef>
              <a:buNone/>
              <a:defRPr sz="1100" baseline="0">
                <a:solidFill>
                  <a:srgbClr val="FFFFFF"/>
                </a:solidFill>
              </a:defRPr>
            </a:lvl1pPr>
            <a:lvl2pPr>
              <a:buNone/>
              <a:defRPr sz="1100"/>
            </a:lvl2pPr>
            <a:lvl3pPr>
              <a:buNone/>
              <a:defRPr sz="1100"/>
            </a:lvl3pPr>
            <a:lvl4pPr>
              <a:buNone/>
              <a:defRPr sz="1100"/>
            </a:lvl4pPr>
            <a:lvl5pPr>
              <a:buNone/>
              <a:defRPr sz="1100"/>
            </a:lvl5pPr>
          </a:lstStyle>
          <a:p>
            <a:pPr lvl="0"/>
            <a:endParaRPr lang="en-US" dirty="0" smtClean="0"/>
          </a:p>
        </p:txBody>
      </p:sp>
      <p:sp>
        <p:nvSpPr>
          <p:cNvPr id="13" name="Text Placeholder 12"/>
          <p:cNvSpPr>
            <a:spLocks noGrp="1" noChangeAspect="1"/>
          </p:cNvSpPr>
          <p:nvPr>
            <p:ph type="body" sz="quarter" idx="15"/>
          </p:nvPr>
        </p:nvSpPr>
        <p:spPr>
          <a:xfrm>
            <a:off x="347472" y="347472"/>
            <a:ext cx="1271016" cy="768096"/>
          </a:xfrm>
          <a:prstGeom prst="rect">
            <a:avLst/>
          </a:prstGeom>
          <a:solidFill>
            <a:srgbClr val="43B02A"/>
          </a:solidFill>
          <a:ln>
            <a:noFill/>
          </a:ln>
        </p:spPr>
        <p:txBody>
          <a:bodyPr vert="horz" anchor="ctr" anchorCtr="0"/>
          <a:lstStyle>
            <a:lvl1pPr marL="0">
              <a:spcBef>
                <a:spcPts val="0"/>
              </a:spcBef>
              <a:buNone/>
              <a:defRPr sz="1600" b="1">
                <a:solidFill>
                  <a:srgbClr val="FFFFFF"/>
                </a:solidFill>
              </a:defRPr>
            </a:lvl1pPr>
            <a:lvl2pPr>
              <a:defRPr sz="1600"/>
            </a:lvl2pPr>
            <a:lvl3pPr>
              <a:defRPr sz="1600"/>
            </a:lvl3pPr>
            <a:lvl4pPr>
              <a:defRPr sz="1600"/>
            </a:lvl4pPr>
            <a:lvl5pPr>
              <a:defRPr sz="1600"/>
            </a:lvl5pPr>
          </a:lstStyle>
          <a:p>
            <a:pPr lvl="0"/>
            <a:endParaRPr lang="en-US" dirty="0"/>
          </a:p>
        </p:txBody>
      </p:sp>
      <p:sp>
        <p:nvSpPr>
          <p:cNvPr id="15" name="Rectangle 14"/>
          <p:cNvSpPr/>
          <p:nvPr userDrawn="1"/>
        </p:nvSpPr>
        <p:spPr>
          <a:xfrm>
            <a:off x="1254125" y="1115568"/>
            <a:ext cx="50543" cy="50543"/>
          </a:xfrm>
          <a:prstGeom prst="rect">
            <a:avLst/>
          </a:prstGeom>
          <a:solidFill>
            <a:schemeClr val="accent3">
              <a:lumMod val="60000"/>
              <a:lumOff val="40000"/>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 name="Text Placeholder 9"/>
          <p:cNvSpPr>
            <a:spLocks noGrp="1"/>
          </p:cNvSpPr>
          <p:nvPr>
            <p:ph type="body" sz="quarter" idx="16"/>
          </p:nvPr>
        </p:nvSpPr>
        <p:spPr>
          <a:xfrm>
            <a:off x="1671157" y="1166111"/>
            <a:ext cx="3346704" cy="768096"/>
          </a:xfrm>
          <a:prstGeom prst="rect">
            <a:avLst/>
          </a:prstGeom>
          <a:solidFill>
            <a:srgbClr val="343434"/>
          </a:solidFill>
        </p:spPr>
        <p:txBody>
          <a:bodyPr vert="horz" wrap="square" lIns="91440" tIns="91440" rIns="91440" bIns="91440" anchor="ctr" anchorCtr="0"/>
          <a:lstStyle>
            <a:lvl1pPr marL="0" indent="0" algn="l">
              <a:spcBef>
                <a:spcPts val="0"/>
              </a:spcBef>
              <a:buNone/>
              <a:defRPr sz="1100" baseline="0">
                <a:solidFill>
                  <a:srgbClr val="FFFFFF"/>
                </a:solidFill>
              </a:defRPr>
            </a:lvl1pPr>
            <a:lvl2pPr>
              <a:buNone/>
              <a:defRPr sz="1100"/>
            </a:lvl2pPr>
            <a:lvl3pPr>
              <a:buNone/>
              <a:defRPr sz="1100"/>
            </a:lvl3pPr>
            <a:lvl4pPr>
              <a:buNone/>
              <a:defRPr sz="1100"/>
            </a:lvl4pPr>
            <a:lvl5pPr>
              <a:buNone/>
              <a:defRPr sz="1100"/>
            </a:lvl5pPr>
          </a:lstStyle>
          <a:p>
            <a:pPr lvl="0"/>
            <a:endParaRPr lang="en-US" dirty="0" smtClean="0"/>
          </a:p>
        </p:txBody>
      </p:sp>
      <p:sp>
        <p:nvSpPr>
          <p:cNvPr id="19" name="Text Placeholder 12"/>
          <p:cNvSpPr>
            <a:spLocks noGrp="1" noChangeAspect="1"/>
          </p:cNvSpPr>
          <p:nvPr>
            <p:ph type="body" sz="quarter" idx="17"/>
          </p:nvPr>
        </p:nvSpPr>
        <p:spPr>
          <a:xfrm>
            <a:off x="347472" y="1166111"/>
            <a:ext cx="1271016" cy="768096"/>
          </a:xfrm>
          <a:prstGeom prst="rect">
            <a:avLst/>
          </a:prstGeom>
          <a:solidFill>
            <a:srgbClr val="0A64AA"/>
          </a:solidFill>
          <a:ln>
            <a:noFill/>
          </a:ln>
        </p:spPr>
        <p:txBody>
          <a:bodyPr vert="horz" anchor="ctr" anchorCtr="0"/>
          <a:lstStyle>
            <a:lvl1pPr marL="0" indent="0">
              <a:spcBef>
                <a:spcPts val="0"/>
              </a:spcBef>
              <a:buNone/>
              <a:defRPr sz="1600" b="1">
                <a:solidFill>
                  <a:srgbClr val="FFFFFF"/>
                </a:solidFill>
              </a:defRPr>
            </a:lvl1pPr>
            <a:lvl2pPr>
              <a:defRPr sz="1600"/>
            </a:lvl2pPr>
            <a:lvl3pPr>
              <a:defRPr sz="1600"/>
            </a:lvl3pPr>
            <a:lvl4pPr>
              <a:defRPr sz="1600"/>
            </a:lvl4pPr>
            <a:lvl5pPr>
              <a:defRPr sz="1600"/>
            </a:lvl5pPr>
          </a:lstStyle>
          <a:p>
            <a:pPr lvl="0"/>
            <a:endParaRPr lang="en-US" dirty="0"/>
          </a:p>
        </p:txBody>
      </p:sp>
      <p:sp>
        <p:nvSpPr>
          <p:cNvPr id="24" name="Text Placeholder 9"/>
          <p:cNvSpPr>
            <a:spLocks noGrp="1"/>
          </p:cNvSpPr>
          <p:nvPr>
            <p:ph type="body" sz="quarter" idx="18"/>
          </p:nvPr>
        </p:nvSpPr>
        <p:spPr>
          <a:xfrm>
            <a:off x="1671157" y="1993392"/>
            <a:ext cx="3346704" cy="768096"/>
          </a:xfrm>
          <a:prstGeom prst="rect">
            <a:avLst/>
          </a:prstGeom>
          <a:solidFill>
            <a:srgbClr val="343434"/>
          </a:solidFill>
        </p:spPr>
        <p:txBody>
          <a:bodyPr vert="horz" wrap="square" lIns="91440" tIns="91440" rIns="91440" bIns="91440" anchor="ctr" anchorCtr="0"/>
          <a:lstStyle>
            <a:lvl1pPr marL="0" indent="0" algn="l">
              <a:spcBef>
                <a:spcPts val="0"/>
              </a:spcBef>
              <a:buNone/>
              <a:defRPr sz="1100" baseline="0">
                <a:solidFill>
                  <a:srgbClr val="FFFFFF"/>
                </a:solidFill>
              </a:defRPr>
            </a:lvl1pPr>
            <a:lvl2pPr>
              <a:buNone/>
              <a:defRPr sz="1100"/>
            </a:lvl2pPr>
            <a:lvl3pPr>
              <a:buNone/>
              <a:defRPr sz="1100"/>
            </a:lvl3pPr>
            <a:lvl4pPr>
              <a:buNone/>
              <a:defRPr sz="1100"/>
            </a:lvl4pPr>
            <a:lvl5pPr>
              <a:buNone/>
              <a:defRPr sz="1100"/>
            </a:lvl5pPr>
          </a:lstStyle>
          <a:p>
            <a:pPr lvl="0"/>
            <a:endParaRPr lang="en-US" dirty="0" smtClean="0"/>
          </a:p>
        </p:txBody>
      </p:sp>
      <p:sp>
        <p:nvSpPr>
          <p:cNvPr id="25" name="Text Placeholder 12"/>
          <p:cNvSpPr>
            <a:spLocks noGrp="1" noChangeAspect="1"/>
          </p:cNvSpPr>
          <p:nvPr>
            <p:ph type="body" sz="quarter" idx="19"/>
          </p:nvPr>
        </p:nvSpPr>
        <p:spPr>
          <a:xfrm>
            <a:off x="347472" y="1993392"/>
            <a:ext cx="1271016" cy="768096"/>
          </a:xfrm>
          <a:prstGeom prst="rect">
            <a:avLst/>
          </a:prstGeom>
          <a:solidFill>
            <a:schemeClr val="accent4"/>
          </a:solidFill>
          <a:ln>
            <a:noFill/>
          </a:ln>
        </p:spPr>
        <p:txBody>
          <a:bodyPr vert="horz" anchor="ctr" anchorCtr="0"/>
          <a:lstStyle>
            <a:lvl1pPr marL="0" indent="0">
              <a:spcBef>
                <a:spcPts val="0"/>
              </a:spcBef>
              <a:buNone/>
              <a:defRPr sz="1600" b="1">
                <a:solidFill>
                  <a:srgbClr val="FFFFFF"/>
                </a:solidFill>
              </a:defRPr>
            </a:lvl1pPr>
            <a:lvl2pPr>
              <a:defRPr sz="1600"/>
            </a:lvl2pPr>
            <a:lvl3pPr>
              <a:defRPr sz="1600"/>
            </a:lvl3pPr>
            <a:lvl4pPr>
              <a:defRPr sz="1600"/>
            </a:lvl4pPr>
            <a:lvl5pPr>
              <a:defRPr sz="1600"/>
            </a:lvl5pPr>
          </a:lstStyle>
          <a:p>
            <a:pPr lvl="0"/>
            <a:endParaRPr lang="en-US" dirty="0"/>
          </a:p>
        </p:txBody>
      </p:sp>
      <p:sp>
        <p:nvSpPr>
          <p:cNvPr id="26" name="Text Placeholder 9"/>
          <p:cNvSpPr>
            <a:spLocks noGrp="1"/>
          </p:cNvSpPr>
          <p:nvPr>
            <p:ph type="body" sz="quarter" idx="20"/>
          </p:nvPr>
        </p:nvSpPr>
        <p:spPr>
          <a:xfrm>
            <a:off x="1671157" y="2816352"/>
            <a:ext cx="3346704" cy="768991"/>
          </a:xfrm>
          <a:prstGeom prst="rect">
            <a:avLst/>
          </a:prstGeom>
          <a:solidFill>
            <a:srgbClr val="343434"/>
          </a:solidFill>
        </p:spPr>
        <p:txBody>
          <a:bodyPr vert="horz" wrap="square" lIns="91440" tIns="91440" rIns="91440" bIns="91440" anchor="ctr" anchorCtr="0"/>
          <a:lstStyle>
            <a:lvl1pPr marL="0" indent="0" algn="l">
              <a:spcBef>
                <a:spcPts val="0"/>
              </a:spcBef>
              <a:buNone/>
              <a:defRPr sz="1100" baseline="0">
                <a:solidFill>
                  <a:srgbClr val="FFFFFF"/>
                </a:solidFill>
              </a:defRPr>
            </a:lvl1pPr>
            <a:lvl2pPr>
              <a:buNone/>
              <a:defRPr sz="1100"/>
            </a:lvl2pPr>
            <a:lvl3pPr>
              <a:buNone/>
              <a:defRPr sz="1100"/>
            </a:lvl3pPr>
            <a:lvl4pPr>
              <a:buNone/>
              <a:defRPr sz="1100"/>
            </a:lvl4pPr>
            <a:lvl5pPr>
              <a:buNone/>
              <a:defRPr sz="1100"/>
            </a:lvl5pPr>
          </a:lstStyle>
          <a:p>
            <a:pPr lvl="0"/>
            <a:endParaRPr lang="en-US" dirty="0" smtClean="0"/>
          </a:p>
        </p:txBody>
      </p:sp>
      <p:sp>
        <p:nvSpPr>
          <p:cNvPr id="27" name="Text Placeholder 12"/>
          <p:cNvSpPr>
            <a:spLocks noGrp="1" noChangeAspect="1"/>
          </p:cNvSpPr>
          <p:nvPr>
            <p:ph type="body" sz="quarter" idx="21"/>
          </p:nvPr>
        </p:nvSpPr>
        <p:spPr>
          <a:xfrm>
            <a:off x="347472" y="2816352"/>
            <a:ext cx="1271016" cy="768096"/>
          </a:xfrm>
          <a:prstGeom prst="rect">
            <a:avLst/>
          </a:prstGeom>
          <a:solidFill>
            <a:schemeClr val="accent2"/>
          </a:solidFill>
          <a:ln>
            <a:noFill/>
          </a:ln>
        </p:spPr>
        <p:txBody>
          <a:bodyPr vert="horz" anchor="ctr" anchorCtr="0"/>
          <a:lstStyle>
            <a:lvl1pPr marL="0" indent="0">
              <a:spcBef>
                <a:spcPts val="0"/>
              </a:spcBef>
              <a:buNone/>
              <a:defRPr sz="1600" b="1">
                <a:solidFill>
                  <a:srgbClr val="FFFFFF"/>
                </a:solidFill>
              </a:defRPr>
            </a:lvl1pPr>
            <a:lvl2pPr>
              <a:defRPr sz="1600"/>
            </a:lvl2pPr>
            <a:lvl3pPr>
              <a:defRPr sz="1600"/>
            </a:lvl3pPr>
            <a:lvl4pPr>
              <a:defRPr sz="1600"/>
            </a:lvl4pPr>
            <a:lvl5pPr>
              <a:defRPr sz="1600"/>
            </a:lvl5pPr>
          </a:lstStyle>
          <a:p>
            <a:pPr lvl="0"/>
            <a:endParaRPr lang="en-US" dirty="0"/>
          </a:p>
        </p:txBody>
      </p:sp>
      <p:sp>
        <p:nvSpPr>
          <p:cNvPr id="28" name="Picture Placeholder 10"/>
          <p:cNvSpPr>
            <a:spLocks noGrp="1"/>
          </p:cNvSpPr>
          <p:nvPr>
            <p:ph type="pic" sz="quarter" idx="22"/>
          </p:nvPr>
        </p:nvSpPr>
        <p:spPr>
          <a:xfrm>
            <a:off x="5070475" y="347471"/>
            <a:ext cx="4073525" cy="3236977"/>
          </a:xfrm>
          <a:prstGeom prst="rect">
            <a:avLst/>
          </a:prstGeom>
          <a:ln>
            <a:noFill/>
          </a:ln>
        </p:spPr>
        <p:txBody>
          <a:bodyPr vert="horz" anchor="ctr" anchorCtr="0"/>
          <a:lstStyle>
            <a:lvl1pPr marL="0" indent="0" algn="ctr">
              <a:buNone/>
              <a:defRPr sz="2400">
                <a:solidFill>
                  <a:srgbClr val="FFFFFF"/>
                </a:solidFill>
              </a:defRPr>
            </a:lvl1pPr>
          </a:lstStyle>
          <a:p>
            <a:endParaRPr lang="en-US" dirty="0"/>
          </a:p>
        </p:txBody>
      </p:sp>
    </p:spTree>
    <p:extLst>
      <p:ext uri="{BB962C8B-B14F-4D97-AF65-F5344CB8AC3E}">
        <p14:creationId xmlns:p14="http://schemas.microsoft.com/office/powerpoint/2010/main" xmlns="" val="29517256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P Black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26183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P Text and Full Image 1">
    <p:spTree>
      <p:nvGrpSpPr>
        <p:cNvPr id="1" name=""/>
        <p:cNvGrpSpPr/>
        <p:nvPr/>
      </p:nvGrpSpPr>
      <p:grpSpPr>
        <a:xfrm>
          <a:off x="0" y="0"/>
          <a:ext cx="0" cy="0"/>
          <a:chOff x="0" y="0"/>
          <a:chExt cx="0" cy="0"/>
        </a:xfrm>
      </p:grpSpPr>
      <p:sp>
        <p:nvSpPr>
          <p:cNvPr id="5" name="Picture Placeholder 10"/>
          <p:cNvSpPr>
            <a:spLocks noGrp="1"/>
          </p:cNvSpPr>
          <p:nvPr>
            <p:ph type="pic" sz="quarter" idx="11"/>
          </p:nvPr>
        </p:nvSpPr>
        <p:spPr>
          <a:xfrm>
            <a:off x="0" y="0"/>
            <a:ext cx="9144000" cy="4437062"/>
          </a:xfrm>
          <a:prstGeom prst="rect">
            <a:avLst/>
          </a:prstGeom>
          <a:ln>
            <a:noFill/>
          </a:ln>
        </p:spPr>
        <p:txBody>
          <a:bodyPr vert="horz" tIns="0" bIns="0" anchor="ctr" anchorCtr="0"/>
          <a:lstStyle>
            <a:lvl1pPr marL="0" indent="0" algn="ctr">
              <a:buNone/>
              <a:defRPr sz="2400">
                <a:solidFill>
                  <a:schemeClr val="bg2"/>
                </a:solidFill>
              </a:defRPr>
            </a:lvl1pPr>
          </a:lstStyle>
          <a:p>
            <a:r>
              <a:rPr lang="en-US" smtClean="0"/>
              <a:t>Drag picture to placeholder or click icon to add</a:t>
            </a:r>
            <a:endParaRPr lang="en-US" dirty="0"/>
          </a:p>
        </p:txBody>
      </p:sp>
      <p:sp>
        <p:nvSpPr>
          <p:cNvPr id="3"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
        <p:nvSpPr>
          <p:cNvPr id="6" name="Content Placeholder 2"/>
          <p:cNvSpPr>
            <a:spLocks noGrp="1"/>
          </p:cNvSpPr>
          <p:nvPr>
            <p:ph idx="1"/>
          </p:nvPr>
        </p:nvSpPr>
        <p:spPr>
          <a:xfrm>
            <a:off x="349375" y="806131"/>
            <a:ext cx="2970088" cy="3368486"/>
          </a:xfrm>
          <a:prstGeom prst="rect">
            <a:avLst/>
          </a:prstGeom>
        </p:spPr>
        <p:txBody>
          <a:bodyPr lIns="0" tIns="0" rIns="0" bIns="0">
            <a:normAutofit/>
          </a:bodyPr>
          <a:lstStyle>
            <a:lvl1pPr marL="0" indent="0">
              <a:lnSpc>
                <a:spcPct val="90000"/>
              </a:lnSpc>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952500" indent="-28575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a:p>
            <a:pPr marL="0" lvl="4"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Fifth level</a:t>
            </a:r>
            <a:endParaRPr lang="en-US" dirty="0" smtClean="0"/>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FP Blank with Title">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1295586048"/>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P Text 1 Column Black">
    <p:spTree>
      <p:nvGrpSpPr>
        <p:cNvPr id="1" name=""/>
        <p:cNvGrpSpPr/>
        <p:nvPr/>
      </p:nvGrpSpPr>
      <p:grpSpPr>
        <a:xfrm>
          <a:off x="0" y="0"/>
          <a:ext cx="0" cy="0"/>
          <a:chOff x="0" y="0"/>
          <a:chExt cx="0" cy="0"/>
        </a:xfrm>
      </p:grpSpPr>
      <p:sp>
        <p:nvSpPr>
          <p:cNvPr id="2"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bg1"/>
                </a:solidFill>
              </a:defRPr>
            </a:lvl1pPr>
          </a:lstStyle>
          <a:p>
            <a:r>
              <a:rPr lang="en-US" dirty="0" smtClean="0"/>
              <a:t>CLICK TO EDIT MASTER TITLE STYLE</a:t>
            </a:r>
            <a:endParaRPr lang="en-US" dirty="0"/>
          </a:p>
        </p:txBody>
      </p:sp>
      <p:sp>
        <p:nvSpPr>
          <p:cNvPr id="4" name="Content Placeholder 2"/>
          <p:cNvSpPr>
            <a:spLocks noGrp="1"/>
          </p:cNvSpPr>
          <p:nvPr>
            <p:ph idx="1"/>
          </p:nvPr>
        </p:nvSpPr>
        <p:spPr>
          <a:xfrm>
            <a:off x="347471" y="758506"/>
            <a:ext cx="8456803" cy="3368486"/>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8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p>
        </p:txBody>
      </p:sp>
    </p:spTree>
    <p:extLst>
      <p:ext uri="{BB962C8B-B14F-4D97-AF65-F5344CB8AC3E}">
        <p14:creationId xmlns:p14="http://schemas.microsoft.com/office/powerpoint/2010/main" xmlns="" val="1278847931"/>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P Text 2 Column Black">
    <p:spTree>
      <p:nvGrpSpPr>
        <p:cNvPr id="1" name=""/>
        <p:cNvGrpSpPr/>
        <p:nvPr/>
      </p:nvGrpSpPr>
      <p:grpSpPr>
        <a:xfrm>
          <a:off x="0" y="0"/>
          <a:ext cx="0" cy="0"/>
          <a:chOff x="0" y="0"/>
          <a:chExt cx="0" cy="0"/>
        </a:xfrm>
      </p:grpSpPr>
      <p:sp>
        <p:nvSpPr>
          <p:cNvPr id="2"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bg1"/>
                </a:solidFill>
              </a:defRPr>
            </a:lvl1pPr>
          </a:lstStyle>
          <a:p>
            <a:r>
              <a:rPr lang="en-US" dirty="0" smtClean="0"/>
              <a:t>CLICK TO EDIT MASTER TITLE STYLE</a:t>
            </a:r>
            <a:endParaRPr lang="en-US" dirty="0"/>
          </a:p>
        </p:txBody>
      </p:sp>
      <p:sp>
        <p:nvSpPr>
          <p:cNvPr id="5" name="Content Placeholder 2"/>
          <p:cNvSpPr>
            <a:spLocks noGrp="1"/>
          </p:cNvSpPr>
          <p:nvPr>
            <p:ph idx="1"/>
          </p:nvPr>
        </p:nvSpPr>
        <p:spPr>
          <a:xfrm>
            <a:off x="347472" y="758506"/>
            <a:ext cx="4165152" cy="3368486"/>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p>
        </p:txBody>
      </p:sp>
      <p:sp>
        <p:nvSpPr>
          <p:cNvPr id="7" name="Content Placeholder 2"/>
          <p:cNvSpPr>
            <a:spLocks noGrp="1"/>
          </p:cNvSpPr>
          <p:nvPr>
            <p:ph idx="10"/>
          </p:nvPr>
        </p:nvSpPr>
        <p:spPr>
          <a:xfrm>
            <a:off x="4616755" y="758506"/>
            <a:ext cx="4165152" cy="3368486"/>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p>
        </p:txBody>
      </p:sp>
    </p:spTree>
    <p:extLst>
      <p:ext uri="{BB962C8B-B14F-4D97-AF65-F5344CB8AC3E}">
        <p14:creationId xmlns:p14="http://schemas.microsoft.com/office/powerpoint/2010/main" xmlns="" val="462148103"/>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P Text 4 Quadrant Black">
    <p:spTree>
      <p:nvGrpSpPr>
        <p:cNvPr id="1" name=""/>
        <p:cNvGrpSpPr/>
        <p:nvPr/>
      </p:nvGrpSpPr>
      <p:grpSpPr>
        <a:xfrm>
          <a:off x="0" y="0"/>
          <a:ext cx="0" cy="0"/>
          <a:chOff x="0" y="0"/>
          <a:chExt cx="0" cy="0"/>
        </a:xfrm>
      </p:grpSpPr>
      <p:sp>
        <p:nvSpPr>
          <p:cNvPr id="2"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rgbClr val="FFFFFF"/>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347472" y="770267"/>
            <a:ext cx="4165152" cy="1716950"/>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p>
        </p:txBody>
      </p:sp>
      <p:sp>
        <p:nvSpPr>
          <p:cNvPr id="12" name="Content Placeholder 2"/>
          <p:cNvSpPr>
            <a:spLocks noGrp="1"/>
          </p:cNvSpPr>
          <p:nvPr>
            <p:ph idx="10"/>
          </p:nvPr>
        </p:nvSpPr>
        <p:spPr>
          <a:xfrm>
            <a:off x="4616755" y="770267"/>
            <a:ext cx="4165152" cy="1716950"/>
          </a:xfrm>
          <a:prstGeom prst="rect">
            <a:avLst/>
          </a:prstGeom>
        </p:spPr>
        <p:txBody>
          <a:bodyPr lIns="0" tIns="0" rIns="0" bIns="0">
            <a:normAutofit/>
          </a:bodyPr>
          <a:lstStyle>
            <a:lvl1pPr marL="0" indent="0">
              <a:buClr>
                <a:schemeClr val="bg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p>
        </p:txBody>
      </p:sp>
      <p:sp>
        <p:nvSpPr>
          <p:cNvPr id="13" name="Content Placeholder 2"/>
          <p:cNvSpPr>
            <a:spLocks noGrp="1"/>
          </p:cNvSpPr>
          <p:nvPr>
            <p:ph idx="11"/>
          </p:nvPr>
        </p:nvSpPr>
        <p:spPr>
          <a:xfrm>
            <a:off x="347471" y="2610706"/>
            <a:ext cx="4165152" cy="1716950"/>
          </a:xfrm>
          <a:prstGeom prst="rect">
            <a:avLst/>
          </a:prstGeom>
        </p:spPr>
        <p:txBody>
          <a:bodyPr lIns="0" tIns="0" rIns="0" bIns="0">
            <a:normAutofit/>
          </a:bodyPr>
          <a:lstStyle>
            <a:lvl1pPr marL="0" indent="0">
              <a:buClr>
                <a:schemeClr val="bg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p>
        </p:txBody>
      </p:sp>
      <p:sp>
        <p:nvSpPr>
          <p:cNvPr id="14" name="Content Placeholder 2"/>
          <p:cNvSpPr>
            <a:spLocks noGrp="1"/>
          </p:cNvSpPr>
          <p:nvPr>
            <p:ph idx="12"/>
          </p:nvPr>
        </p:nvSpPr>
        <p:spPr>
          <a:xfrm>
            <a:off x="4616754" y="2610706"/>
            <a:ext cx="4165152" cy="1716950"/>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p>
        </p:txBody>
      </p:sp>
    </p:spTree>
    <p:extLst>
      <p:ext uri="{BB962C8B-B14F-4D97-AF65-F5344CB8AC3E}">
        <p14:creationId xmlns:p14="http://schemas.microsoft.com/office/powerpoint/2010/main" xmlns="" val="565175114"/>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P Text and Chart/Image">
    <p:spTree>
      <p:nvGrpSpPr>
        <p:cNvPr id="1" name=""/>
        <p:cNvGrpSpPr/>
        <p:nvPr/>
      </p:nvGrpSpPr>
      <p:grpSpPr>
        <a:xfrm>
          <a:off x="0" y="0"/>
          <a:ext cx="0" cy="0"/>
          <a:chOff x="0" y="0"/>
          <a:chExt cx="0" cy="0"/>
        </a:xfrm>
      </p:grpSpPr>
      <p:sp>
        <p:nvSpPr>
          <p:cNvPr id="2"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rgbClr val="FFFFFF"/>
                </a:solidFill>
              </a:defRPr>
            </a:lvl1pPr>
          </a:lstStyle>
          <a:p>
            <a:r>
              <a:rPr lang="en-US" dirty="0" smtClean="0"/>
              <a:t>CLICK TO EDIT MASTER TITLE STYLE</a:t>
            </a:r>
            <a:endParaRPr lang="en-US" dirty="0"/>
          </a:p>
        </p:txBody>
      </p:sp>
      <p:sp>
        <p:nvSpPr>
          <p:cNvPr id="5" name="Content Placeholder 2"/>
          <p:cNvSpPr>
            <a:spLocks noGrp="1"/>
          </p:cNvSpPr>
          <p:nvPr>
            <p:ph idx="1"/>
          </p:nvPr>
        </p:nvSpPr>
        <p:spPr>
          <a:xfrm>
            <a:off x="347472" y="758506"/>
            <a:ext cx="2924366" cy="3413444"/>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p>
        </p:txBody>
      </p:sp>
      <p:sp>
        <p:nvSpPr>
          <p:cNvPr id="6" name="Content Placeholder 2"/>
          <p:cNvSpPr>
            <a:spLocks noGrp="1"/>
          </p:cNvSpPr>
          <p:nvPr>
            <p:ph idx="12"/>
          </p:nvPr>
        </p:nvSpPr>
        <p:spPr>
          <a:xfrm>
            <a:off x="3581400" y="742950"/>
            <a:ext cx="5257800" cy="3429000"/>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p>
        </p:txBody>
      </p:sp>
    </p:spTree>
    <p:extLst>
      <p:ext uri="{BB962C8B-B14F-4D97-AF65-F5344CB8AC3E}">
        <p14:creationId xmlns:p14="http://schemas.microsoft.com/office/powerpoint/2010/main" xmlns="" val="87858243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P Text and Image 1">
    <p:spTree>
      <p:nvGrpSpPr>
        <p:cNvPr id="1" name=""/>
        <p:cNvGrpSpPr/>
        <p:nvPr/>
      </p:nvGrpSpPr>
      <p:grpSpPr>
        <a:xfrm>
          <a:off x="0" y="0"/>
          <a:ext cx="0" cy="0"/>
          <a:chOff x="0" y="0"/>
          <a:chExt cx="0" cy="0"/>
        </a:xfrm>
      </p:grpSpPr>
      <p:sp>
        <p:nvSpPr>
          <p:cNvPr id="5" name="Picture Placeholder 10"/>
          <p:cNvSpPr>
            <a:spLocks noGrp="1"/>
          </p:cNvSpPr>
          <p:nvPr>
            <p:ph type="pic" sz="quarter" idx="10"/>
          </p:nvPr>
        </p:nvSpPr>
        <p:spPr>
          <a:xfrm>
            <a:off x="5006975" y="347471"/>
            <a:ext cx="4137025" cy="3748279"/>
          </a:xfrm>
          <a:prstGeom prst="rect">
            <a:avLst/>
          </a:prstGeom>
          <a:ln>
            <a:noFill/>
          </a:ln>
        </p:spPr>
        <p:txBody>
          <a:bodyPr vert="horz" anchor="ctr" anchorCtr="0"/>
          <a:lstStyle>
            <a:lvl1pPr marL="0" indent="0" algn="ctr">
              <a:buNone/>
              <a:defRPr sz="2400">
                <a:solidFill>
                  <a:schemeClr val="bg1"/>
                </a:solidFill>
              </a:defRPr>
            </a:lvl1pPr>
          </a:lstStyle>
          <a:p>
            <a:endParaRPr lang="en-US" dirty="0"/>
          </a:p>
        </p:txBody>
      </p:sp>
      <p:sp>
        <p:nvSpPr>
          <p:cNvPr id="9" name="Text Placeholder 2"/>
          <p:cNvSpPr>
            <a:spLocks noGrp="1"/>
          </p:cNvSpPr>
          <p:nvPr>
            <p:ph type="body" idx="12"/>
          </p:nvPr>
        </p:nvSpPr>
        <p:spPr>
          <a:xfrm>
            <a:off x="346075" y="3295245"/>
            <a:ext cx="4215384" cy="320040"/>
          </a:xfrm>
          <a:prstGeom prst="rect">
            <a:avLst/>
          </a:prstGeom>
        </p:spPr>
        <p:txBody>
          <a:bodyPr lIns="0" tIns="0" bIns="0" anchor="t" anchorCtr="0"/>
          <a:lstStyle>
            <a:lvl1pPr marL="0" indent="0">
              <a:buNone/>
              <a:defRPr sz="1600" b="1">
                <a:ln>
                  <a:noFill/>
                </a:ln>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Text Placeholder 2"/>
          <p:cNvSpPr>
            <a:spLocks noGrp="1"/>
          </p:cNvSpPr>
          <p:nvPr>
            <p:ph type="body" idx="13"/>
          </p:nvPr>
        </p:nvSpPr>
        <p:spPr>
          <a:xfrm>
            <a:off x="346075" y="3637808"/>
            <a:ext cx="4215384" cy="457200"/>
          </a:xfrm>
          <a:prstGeom prst="rect">
            <a:avLst/>
          </a:prstGeom>
        </p:spPr>
        <p:txBody>
          <a:bodyPr lIns="0" tIns="0" rIns="0" bIns="0" anchor="t" anchorCtr="0"/>
          <a:lstStyle>
            <a:lvl1pPr marL="0" indent="0">
              <a:buNone/>
              <a:defRPr sz="1200" b="0">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23" name="Straight Connector 22"/>
          <p:cNvCxnSpPr/>
          <p:nvPr userDrawn="1"/>
        </p:nvCxnSpPr>
        <p:spPr bwMode="auto">
          <a:xfrm>
            <a:off x="343122" y="1222686"/>
            <a:ext cx="4219979" cy="0"/>
          </a:xfrm>
          <a:prstGeom prst="line">
            <a:avLst/>
          </a:prstGeom>
          <a:noFill/>
          <a:ln w="19050" cap="flat" cmpd="sng" algn="ctr">
            <a:solidFill>
              <a:schemeClr val="bg2"/>
            </a:solidFill>
            <a:prstDash val="solid"/>
            <a:round/>
            <a:headEnd type="none" w="med" len="med"/>
            <a:tailEnd type="none" w="med" len="med"/>
          </a:ln>
          <a:effectLst/>
        </p:spPr>
      </p:cxnSp>
      <p:sp>
        <p:nvSpPr>
          <p:cNvPr id="25" name="Text Placeholder 2"/>
          <p:cNvSpPr>
            <a:spLocks noGrp="1"/>
          </p:cNvSpPr>
          <p:nvPr>
            <p:ph type="body" idx="14"/>
          </p:nvPr>
        </p:nvSpPr>
        <p:spPr>
          <a:xfrm>
            <a:off x="346075" y="2313544"/>
            <a:ext cx="4215384" cy="320040"/>
          </a:xfrm>
          <a:prstGeom prst="rect">
            <a:avLst/>
          </a:prstGeom>
        </p:spPr>
        <p:txBody>
          <a:bodyPr lIns="0" tIns="0" rIns="0" bIns="0" anchor="t" anchorCtr="0"/>
          <a:lstStyle>
            <a:lvl1pPr marL="0" indent="0">
              <a:buNone/>
              <a:defRPr sz="1600" b="1">
                <a:ln>
                  <a:noFill/>
                </a:ln>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6" name="Text Placeholder 2"/>
          <p:cNvSpPr>
            <a:spLocks noGrp="1"/>
          </p:cNvSpPr>
          <p:nvPr>
            <p:ph type="body" idx="15"/>
          </p:nvPr>
        </p:nvSpPr>
        <p:spPr>
          <a:xfrm>
            <a:off x="346075" y="2656107"/>
            <a:ext cx="4215384" cy="457200"/>
          </a:xfrm>
          <a:prstGeom prst="rect">
            <a:avLst/>
          </a:prstGeom>
        </p:spPr>
        <p:txBody>
          <a:bodyPr lIns="0" tIns="0" rIns="0" bIns="0" anchor="t" anchorCtr="0"/>
          <a:lstStyle>
            <a:lvl1pPr marL="0" indent="0">
              <a:buNone/>
              <a:defRPr sz="1200" b="0">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9" name="Text Placeholder 2"/>
          <p:cNvSpPr>
            <a:spLocks noGrp="1"/>
          </p:cNvSpPr>
          <p:nvPr>
            <p:ph type="body" idx="16"/>
          </p:nvPr>
        </p:nvSpPr>
        <p:spPr>
          <a:xfrm>
            <a:off x="347717" y="1336043"/>
            <a:ext cx="4215384" cy="320040"/>
          </a:xfrm>
          <a:prstGeom prst="rect">
            <a:avLst/>
          </a:prstGeom>
        </p:spPr>
        <p:txBody>
          <a:bodyPr lIns="0" tIns="0" rIns="0" bIns="0" anchor="t" anchorCtr="0"/>
          <a:lstStyle>
            <a:lvl1pPr marL="0" indent="0">
              <a:buNone/>
              <a:defRPr sz="1600" b="1">
                <a:ln>
                  <a:noFill/>
                </a:ln>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0" name="Text Placeholder 2"/>
          <p:cNvSpPr>
            <a:spLocks noGrp="1"/>
          </p:cNvSpPr>
          <p:nvPr>
            <p:ph type="body" idx="17"/>
          </p:nvPr>
        </p:nvSpPr>
        <p:spPr>
          <a:xfrm>
            <a:off x="347717" y="1678606"/>
            <a:ext cx="4215384" cy="457200"/>
          </a:xfrm>
          <a:prstGeom prst="rect">
            <a:avLst/>
          </a:prstGeom>
        </p:spPr>
        <p:txBody>
          <a:bodyPr lIns="0" tIns="0" rIns="0" bIns="0" anchor="t" anchorCtr="0"/>
          <a:lstStyle>
            <a:lvl1pPr marL="0" indent="0">
              <a:buNone/>
              <a:defRPr sz="1200" b="0">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1" name="Text Placeholder 2"/>
          <p:cNvSpPr>
            <a:spLocks noGrp="1"/>
          </p:cNvSpPr>
          <p:nvPr>
            <p:ph type="body" idx="18"/>
          </p:nvPr>
        </p:nvSpPr>
        <p:spPr>
          <a:xfrm>
            <a:off x="346075" y="347471"/>
            <a:ext cx="4215384" cy="320040"/>
          </a:xfrm>
          <a:prstGeom prst="rect">
            <a:avLst/>
          </a:prstGeom>
        </p:spPr>
        <p:txBody>
          <a:bodyPr lIns="0" tIns="0" rIns="0" bIns="0" anchor="t" anchorCtr="0"/>
          <a:lstStyle>
            <a:lvl1pPr marL="0" indent="0">
              <a:buNone/>
              <a:defRPr sz="1600" b="1">
                <a:ln>
                  <a:noFill/>
                </a:ln>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2" name="Text Placeholder 2"/>
          <p:cNvSpPr>
            <a:spLocks noGrp="1"/>
          </p:cNvSpPr>
          <p:nvPr>
            <p:ph type="body" idx="19"/>
          </p:nvPr>
        </p:nvSpPr>
        <p:spPr>
          <a:xfrm>
            <a:off x="346075" y="690034"/>
            <a:ext cx="4215384" cy="457200"/>
          </a:xfrm>
          <a:prstGeom prst="rect">
            <a:avLst/>
          </a:prstGeom>
        </p:spPr>
        <p:txBody>
          <a:bodyPr lIns="0" tIns="0" rIns="0" bIns="0" anchor="t" anchorCtr="0"/>
          <a:lstStyle>
            <a:lvl1pPr marL="0" indent="0">
              <a:buNone/>
              <a:defRPr sz="1200" b="0">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35" name="Straight Connector 34"/>
          <p:cNvCxnSpPr/>
          <p:nvPr userDrawn="1"/>
        </p:nvCxnSpPr>
        <p:spPr bwMode="auto">
          <a:xfrm>
            <a:off x="343122" y="2211258"/>
            <a:ext cx="4219979" cy="0"/>
          </a:xfrm>
          <a:prstGeom prst="line">
            <a:avLst/>
          </a:prstGeom>
          <a:noFill/>
          <a:ln w="19050" cap="flat" cmpd="sng" algn="ctr">
            <a:solidFill>
              <a:srgbClr val="666465"/>
            </a:solidFill>
            <a:prstDash val="solid"/>
            <a:round/>
            <a:headEnd type="none" w="med" len="med"/>
            <a:tailEnd type="none" w="med" len="med"/>
          </a:ln>
          <a:effectLst/>
        </p:spPr>
      </p:cxnSp>
      <p:cxnSp>
        <p:nvCxnSpPr>
          <p:cNvPr id="37" name="Straight Connector 36"/>
          <p:cNvCxnSpPr/>
          <p:nvPr userDrawn="1"/>
        </p:nvCxnSpPr>
        <p:spPr bwMode="auto">
          <a:xfrm>
            <a:off x="343122" y="3188759"/>
            <a:ext cx="4219979" cy="0"/>
          </a:xfrm>
          <a:prstGeom prst="line">
            <a:avLst/>
          </a:prstGeom>
          <a:noFill/>
          <a:ln w="19050" cap="flat" cmpd="sng" algn="ctr">
            <a:solidFill>
              <a:srgbClr val="666465"/>
            </a:solidFill>
            <a:prstDash val="solid"/>
            <a:round/>
            <a:headEnd type="none" w="med" len="med"/>
            <a:tailEnd type="none" w="med" len="med"/>
          </a:ln>
          <a:effectLst/>
        </p:spPr>
      </p:cxnSp>
    </p:spTree>
    <p:extLst>
      <p:ext uri="{BB962C8B-B14F-4D97-AF65-F5344CB8AC3E}">
        <p14:creationId xmlns:p14="http://schemas.microsoft.com/office/powerpoint/2010/main" xmlns="" val="12797939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P Text and Image 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671157" y="347472"/>
            <a:ext cx="3346704" cy="768096"/>
          </a:xfrm>
          <a:prstGeom prst="rect">
            <a:avLst/>
          </a:prstGeom>
          <a:solidFill>
            <a:srgbClr val="343434"/>
          </a:solidFill>
        </p:spPr>
        <p:txBody>
          <a:bodyPr vert="horz" wrap="square" lIns="91440" tIns="91440" rIns="91440" bIns="91440" anchor="ctr" anchorCtr="0"/>
          <a:lstStyle>
            <a:lvl1pPr marL="0" indent="0" algn="l">
              <a:spcBef>
                <a:spcPts val="0"/>
              </a:spcBef>
              <a:buNone/>
              <a:defRPr sz="1100" baseline="0">
                <a:solidFill>
                  <a:srgbClr val="FFFFFF"/>
                </a:solidFill>
              </a:defRPr>
            </a:lvl1pPr>
            <a:lvl2pPr>
              <a:buNone/>
              <a:defRPr sz="1100"/>
            </a:lvl2pPr>
            <a:lvl3pPr>
              <a:buNone/>
              <a:defRPr sz="1100"/>
            </a:lvl3pPr>
            <a:lvl4pPr>
              <a:buNone/>
              <a:defRPr sz="1100"/>
            </a:lvl4pPr>
            <a:lvl5pPr>
              <a:buNone/>
              <a:defRPr sz="1100"/>
            </a:lvl5pPr>
          </a:lstStyle>
          <a:p>
            <a:pPr lvl="0"/>
            <a:endParaRPr lang="en-US" dirty="0" smtClean="0"/>
          </a:p>
        </p:txBody>
      </p:sp>
      <p:sp>
        <p:nvSpPr>
          <p:cNvPr id="13" name="Text Placeholder 12"/>
          <p:cNvSpPr>
            <a:spLocks noGrp="1" noChangeAspect="1"/>
          </p:cNvSpPr>
          <p:nvPr>
            <p:ph type="body" sz="quarter" idx="15"/>
          </p:nvPr>
        </p:nvSpPr>
        <p:spPr>
          <a:xfrm>
            <a:off x="347472" y="347472"/>
            <a:ext cx="1271016" cy="768096"/>
          </a:xfrm>
          <a:prstGeom prst="rect">
            <a:avLst/>
          </a:prstGeom>
          <a:solidFill>
            <a:srgbClr val="43B02A"/>
          </a:solidFill>
          <a:ln>
            <a:noFill/>
          </a:ln>
        </p:spPr>
        <p:txBody>
          <a:bodyPr vert="horz" anchor="ctr" anchorCtr="0"/>
          <a:lstStyle>
            <a:lvl1pPr marL="0">
              <a:spcBef>
                <a:spcPts val="0"/>
              </a:spcBef>
              <a:buNone/>
              <a:defRPr sz="1600" b="1">
                <a:solidFill>
                  <a:srgbClr val="FFFFFF"/>
                </a:solidFill>
              </a:defRPr>
            </a:lvl1pPr>
            <a:lvl2pPr>
              <a:defRPr sz="1600"/>
            </a:lvl2pPr>
            <a:lvl3pPr>
              <a:defRPr sz="1600"/>
            </a:lvl3pPr>
            <a:lvl4pPr>
              <a:defRPr sz="1600"/>
            </a:lvl4pPr>
            <a:lvl5pPr>
              <a:defRPr sz="1600"/>
            </a:lvl5pPr>
          </a:lstStyle>
          <a:p>
            <a:pPr lvl="0"/>
            <a:endParaRPr lang="en-US" dirty="0"/>
          </a:p>
        </p:txBody>
      </p:sp>
      <p:sp>
        <p:nvSpPr>
          <p:cNvPr id="15" name="Rectangle 14"/>
          <p:cNvSpPr/>
          <p:nvPr userDrawn="1"/>
        </p:nvSpPr>
        <p:spPr>
          <a:xfrm>
            <a:off x="1254125" y="1115568"/>
            <a:ext cx="50543" cy="50543"/>
          </a:xfrm>
          <a:prstGeom prst="rect">
            <a:avLst/>
          </a:prstGeom>
          <a:solidFill>
            <a:schemeClr val="accent3">
              <a:lumMod val="60000"/>
              <a:lumOff val="40000"/>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 name="Text Placeholder 9"/>
          <p:cNvSpPr>
            <a:spLocks noGrp="1"/>
          </p:cNvSpPr>
          <p:nvPr>
            <p:ph type="body" sz="quarter" idx="16"/>
          </p:nvPr>
        </p:nvSpPr>
        <p:spPr>
          <a:xfrm>
            <a:off x="1671157" y="1166111"/>
            <a:ext cx="3346704" cy="768096"/>
          </a:xfrm>
          <a:prstGeom prst="rect">
            <a:avLst/>
          </a:prstGeom>
          <a:solidFill>
            <a:srgbClr val="343434"/>
          </a:solidFill>
        </p:spPr>
        <p:txBody>
          <a:bodyPr vert="horz" wrap="square" lIns="91440" tIns="91440" rIns="91440" bIns="91440" anchor="ctr" anchorCtr="0"/>
          <a:lstStyle>
            <a:lvl1pPr marL="0" indent="0" algn="l">
              <a:spcBef>
                <a:spcPts val="0"/>
              </a:spcBef>
              <a:buNone/>
              <a:defRPr sz="1100" baseline="0">
                <a:solidFill>
                  <a:srgbClr val="FFFFFF"/>
                </a:solidFill>
              </a:defRPr>
            </a:lvl1pPr>
            <a:lvl2pPr>
              <a:buNone/>
              <a:defRPr sz="1100"/>
            </a:lvl2pPr>
            <a:lvl3pPr>
              <a:buNone/>
              <a:defRPr sz="1100"/>
            </a:lvl3pPr>
            <a:lvl4pPr>
              <a:buNone/>
              <a:defRPr sz="1100"/>
            </a:lvl4pPr>
            <a:lvl5pPr>
              <a:buNone/>
              <a:defRPr sz="1100"/>
            </a:lvl5pPr>
          </a:lstStyle>
          <a:p>
            <a:pPr lvl="0"/>
            <a:endParaRPr lang="en-US" dirty="0" smtClean="0"/>
          </a:p>
        </p:txBody>
      </p:sp>
      <p:sp>
        <p:nvSpPr>
          <p:cNvPr id="19" name="Text Placeholder 12"/>
          <p:cNvSpPr>
            <a:spLocks noGrp="1" noChangeAspect="1"/>
          </p:cNvSpPr>
          <p:nvPr>
            <p:ph type="body" sz="quarter" idx="17"/>
          </p:nvPr>
        </p:nvSpPr>
        <p:spPr>
          <a:xfrm>
            <a:off x="347472" y="1166111"/>
            <a:ext cx="1271016" cy="768096"/>
          </a:xfrm>
          <a:prstGeom prst="rect">
            <a:avLst/>
          </a:prstGeom>
          <a:solidFill>
            <a:srgbClr val="0A64AA"/>
          </a:solidFill>
          <a:ln>
            <a:noFill/>
          </a:ln>
        </p:spPr>
        <p:txBody>
          <a:bodyPr vert="horz" anchor="ctr" anchorCtr="0"/>
          <a:lstStyle>
            <a:lvl1pPr marL="0" indent="0">
              <a:spcBef>
                <a:spcPts val="0"/>
              </a:spcBef>
              <a:buNone/>
              <a:defRPr sz="1600" b="1">
                <a:solidFill>
                  <a:srgbClr val="FFFFFF"/>
                </a:solidFill>
              </a:defRPr>
            </a:lvl1pPr>
            <a:lvl2pPr>
              <a:defRPr sz="1600"/>
            </a:lvl2pPr>
            <a:lvl3pPr>
              <a:defRPr sz="1600"/>
            </a:lvl3pPr>
            <a:lvl4pPr>
              <a:defRPr sz="1600"/>
            </a:lvl4pPr>
            <a:lvl5pPr>
              <a:defRPr sz="1600"/>
            </a:lvl5pPr>
          </a:lstStyle>
          <a:p>
            <a:pPr lvl="0"/>
            <a:endParaRPr lang="en-US" dirty="0"/>
          </a:p>
        </p:txBody>
      </p:sp>
      <p:sp>
        <p:nvSpPr>
          <p:cNvPr id="24" name="Text Placeholder 9"/>
          <p:cNvSpPr>
            <a:spLocks noGrp="1"/>
          </p:cNvSpPr>
          <p:nvPr>
            <p:ph type="body" sz="quarter" idx="18"/>
          </p:nvPr>
        </p:nvSpPr>
        <p:spPr>
          <a:xfrm>
            <a:off x="1671157" y="1993392"/>
            <a:ext cx="3346704" cy="768096"/>
          </a:xfrm>
          <a:prstGeom prst="rect">
            <a:avLst/>
          </a:prstGeom>
          <a:solidFill>
            <a:srgbClr val="343434"/>
          </a:solidFill>
        </p:spPr>
        <p:txBody>
          <a:bodyPr vert="horz" wrap="square" lIns="91440" tIns="91440" rIns="91440" bIns="91440" anchor="ctr" anchorCtr="0"/>
          <a:lstStyle>
            <a:lvl1pPr marL="0" indent="0" algn="l">
              <a:spcBef>
                <a:spcPts val="0"/>
              </a:spcBef>
              <a:buNone/>
              <a:defRPr sz="1100" baseline="0">
                <a:solidFill>
                  <a:srgbClr val="FFFFFF"/>
                </a:solidFill>
              </a:defRPr>
            </a:lvl1pPr>
            <a:lvl2pPr>
              <a:buNone/>
              <a:defRPr sz="1100"/>
            </a:lvl2pPr>
            <a:lvl3pPr>
              <a:buNone/>
              <a:defRPr sz="1100"/>
            </a:lvl3pPr>
            <a:lvl4pPr>
              <a:buNone/>
              <a:defRPr sz="1100"/>
            </a:lvl4pPr>
            <a:lvl5pPr>
              <a:buNone/>
              <a:defRPr sz="1100"/>
            </a:lvl5pPr>
          </a:lstStyle>
          <a:p>
            <a:pPr lvl="0"/>
            <a:endParaRPr lang="en-US" dirty="0" smtClean="0"/>
          </a:p>
        </p:txBody>
      </p:sp>
      <p:sp>
        <p:nvSpPr>
          <p:cNvPr id="25" name="Text Placeholder 12"/>
          <p:cNvSpPr>
            <a:spLocks noGrp="1" noChangeAspect="1"/>
          </p:cNvSpPr>
          <p:nvPr>
            <p:ph type="body" sz="quarter" idx="19"/>
          </p:nvPr>
        </p:nvSpPr>
        <p:spPr>
          <a:xfrm>
            <a:off x="347472" y="1993392"/>
            <a:ext cx="1271016" cy="768096"/>
          </a:xfrm>
          <a:prstGeom prst="rect">
            <a:avLst/>
          </a:prstGeom>
          <a:solidFill>
            <a:schemeClr val="accent4"/>
          </a:solidFill>
          <a:ln>
            <a:noFill/>
          </a:ln>
        </p:spPr>
        <p:txBody>
          <a:bodyPr vert="horz" anchor="ctr" anchorCtr="0"/>
          <a:lstStyle>
            <a:lvl1pPr marL="0" indent="0">
              <a:spcBef>
                <a:spcPts val="0"/>
              </a:spcBef>
              <a:buNone/>
              <a:defRPr sz="1600" b="1">
                <a:solidFill>
                  <a:srgbClr val="FFFFFF"/>
                </a:solidFill>
              </a:defRPr>
            </a:lvl1pPr>
            <a:lvl2pPr>
              <a:defRPr sz="1600"/>
            </a:lvl2pPr>
            <a:lvl3pPr>
              <a:defRPr sz="1600"/>
            </a:lvl3pPr>
            <a:lvl4pPr>
              <a:defRPr sz="1600"/>
            </a:lvl4pPr>
            <a:lvl5pPr>
              <a:defRPr sz="1600"/>
            </a:lvl5pPr>
          </a:lstStyle>
          <a:p>
            <a:pPr lvl="0"/>
            <a:endParaRPr lang="en-US" dirty="0"/>
          </a:p>
        </p:txBody>
      </p:sp>
      <p:sp>
        <p:nvSpPr>
          <p:cNvPr id="26" name="Text Placeholder 9"/>
          <p:cNvSpPr>
            <a:spLocks noGrp="1"/>
          </p:cNvSpPr>
          <p:nvPr>
            <p:ph type="body" sz="quarter" idx="20"/>
          </p:nvPr>
        </p:nvSpPr>
        <p:spPr>
          <a:xfrm>
            <a:off x="1671157" y="2816352"/>
            <a:ext cx="3346704" cy="768991"/>
          </a:xfrm>
          <a:prstGeom prst="rect">
            <a:avLst/>
          </a:prstGeom>
          <a:solidFill>
            <a:srgbClr val="343434"/>
          </a:solidFill>
        </p:spPr>
        <p:txBody>
          <a:bodyPr vert="horz" wrap="square" lIns="91440" tIns="91440" rIns="91440" bIns="91440" anchor="ctr" anchorCtr="0"/>
          <a:lstStyle>
            <a:lvl1pPr marL="0" indent="0" algn="l">
              <a:spcBef>
                <a:spcPts val="0"/>
              </a:spcBef>
              <a:buNone/>
              <a:defRPr sz="1100" baseline="0">
                <a:solidFill>
                  <a:srgbClr val="FFFFFF"/>
                </a:solidFill>
              </a:defRPr>
            </a:lvl1pPr>
            <a:lvl2pPr>
              <a:buNone/>
              <a:defRPr sz="1100"/>
            </a:lvl2pPr>
            <a:lvl3pPr>
              <a:buNone/>
              <a:defRPr sz="1100"/>
            </a:lvl3pPr>
            <a:lvl4pPr>
              <a:buNone/>
              <a:defRPr sz="1100"/>
            </a:lvl4pPr>
            <a:lvl5pPr>
              <a:buNone/>
              <a:defRPr sz="1100"/>
            </a:lvl5pPr>
          </a:lstStyle>
          <a:p>
            <a:pPr lvl="0"/>
            <a:endParaRPr lang="en-US" dirty="0" smtClean="0"/>
          </a:p>
        </p:txBody>
      </p:sp>
      <p:sp>
        <p:nvSpPr>
          <p:cNvPr id="27" name="Text Placeholder 12"/>
          <p:cNvSpPr>
            <a:spLocks noGrp="1" noChangeAspect="1"/>
          </p:cNvSpPr>
          <p:nvPr>
            <p:ph type="body" sz="quarter" idx="21"/>
          </p:nvPr>
        </p:nvSpPr>
        <p:spPr>
          <a:xfrm>
            <a:off x="347472" y="2816352"/>
            <a:ext cx="1271016" cy="768096"/>
          </a:xfrm>
          <a:prstGeom prst="rect">
            <a:avLst/>
          </a:prstGeom>
          <a:solidFill>
            <a:schemeClr val="accent2"/>
          </a:solidFill>
          <a:ln>
            <a:noFill/>
          </a:ln>
        </p:spPr>
        <p:txBody>
          <a:bodyPr vert="horz" anchor="ctr" anchorCtr="0"/>
          <a:lstStyle>
            <a:lvl1pPr marL="0" indent="0">
              <a:spcBef>
                <a:spcPts val="0"/>
              </a:spcBef>
              <a:buNone/>
              <a:defRPr sz="1600" b="1">
                <a:solidFill>
                  <a:srgbClr val="FFFFFF"/>
                </a:solidFill>
              </a:defRPr>
            </a:lvl1pPr>
            <a:lvl2pPr>
              <a:defRPr sz="1600"/>
            </a:lvl2pPr>
            <a:lvl3pPr>
              <a:defRPr sz="1600"/>
            </a:lvl3pPr>
            <a:lvl4pPr>
              <a:defRPr sz="1600"/>
            </a:lvl4pPr>
            <a:lvl5pPr>
              <a:defRPr sz="1600"/>
            </a:lvl5pPr>
          </a:lstStyle>
          <a:p>
            <a:pPr lvl="0"/>
            <a:endParaRPr lang="en-US" dirty="0"/>
          </a:p>
        </p:txBody>
      </p:sp>
      <p:sp>
        <p:nvSpPr>
          <p:cNvPr id="28" name="Picture Placeholder 10"/>
          <p:cNvSpPr>
            <a:spLocks noGrp="1"/>
          </p:cNvSpPr>
          <p:nvPr>
            <p:ph type="pic" sz="quarter" idx="22"/>
          </p:nvPr>
        </p:nvSpPr>
        <p:spPr>
          <a:xfrm>
            <a:off x="5070475" y="347471"/>
            <a:ext cx="4073525" cy="3236977"/>
          </a:xfrm>
          <a:prstGeom prst="rect">
            <a:avLst/>
          </a:prstGeom>
          <a:ln>
            <a:noFill/>
          </a:ln>
        </p:spPr>
        <p:txBody>
          <a:bodyPr vert="horz" anchor="ctr" anchorCtr="0"/>
          <a:lstStyle>
            <a:lvl1pPr marL="0" indent="0" algn="ctr">
              <a:buNone/>
              <a:defRPr sz="2400">
                <a:solidFill>
                  <a:srgbClr val="FFFFFF"/>
                </a:solidFill>
              </a:defRPr>
            </a:lvl1pPr>
          </a:lstStyle>
          <a:p>
            <a:endParaRPr lang="en-US" dirty="0"/>
          </a:p>
        </p:txBody>
      </p:sp>
    </p:spTree>
    <p:extLst>
      <p:ext uri="{BB962C8B-B14F-4D97-AF65-F5344CB8AC3E}">
        <p14:creationId xmlns:p14="http://schemas.microsoft.com/office/powerpoint/2010/main" xmlns="" val="2025629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P Black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033754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ext 1 Column Black">
    <p:spTree>
      <p:nvGrpSpPr>
        <p:cNvPr id="1" name=""/>
        <p:cNvGrpSpPr/>
        <p:nvPr/>
      </p:nvGrpSpPr>
      <p:grpSpPr>
        <a:xfrm>
          <a:off x="0" y="0"/>
          <a:ext cx="0" cy="0"/>
          <a:chOff x="0" y="0"/>
          <a:chExt cx="0" cy="0"/>
        </a:xfrm>
      </p:grpSpPr>
      <p:sp>
        <p:nvSpPr>
          <p:cNvPr id="2" name="Title 7"/>
          <p:cNvSpPr>
            <a:spLocks noGrp="1"/>
          </p:cNvSpPr>
          <p:nvPr>
            <p:ph type="title"/>
          </p:nvPr>
        </p:nvSpPr>
        <p:spPr>
          <a:xfrm>
            <a:off x="347471" y="347472"/>
            <a:ext cx="8458200" cy="380661"/>
          </a:xfrm>
          <a:prstGeom prst="rect">
            <a:avLst/>
          </a:prstGeom>
        </p:spPr>
        <p:txBody>
          <a:bodyPr vert="horz" wrap="square" lIns="0" tIns="0" rIns="0" bIns="0">
            <a:noAutofit/>
          </a:bodyPr>
          <a:lstStyle>
            <a:lvl1pPr algn="l">
              <a:defRPr sz="1800" b="1">
                <a:solidFill>
                  <a:schemeClr val="tx1"/>
                </a:solidFill>
              </a:defRPr>
            </a:lvl1pPr>
          </a:lstStyle>
          <a:p>
            <a:r>
              <a:rPr lang="en-US" dirty="0" smtClean="0"/>
              <a:t>Click to edit Master title style</a:t>
            </a:r>
            <a:endParaRPr lang="en-US" dirty="0"/>
          </a:p>
        </p:txBody>
      </p:sp>
      <p:sp>
        <p:nvSpPr>
          <p:cNvPr id="6" name="Content Placeholder 2"/>
          <p:cNvSpPr>
            <a:spLocks noGrp="1"/>
          </p:cNvSpPr>
          <p:nvPr>
            <p:ph idx="1"/>
          </p:nvPr>
        </p:nvSpPr>
        <p:spPr>
          <a:xfrm>
            <a:off x="347471" y="758506"/>
            <a:ext cx="8456803" cy="3368486"/>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sz="1600">
                <a:solidFill>
                  <a:srgbClr val="FFFFFF"/>
                </a:solidFill>
              </a:defRPr>
            </a:lvl1pPr>
            <a:lvl2pPr marL="455613" indent="-223838">
              <a:buClr>
                <a:schemeClr val="tx1"/>
              </a:buClr>
              <a:buSzPct val="90000"/>
              <a:buFont typeface="Webdings" panose="05030102010509060703" pitchFamily="18" charset="2"/>
              <a:buChar char="4"/>
              <a:defRPr sz="1400">
                <a:solidFill>
                  <a:srgbClr val="FFFFFF"/>
                </a:solidFill>
              </a:defRPr>
            </a:lvl2pPr>
            <a:lvl3pPr marL="679450" indent="-209550">
              <a:buClr>
                <a:schemeClr val="tx1"/>
              </a:buClr>
              <a:buSzPct val="85000"/>
              <a:buFont typeface="Webdings" panose="05030102010509060703" pitchFamily="18" charset="2"/>
              <a:buChar char="4"/>
              <a:defRPr sz="1400">
                <a:solidFill>
                  <a:srgbClr val="FFFFFF"/>
                </a:solidFill>
              </a:defRPr>
            </a:lvl3pPr>
            <a:lvl4pPr marL="896112" indent="-228600">
              <a:buClr>
                <a:schemeClr val="tx1"/>
              </a:buClr>
              <a:buSzPct val="100000"/>
              <a:buFont typeface="Wingdings" panose="05000000000000000000" pitchFamily="2" charset="2"/>
              <a:buChar char="§"/>
              <a:defRPr sz="1400">
                <a:solidFill>
                  <a:srgbClr val="FFFFFF"/>
                </a:solidFill>
              </a:defRPr>
            </a:lvl4pPr>
            <a:lvl5pPr marL="1828800" indent="0">
              <a:buNone/>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xmlns="" val="394007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FP Pic Left - Text Right">
    <p:spTree>
      <p:nvGrpSpPr>
        <p:cNvPr id="1" name=""/>
        <p:cNvGrpSpPr/>
        <p:nvPr/>
      </p:nvGrpSpPr>
      <p:grpSpPr>
        <a:xfrm>
          <a:off x="0" y="0"/>
          <a:ext cx="0" cy="0"/>
          <a:chOff x="0" y="0"/>
          <a:chExt cx="0" cy="0"/>
        </a:xfrm>
      </p:grpSpPr>
      <p:pic>
        <p:nvPicPr>
          <p:cNvPr id="2" name="Picture 1" descr="dots-overlay.png"/>
          <p:cNvPicPr>
            <a:picLocks noChangeAspect="1"/>
          </p:cNvPicPr>
          <p:nvPr userDrawn="1"/>
        </p:nvPicPr>
        <p:blipFill>
          <a:blip r:embed="rId2" cstate="email">
            <a:alphaModFix amt="10000"/>
            <a:extLst>
              <a:ext uri="{28A0092B-C50C-407E-A947-70E740481C1C}">
                <a14:useLocalDpi xmlns:a14="http://schemas.microsoft.com/office/drawing/2010/main" xmlns=""/>
              </a:ext>
            </a:extLst>
          </a:blip>
          <a:stretch>
            <a:fillRect/>
          </a:stretch>
        </p:blipFill>
        <p:spPr>
          <a:xfrm>
            <a:off x="4594319" y="0"/>
            <a:ext cx="4559841" cy="5143500"/>
          </a:xfrm>
          <a:prstGeom prst="rect">
            <a:avLst/>
          </a:prstGeom>
          <a:solidFill>
            <a:schemeClr val="tx2"/>
          </a:solidFill>
        </p:spPr>
      </p:pic>
      <p:sp>
        <p:nvSpPr>
          <p:cNvPr id="11" name="Title 1"/>
          <p:cNvSpPr>
            <a:spLocks noGrp="1"/>
          </p:cNvSpPr>
          <p:nvPr>
            <p:ph type="ctrTitle" hasCustomPrompt="1"/>
          </p:nvPr>
        </p:nvSpPr>
        <p:spPr>
          <a:xfrm>
            <a:off x="4600498" y="0"/>
            <a:ext cx="4594301" cy="5143500"/>
          </a:xfrm>
          <a:prstGeom prst="rect">
            <a:avLst/>
          </a:prstGeom>
          <a:noFill/>
        </p:spPr>
        <p:txBody>
          <a:bodyPr wrap="square" lIns="324000" tIns="396000" rIns="0" bIns="0">
            <a:noAutofit/>
          </a:bodyPr>
          <a:lstStyle>
            <a:lvl1pPr marL="0" marR="0" indent="0" algn="l" defTabSz="457200" rtl="0" eaLnBrk="1" fontAlgn="auto" latinLnBrk="0" hangingPunct="1">
              <a:lnSpc>
                <a:spcPts val="3400"/>
              </a:lnSpc>
              <a:spcBef>
                <a:spcPct val="0"/>
              </a:spcBef>
              <a:spcAft>
                <a:spcPts val="0"/>
              </a:spcAft>
              <a:buClrTx/>
              <a:buSzTx/>
              <a:buFontTx/>
              <a:buNone/>
              <a:tabLst/>
              <a:defRPr sz="2800" b="1">
                <a:solidFill>
                  <a:schemeClr val="bg1"/>
                </a:solidFill>
              </a:defRPr>
            </a:lvl1pPr>
          </a:lstStyle>
          <a:p>
            <a:pPr lvl="0"/>
            <a:r>
              <a:rPr lang="en-US" dirty="0" smtClean="0"/>
              <a:t>CLICK TO EDIT PRESENTATION TITLE</a:t>
            </a:r>
            <a:endParaRPr lang="en-US" dirty="0"/>
          </a:p>
        </p:txBody>
      </p:sp>
      <p:sp>
        <p:nvSpPr>
          <p:cNvPr id="4" name="Picture Placeholder 10"/>
          <p:cNvSpPr>
            <a:spLocks noGrp="1"/>
          </p:cNvSpPr>
          <p:nvPr>
            <p:ph type="pic" sz="quarter" idx="22" hasCustomPrompt="1"/>
          </p:nvPr>
        </p:nvSpPr>
        <p:spPr>
          <a:xfrm>
            <a:off x="0" y="-17527"/>
            <a:ext cx="4549698" cy="5161027"/>
          </a:xfrm>
          <a:prstGeom prst="rect">
            <a:avLst/>
          </a:prstGeom>
          <a:ln>
            <a:noFill/>
          </a:ln>
        </p:spPr>
        <p:txBody>
          <a:bodyPr vert="horz" anchor="ctr" anchorCtr="0"/>
          <a:lstStyle>
            <a:lvl1pPr marL="0" indent="0" algn="ctr">
              <a:buNone/>
              <a:defRPr sz="2400">
                <a:solidFill>
                  <a:srgbClr val="262626"/>
                </a:solidFill>
              </a:defRPr>
            </a:lvl1pPr>
          </a:lstStyle>
          <a:p>
            <a:r>
              <a:rPr lang="en-US" dirty="0" smtClean="0"/>
              <a:t>Add a background photo</a:t>
            </a:r>
          </a:p>
          <a:p>
            <a:r>
              <a:rPr lang="en-US" dirty="0" smtClean="0"/>
              <a:t>or diagram</a:t>
            </a:r>
            <a:endParaRPr lang="en-US" dirty="0"/>
          </a:p>
        </p:txBody>
      </p:sp>
      <p:sp>
        <p:nvSpPr>
          <p:cNvPr id="7" name="TextBox 6"/>
          <p:cNvSpPr txBox="1"/>
          <p:nvPr userDrawn="1"/>
        </p:nvSpPr>
        <p:spPr>
          <a:xfrm>
            <a:off x="2200276" y="4784547"/>
            <a:ext cx="6604264" cy="297517"/>
          </a:xfrm>
          <a:prstGeom prst="rect">
            <a:avLst/>
          </a:prstGeom>
          <a:noFill/>
        </p:spPr>
        <p:txBody>
          <a:bodyPr wrap="square" lIns="0" tIns="0" rIns="0" bIns="0" rtlCol="0">
            <a:noAutofit/>
          </a:bodyPr>
          <a:lstStyle/>
          <a:p>
            <a:pPr algn="r"/>
            <a:r>
              <a:rPr lang="en-GB" sz="600" dirty="0" smtClean="0">
                <a:solidFill>
                  <a:srgbClr val="FFFFFF"/>
                </a:solidFill>
              </a:rPr>
              <a:t>Copyright © 2016 Forcepoint. All rights reserved.</a:t>
            </a:r>
            <a:r>
              <a:rPr lang="en-US" sz="600" dirty="0" smtClean="0">
                <a:solidFill>
                  <a:srgbClr val="FFFFFF"/>
                </a:solidFill>
              </a:rPr>
              <a:t> |  </a:t>
            </a:r>
            <a:fld id="{2066355A-084C-D24E-9AD2-7E4FC41EA627}" type="slidenum">
              <a:rPr lang="en-US" sz="600" smtClean="0">
                <a:solidFill>
                  <a:srgbClr val="FFFFFF"/>
                </a:solidFill>
              </a:rPr>
              <a:pPr algn="r"/>
              <a:t>‹#›</a:t>
            </a:fld>
            <a:endParaRPr lang="en-US" sz="600" dirty="0">
              <a:solidFill>
                <a:srgbClr val="FFFFFF"/>
              </a:solidFill>
            </a:endParaRPr>
          </a:p>
        </p:txBody>
      </p:sp>
      <p:sp>
        <p:nvSpPr>
          <p:cNvPr id="8" name="Content Placeholder 2"/>
          <p:cNvSpPr>
            <a:spLocks noGrp="1"/>
          </p:cNvSpPr>
          <p:nvPr>
            <p:ph idx="12"/>
          </p:nvPr>
        </p:nvSpPr>
        <p:spPr>
          <a:xfrm>
            <a:off x="4853354" y="1457011"/>
            <a:ext cx="3951184" cy="3054699"/>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lnSpc>
                <a:spcPct val="90000"/>
              </a:lnSpc>
              <a:spcBef>
                <a:spcPts val="400"/>
              </a:spcBef>
              <a:buClr>
                <a:schemeClr val="accent1"/>
              </a:buClr>
              <a:buSzPct val="90000"/>
              <a:buFont typeface="Webdings" panose="05030102010509060703" pitchFamily="18" charset="2"/>
              <a:buChar char="4"/>
              <a:defRPr sz="1400">
                <a:solidFill>
                  <a:schemeClr val="bg1"/>
                </a:solidFill>
              </a:defRPr>
            </a:lvl2pPr>
            <a:lvl3pPr marL="679450" indent="-209550">
              <a:buClr>
                <a:schemeClr val="bg2"/>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2"/>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solidFill>
                  <a:schemeClr val="bg1"/>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Tree>
    <p:extLst>
      <p:ext uri="{BB962C8B-B14F-4D97-AF65-F5344CB8AC3E}">
        <p14:creationId xmlns:p14="http://schemas.microsoft.com/office/powerpoint/2010/main" xmlns="" val="6377438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P Text and Full Image 2">
    <p:spTree>
      <p:nvGrpSpPr>
        <p:cNvPr id="1" name=""/>
        <p:cNvGrpSpPr/>
        <p:nvPr/>
      </p:nvGrpSpPr>
      <p:grpSpPr>
        <a:xfrm>
          <a:off x="0" y="0"/>
          <a:ext cx="0" cy="0"/>
          <a:chOff x="0" y="0"/>
          <a:chExt cx="0" cy="0"/>
        </a:xfrm>
      </p:grpSpPr>
      <p:sp>
        <p:nvSpPr>
          <p:cNvPr id="5" name="Picture Placeholder 10"/>
          <p:cNvSpPr>
            <a:spLocks noGrp="1"/>
          </p:cNvSpPr>
          <p:nvPr>
            <p:ph type="pic" sz="quarter" idx="11"/>
          </p:nvPr>
        </p:nvSpPr>
        <p:spPr>
          <a:xfrm>
            <a:off x="0" y="0"/>
            <a:ext cx="9144000" cy="4437062"/>
          </a:xfrm>
          <a:prstGeom prst="rect">
            <a:avLst/>
          </a:prstGeom>
          <a:ln>
            <a:noFill/>
          </a:ln>
        </p:spPr>
        <p:txBody>
          <a:bodyPr vert="horz" tIns="0" bIns="0" anchor="ctr" anchorCtr="0"/>
          <a:lstStyle>
            <a:lvl1pPr marL="0" indent="0" algn="ctr">
              <a:buNone/>
              <a:defRPr sz="2400">
                <a:solidFill>
                  <a:schemeClr val="bg2"/>
                </a:solidFill>
              </a:defRPr>
            </a:lvl1pPr>
          </a:lstStyle>
          <a:p>
            <a:r>
              <a:rPr lang="en-US" smtClean="0"/>
              <a:t>Drag picture to placeholder or click icon to add</a:t>
            </a:r>
            <a:endParaRPr lang="en-US" dirty="0"/>
          </a:p>
        </p:txBody>
      </p:sp>
      <p:sp>
        <p:nvSpPr>
          <p:cNvPr id="6" name="Content Placeholder 2"/>
          <p:cNvSpPr>
            <a:spLocks noGrp="1"/>
          </p:cNvSpPr>
          <p:nvPr>
            <p:ph idx="1"/>
          </p:nvPr>
        </p:nvSpPr>
        <p:spPr>
          <a:xfrm>
            <a:off x="5721348" y="347472"/>
            <a:ext cx="3084321" cy="2630678"/>
          </a:xfrm>
          <a:prstGeom prst="rect">
            <a:avLst/>
          </a:prstGeom>
        </p:spPr>
        <p:txBody>
          <a:bodyPr lIns="0" tIns="0" rIns="0" bIns="0">
            <a:normAutofit/>
          </a:bodyPr>
          <a:lstStyle>
            <a:lvl1pPr marL="455613" indent="-223838">
              <a:lnSpc>
                <a:spcPct val="90000"/>
              </a:lnSpc>
              <a:spcBef>
                <a:spcPts val="18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952500" indent="-28575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Tree>
    <p:extLst>
      <p:ext uri="{BB962C8B-B14F-4D97-AF65-F5344CB8AC3E}">
        <p14:creationId xmlns:p14="http://schemas.microsoft.com/office/powerpoint/2010/main" xmlns="" val="2096618926"/>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P Text 1 Column Black">
    <p:spTree>
      <p:nvGrpSpPr>
        <p:cNvPr id="1" name=""/>
        <p:cNvGrpSpPr/>
        <p:nvPr/>
      </p:nvGrpSpPr>
      <p:grpSpPr>
        <a:xfrm>
          <a:off x="0" y="0"/>
          <a:ext cx="0" cy="0"/>
          <a:chOff x="0" y="0"/>
          <a:chExt cx="0" cy="0"/>
        </a:xfrm>
      </p:grpSpPr>
      <p:sp>
        <p:nvSpPr>
          <p:cNvPr id="2"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bg1"/>
                </a:solidFill>
              </a:defRPr>
            </a:lvl1pPr>
          </a:lstStyle>
          <a:p>
            <a:r>
              <a:rPr lang="en-US" dirty="0" smtClean="0"/>
              <a:t>CLICK TO EDIT MASTER TITLE STYLE</a:t>
            </a:r>
            <a:endParaRPr lang="en-US" dirty="0"/>
          </a:p>
        </p:txBody>
      </p:sp>
      <p:sp>
        <p:nvSpPr>
          <p:cNvPr id="4" name="Content Placeholder 2"/>
          <p:cNvSpPr>
            <a:spLocks noGrp="1"/>
          </p:cNvSpPr>
          <p:nvPr>
            <p:ph idx="1"/>
          </p:nvPr>
        </p:nvSpPr>
        <p:spPr>
          <a:xfrm>
            <a:off x="347471" y="758506"/>
            <a:ext cx="8456803" cy="3368486"/>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8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p>
        </p:txBody>
      </p:sp>
    </p:spTree>
    <p:extLst>
      <p:ext uri="{BB962C8B-B14F-4D97-AF65-F5344CB8AC3E}">
        <p14:creationId xmlns:p14="http://schemas.microsoft.com/office/powerpoint/2010/main" xmlns="" val="1016441509"/>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P Text 2 Column Black">
    <p:spTree>
      <p:nvGrpSpPr>
        <p:cNvPr id="1" name=""/>
        <p:cNvGrpSpPr/>
        <p:nvPr/>
      </p:nvGrpSpPr>
      <p:grpSpPr>
        <a:xfrm>
          <a:off x="0" y="0"/>
          <a:ext cx="0" cy="0"/>
          <a:chOff x="0" y="0"/>
          <a:chExt cx="0" cy="0"/>
        </a:xfrm>
      </p:grpSpPr>
      <p:sp>
        <p:nvSpPr>
          <p:cNvPr id="2"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bg1"/>
                </a:solidFill>
              </a:defRPr>
            </a:lvl1pPr>
          </a:lstStyle>
          <a:p>
            <a:r>
              <a:rPr lang="en-US" dirty="0" smtClean="0"/>
              <a:t>CLICK TO EDIT MASTER TITLE STYLE</a:t>
            </a:r>
            <a:endParaRPr lang="en-US" dirty="0"/>
          </a:p>
        </p:txBody>
      </p:sp>
      <p:sp>
        <p:nvSpPr>
          <p:cNvPr id="5" name="Content Placeholder 2"/>
          <p:cNvSpPr>
            <a:spLocks noGrp="1"/>
          </p:cNvSpPr>
          <p:nvPr>
            <p:ph idx="1"/>
          </p:nvPr>
        </p:nvSpPr>
        <p:spPr>
          <a:xfrm>
            <a:off x="347472" y="758506"/>
            <a:ext cx="4165152" cy="3368486"/>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p>
        </p:txBody>
      </p:sp>
      <p:sp>
        <p:nvSpPr>
          <p:cNvPr id="7" name="Content Placeholder 2"/>
          <p:cNvSpPr>
            <a:spLocks noGrp="1"/>
          </p:cNvSpPr>
          <p:nvPr>
            <p:ph idx="10"/>
          </p:nvPr>
        </p:nvSpPr>
        <p:spPr>
          <a:xfrm>
            <a:off x="4616755" y="758506"/>
            <a:ext cx="4165152" cy="3368486"/>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p>
        </p:txBody>
      </p:sp>
    </p:spTree>
    <p:extLst>
      <p:ext uri="{BB962C8B-B14F-4D97-AF65-F5344CB8AC3E}">
        <p14:creationId xmlns:p14="http://schemas.microsoft.com/office/powerpoint/2010/main" xmlns="" val="244622483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P Text 4 Quadrant Black">
    <p:spTree>
      <p:nvGrpSpPr>
        <p:cNvPr id="1" name=""/>
        <p:cNvGrpSpPr/>
        <p:nvPr/>
      </p:nvGrpSpPr>
      <p:grpSpPr>
        <a:xfrm>
          <a:off x="0" y="0"/>
          <a:ext cx="0" cy="0"/>
          <a:chOff x="0" y="0"/>
          <a:chExt cx="0" cy="0"/>
        </a:xfrm>
      </p:grpSpPr>
      <p:sp>
        <p:nvSpPr>
          <p:cNvPr id="2"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rgbClr val="FFFFFF"/>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347472" y="770267"/>
            <a:ext cx="4165152" cy="1716950"/>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p>
        </p:txBody>
      </p:sp>
      <p:sp>
        <p:nvSpPr>
          <p:cNvPr id="12" name="Content Placeholder 2"/>
          <p:cNvSpPr>
            <a:spLocks noGrp="1"/>
          </p:cNvSpPr>
          <p:nvPr>
            <p:ph idx="10"/>
          </p:nvPr>
        </p:nvSpPr>
        <p:spPr>
          <a:xfrm>
            <a:off x="4616755" y="770267"/>
            <a:ext cx="4165152" cy="1716950"/>
          </a:xfrm>
          <a:prstGeom prst="rect">
            <a:avLst/>
          </a:prstGeom>
        </p:spPr>
        <p:txBody>
          <a:bodyPr lIns="0" tIns="0" rIns="0" bIns="0">
            <a:normAutofit/>
          </a:bodyPr>
          <a:lstStyle>
            <a:lvl1pPr marL="0" indent="0">
              <a:buClr>
                <a:schemeClr val="bg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p>
        </p:txBody>
      </p:sp>
      <p:sp>
        <p:nvSpPr>
          <p:cNvPr id="13" name="Content Placeholder 2"/>
          <p:cNvSpPr>
            <a:spLocks noGrp="1"/>
          </p:cNvSpPr>
          <p:nvPr>
            <p:ph idx="11"/>
          </p:nvPr>
        </p:nvSpPr>
        <p:spPr>
          <a:xfrm>
            <a:off x="347471" y="2610706"/>
            <a:ext cx="4165152" cy="1716950"/>
          </a:xfrm>
          <a:prstGeom prst="rect">
            <a:avLst/>
          </a:prstGeom>
        </p:spPr>
        <p:txBody>
          <a:bodyPr lIns="0" tIns="0" rIns="0" bIns="0">
            <a:normAutofit/>
          </a:bodyPr>
          <a:lstStyle>
            <a:lvl1pPr marL="0" indent="0">
              <a:buClr>
                <a:schemeClr val="bg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p>
        </p:txBody>
      </p:sp>
      <p:sp>
        <p:nvSpPr>
          <p:cNvPr id="14" name="Content Placeholder 2"/>
          <p:cNvSpPr>
            <a:spLocks noGrp="1"/>
          </p:cNvSpPr>
          <p:nvPr>
            <p:ph idx="12"/>
          </p:nvPr>
        </p:nvSpPr>
        <p:spPr>
          <a:xfrm>
            <a:off x="4616754" y="2610706"/>
            <a:ext cx="4165152" cy="1716950"/>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p>
        </p:txBody>
      </p:sp>
    </p:spTree>
    <p:extLst>
      <p:ext uri="{BB962C8B-B14F-4D97-AF65-F5344CB8AC3E}">
        <p14:creationId xmlns:p14="http://schemas.microsoft.com/office/powerpoint/2010/main" xmlns="" val="586775639"/>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P Text and Chart/Image">
    <p:spTree>
      <p:nvGrpSpPr>
        <p:cNvPr id="1" name=""/>
        <p:cNvGrpSpPr/>
        <p:nvPr/>
      </p:nvGrpSpPr>
      <p:grpSpPr>
        <a:xfrm>
          <a:off x="0" y="0"/>
          <a:ext cx="0" cy="0"/>
          <a:chOff x="0" y="0"/>
          <a:chExt cx="0" cy="0"/>
        </a:xfrm>
      </p:grpSpPr>
      <p:sp>
        <p:nvSpPr>
          <p:cNvPr id="2"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rgbClr val="FFFFFF"/>
                </a:solidFill>
              </a:defRPr>
            </a:lvl1pPr>
          </a:lstStyle>
          <a:p>
            <a:r>
              <a:rPr lang="en-US" dirty="0" smtClean="0"/>
              <a:t>CLICK TO EDIT MASTER TITLE STYLE</a:t>
            </a:r>
            <a:endParaRPr lang="en-US" dirty="0"/>
          </a:p>
        </p:txBody>
      </p:sp>
      <p:sp>
        <p:nvSpPr>
          <p:cNvPr id="5" name="Content Placeholder 2"/>
          <p:cNvSpPr>
            <a:spLocks noGrp="1"/>
          </p:cNvSpPr>
          <p:nvPr>
            <p:ph idx="1"/>
          </p:nvPr>
        </p:nvSpPr>
        <p:spPr>
          <a:xfrm>
            <a:off x="347472" y="758506"/>
            <a:ext cx="2924366" cy="3413444"/>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p>
        </p:txBody>
      </p:sp>
      <p:sp>
        <p:nvSpPr>
          <p:cNvPr id="6" name="Content Placeholder 2"/>
          <p:cNvSpPr>
            <a:spLocks noGrp="1"/>
          </p:cNvSpPr>
          <p:nvPr>
            <p:ph idx="12"/>
          </p:nvPr>
        </p:nvSpPr>
        <p:spPr>
          <a:xfrm>
            <a:off x="3581400" y="742950"/>
            <a:ext cx="5257800" cy="3429000"/>
          </a:xfrm>
          <a:prstGeom prst="rect">
            <a:avLst/>
          </a:prstGeom>
        </p:spPr>
        <p:txBody>
          <a:bodyPr lIns="0" tIns="0" rIns="0" bIns="0">
            <a:normAutofit/>
          </a:bodyPr>
          <a:lstStyle>
            <a:lvl1pPr marL="0" indent="0">
              <a:buClr>
                <a:schemeClr val="tx1"/>
              </a:buClr>
              <a:buSzPct val="90000"/>
              <a:buFont typeface="Webdings" panose="05030102010509060703" pitchFamily="18" charset="2"/>
              <a:buNone/>
              <a:defRPr lang="en-US" sz="1600" kern="1200" dirty="0" smtClean="0">
                <a:solidFill>
                  <a:schemeClr val="bg1"/>
                </a:solidFill>
                <a:latin typeface="+mn-lt"/>
                <a:ea typeface="+mn-ea"/>
                <a:cs typeface="+mn-cs"/>
              </a:defRPr>
            </a:lvl1pPr>
            <a:lvl2pPr marL="455613" indent="-223838">
              <a:buClr>
                <a:schemeClr val="bg1"/>
              </a:buClr>
              <a:buSzPct val="90000"/>
              <a:buFont typeface="Webdings" panose="05030102010509060703" pitchFamily="18" charset="2"/>
              <a:buChar char="4"/>
              <a:defRPr lang="en-US" sz="1400" kern="1200" dirty="0" smtClean="0">
                <a:solidFill>
                  <a:schemeClr val="bg1"/>
                </a:solidFill>
                <a:latin typeface="+mn-lt"/>
                <a:ea typeface="+mn-ea"/>
                <a:cs typeface="+mn-cs"/>
              </a:defRPr>
            </a:lvl2pPr>
            <a:lvl3pPr marL="679450" indent="-209550">
              <a:buClr>
                <a:schemeClr val="bg1"/>
              </a:buClr>
              <a:buSzPct val="85000"/>
              <a:buFont typeface="Webdings" panose="05030102010509060703" pitchFamily="18" charset="2"/>
              <a:buChar char="4"/>
              <a:defRPr lang="en-US" sz="1200" kern="1200" dirty="0" smtClean="0">
                <a:solidFill>
                  <a:schemeClr val="bg1"/>
                </a:solidFill>
                <a:latin typeface="+mn-lt"/>
                <a:ea typeface="+mn-ea"/>
                <a:cs typeface="+mn-cs"/>
              </a:defRPr>
            </a:lvl3pPr>
            <a:lvl4pPr marL="952500" indent="-285750">
              <a:buClr>
                <a:schemeClr val="bg1"/>
              </a:buClr>
              <a:buSzPct val="100000"/>
              <a:buFont typeface="Wingdings" panose="05000000000000000000" pitchFamily="2" charset="2"/>
              <a:buChar char="§"/>
              <a:defRPr lang="en-US" sz="1200" kern="1200" dirty="0" smtClean="0">
                <a:solidFill>
                  <a:schemeClr val="bg1"/>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dirty="0" smtClean="0"/>
              <a:t>Click to edit Master text styles</a:t>
            </a:r>
          </a:p>
          <a:p>
            <a:pPr marL="455613" lvl="1" indent="-223838" algn="l" defTabSz="457200" rtl="0" eaLnBrk="1" latinLnBrk="0" hangingPunct="1">
              <a:lnSpc>
                <a:spcPct val="90000"/>
              </a:lnSpc>
              <a:spcBef>
                <a:spcPts val="400"/>
              </a:spcBef>
              <a:buClr>
                <a:schemeClr val="accent1"/>
              </a:buClr>
              <a:buSzPct val="90000"/>
              <a:buFont typeface="Webdings" panose="05030102010509060703" pitchFamily="18" charset="2"/>
              <a:buChar char="4"/>
            </a:pPr>
            <a:r>
              <a:rPr lang="en-US" dirty="0" smtClean="0"/>
              <a:t>Second level</a:t>
            </a:r>
          </a:p>
          <a:p>
            <a:pPr marL="631825" lvl="2" indent="-161925" algn="l" defTabSz="457200" rtl="0" eaLnBrk="1" latinLnBrk="0" hangingPunct="1">
              <a:lnSpc>
                <a:spcPct val="90000"/>
              </a:lnSpc>
              <a:spcBef>
                <a:spcPts val="400"/>
              </a:spcBef>
              <a:buClr>
                <a:schemeClr val="bg2"/>
              </a:buClr>
              <a:buSzPct val="100000"/>
              <a:buFont typeface="Wingdings" panose="05000000000000000000" pitchFamily="2" charset="2"/>
              <a:buChar char="§"/>
            </a:pPr>
            <a:r>
              <a:rPr lang="en-US" dirty="0" smtClean="0"/>
              <a:t>Third level</a:t>
            </a:r>
          </a:p>
          <a:p>
            <a:pPr marL="860425" lvl="3" indent="-193675" algn="l" defTabSz="457200" rtl="0" eaLnBrk="1" latinLnBrk="0" hangingPunct="1">
              <a:lnSpc>
                <a:spcPct val="90000"/>
              </a:lnSpc>
              <a:spcBef>
                <a:spcPts val="400"/>
              </a:spcBef>
              <a:buClr>
                <a:schemeClr val="bg2"/>
              </a:buClr>
              <a:buSzPct val="100000"/>
              <a:buFont typeface="Arial" panose="020B0604020202020204" pitchFamily="34" charset="0"/>
              <a:buChar char="–"/>
            </a:pPr>
            <a:r>
              <a:rPr lang="en-US" dirty="0" smtClean="0"/>
              <a:t>Fourth level</a:t>
            </a:r>
          </a:p>
        </p:txBody>
      </p:sp>
    </p:spTree>
    <p:extLst>
      <p:ext uri="{BB962C8B-B14F-4D97-AF65-F5344CB8AC3E}">
        <p14:creationId xmlns:p14="http://schemas.microsoft.com/office/powerpoint/2010/main" xmlns="" val="1709923604"/>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P Text and Image 1">
    <p:spTree>
      <p:nvGrpSpPr>
        <p:cNvPr id="1" name=""/>
        <p:cNvGrpSpPr/>
        <p:nvPr/>
      </p:nvGrpSpPr>
      <p:grpSpPr>
        <a:xfrm>
          <a:off x="0" y="0"/>
          <a:ext cx="0" cy="0"/>
          <a:chOff x="0" y="0"/>
          <a:chExt cx="0" cy="0"/>
        </a:xfrm>
      </p:grpSpPr>
      <p:sp>
        <p:nvSpPr>
          <p:cNvPr id="5" name="Picture Placeholder 10"/>
          <p:cNvSpPr>
            <a:spLocks noGrp="1"/>
          </p:cNvSpPr>
          <p:nvPr>
            <p:ph type="pic" sz="quarter" idx="10"/>
          </p:nvPr>
        </p:nvSpPr>
        <p:spPr>
          <a:xfrm>
            <a:off x="5006975" y="347471"/>
            <a:ext cx="4137025" cy="3748279"/>
          </a:xfrm>
          <a:prstGeom prst="rect">
            <a:avLst/>
          </a:prstGeom>
          <a:ln>
            <a:noFill/>
          </a:ln>
        </p:spPr>
        <p:txBody>
          <a:bodyPr vert="horz" anchor="ctr" anchorCtr="0"/>
          <a:lstStyle>
            <a:lvl1pPr marL="0" indent="0" algn="ctr">
              <a:buNone/>
              <a:defRPr sz="2400">
                <a:solidFill>
                  <a:schemeClr val="bg1"/>
                </a:solidFill>
              </a:defRPr>
            </a:lvl1pPr>
          </a:lstStyle>
          <a:p>
            <a:endParaRPr lang="en-US" dirty="0"/>
          </a:p>
        </p:txBody>
      </p:sp>
      <p:sp>
        <p:nvSpPr>
          <p:cNvPr id="9" name="Text Placeholder 2"/>
          <p:cNvSpPr>
            <a:spLocks noGrp="1"/>
          </p:cNvSpPr>
          <p:nvPr>
            <p:ph type="body" idx="12"/>
          </p:nvPr>
        </p:nvSpPr>
        <p:spPr>
          <a:xfrm>
            <a:off x="346075" y="3295245"/>
            <a:ext cx="4215384" cy="320040"/>
          </a:xfrm>
          <a:prstGeom prst="rect">
            <a:avLst/>
          </a:prstGeom>
        </p:spPr>
        <p:txBody>
          <a:bodyPr lIns="0" tIns="0" bIns="0" anchor="t" anchorCtr="0"/>
          <a:lstStyle>
            <a:lvl1pPr marL="0" indent="0">
              <a:buNone/>
              <a:defRPr sz="1600" b="1">
                <a:ln>
                  <a:noFill/>
                </a:ln>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Text Placeholder 2"/>
          <p:cNvSpPr>
            <a:spLocks noGrp="1"/>
          </p:cNvSpPr>
          <p:nvPr>
            <p:ph type="body" idx="13"/>
          </p:nvPr>
        </p:nvSpPr>
        <p:spPr>
          <a:xfrm>
            <a:off x="346075" y="3637808"/>
            <a:ext cx="4215384" cy="457200"/>
          </a:xfrm>
          <a:prstGeom prst="rect">
            <a:avLst/>
          </a:prstGeom>
        </p:spPr>
        <p:txBody>
          <a:bodyPr lIns="0" tIns="0" rIns="0" bIns="0" anchor="t" anchorCtr="0"/>
          <a:lstStyle>
            <a:lvl1pPr marL="0" indent="0">
              <a:buNone/>
              <a:defRPr sz="1200" b="0">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23" name="Straight Connector 22"/>
          <p:cNvCxnSpPr/>
          <p:nvPr userDrawn="1"/>
        </p:nvCxnSpPr>
        <p:spPr bwMode="auto">
          <a:xfrm>
            <a:off x="343122" y="1222686"/>
            <a:ext cx="4219979" cy="0"/>
          </a:xfrm>
          <a:prstGeom prst="line">
            <a:avLst/>
          </a:prstGeom>
          <a:noFill/>
          <a:ln w="19050" cap="flat" cmpd="sng" algn="ctr">
            <a:solidFill>
              <a:schemeClr val="bg2"/>
            </a:solidFill>
            <a:prstDash val="solid"/>
            <a:round/>
            <a:headEnd type="none" w="med" len="med"/>
            <a:tailEnd type="none" w="med" len="med"/>
          </a:ln>
          <a:effectLst/>
        </p:spPr>
      </p:cxnSp>
      <p:sp>
        <p:nvSpPr>
          <p:cNvPr id="25" name="Text Placeholder 2"/>
          <p:cNvSpPr>
            <a:spLocks noGrp="1"/>
          </p:cNvSpPr>
          <p:nvPr>
            <p:ph type="body" idx="14"/>
          </p:nvPr>
        </p:nvSpPr>
        <p:spPr>
          <a:xfrm>
            <a:off x="346075" y="2313544"/>
            <a:ext cx="4215384" cy="320040"/>
          </a:xfrm>
          <a:prstGeom prst="rect">
            <a:avLst/>
          </a:prstGeom>
        </p:spPr>
        <p:txBody>
          <a:bodyPr lIns="0" tIns="0" rIns="0" bIns="0" anchor="t" anchorCtr="0"/>
          <a:lstStyle>
            <a:lvl1pPr marL="0" indent="0">
              <a:buNone/>
              <a:defRPr sz="1600" b="1">
                <a:ln>
                  <a:noFill/>
                </a:ln>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6" name="Text Placeholder 2"/>
          <p:cNvSpPr>
            <a:spLocks noGrp="1"/>
          </p:cNvSpPr>
          <p:nvPr>
            <p:ph type="body" idx="15"/>
          </p:nvPr>
        </p:nvSpPr>
        <p:spPr>
          <a:xfrm>
            <a:off x="346075" y="2656107"/>
            <a:ext cx="4215384" cy="457200"/>
          </a:xfrm>
          <a:prstGeom prst="rect">
            <a:avLst/>
          </a:prstGeom>
        </p:spPr>
        <p:txBody>
          <a:bodyPr lIns="0" tIns="0" rIns="0" bIns="0" anchor="t" anchorCtr="0"/>
          <a:lstStyle>
            <a:lvl1pPr marL="0" indent="0">
              <a:buNone/>
              <a:defRPr sz="1200" b="0">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9" name="Text Placeholder 2"/>
          <p:cNvSpPr>
            <a:spLocks noGrp="1"/>
          </p:cNvSpPr>
          <p:nvPr>
            <p:ph type="body" idx="16"/>
          </p:nvPr>
        </p:nvSpPr>
        <p:spPr>
          <a:xfrm>
            <a:off x="347717" y="1336043"/>
            <a:ext cx="4215384" cy="320040"/>
          </a:xfrm>
          <a:prstGeom prst="rect">
            <a:avLst/>
          </a:prstGeom>
        </p:spPr>
        <p:txBody>
          <a:bodyPr lIns="0" tIns="0" rIns="0" bIns="0" anchor="t" anchorCtr="0"/>
          <a:lstStyle>
            <a:lvl1pPr marL="0" indent="0">
              <a:buNone/>
              <a:defRPr sz="1600" b="1">
                <a:ln>
                  <a:noFill/>
                </a:ln>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0" name="Text Placeholder 2"/>
          <p:cNvSpPr>
            <a:spLocks noGrp="1"/>
          </p:cNvSpPr>
          <p:nvPr>
            <p:ph type="body" idx="17"/>
          </p:nvPr>
        </p:nvSpPr>
        <p:spPr>
          <a:xfrm>
            <a:off x="347717" y="1678606"/>
            <a:ext cx="4215384" cy="457200"/>
          </a:xfrm>
          <a:prstGeom prst="rect">
            <a:avLst/>
          </a:prstGeom>
        </p:spPr>
        <p:txBody>
          <a:bodyPr lIns="0" tIns="0" rIns="0" bIns="0" anchor="t" anchorCtr="0"/>
          <a:lstStyle>
            <a:lvl1pPr marL="0" indent="0">
              <a:buNone/>
              <a:defRPr sz="1200" b="0">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1" name="Text Placeholder 2"/>
          <p:cNvSpPr>
            <a:spLocks noGrp="1"/>
          </p:cNvSpPr>
          <p:nvPr>
            <p:ph type="body" idx="18"/>
          </p:nvPr>
        </p:nvSpPr>
        <p:spPr>
          <a:xfrm>
            <a:off x="346075" y="347471"/>
            <a:ext cx="4215384" cy="320040"/>
          </a:xfrm>
          <a:prstGeom prst="rect">
            <a:avLst/>
          </a:prstGeom>
        </p:spPr>
        <p:txBody>
          <a:bodyPr lIns="0" tIns="0" rIns="0" bIns="0" anchor="t" anchorCtr="0"/>
          <a:lstStyle>
            <a:lvl1pPr marL="0" indent="0">
              <a:buNone/>
              <a:defRPr sz="1600" b="1">
                <a:ln>
                  <a:noFill/>
                </a:ln>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32" name="Text Placeholder 2"/>
          <p:cNvSpPr>
            <a:spLocks noGrp="1"/>
          </p:cNvSpPr>
          <p:nvPr>
            <p:ph type="body" idx="19"/>
          </p:nvPr>
        </p:nvSpPr>
        <p:spPr>
          <a:xfrm>
            <a:off x="346075" y="690034"/>
            <a:ext cx="4215384" cy="457200"/>
          </a:xfrm>
          <a:prstGeom prst="rect">
            <a:avLst/>
          </a:prstGeom>
        </p:spPr>
        <p:txBody>
          <a:bodyPr lIns="0" tIns="0" rIns="0" bIns="0" anchor="t" anchorCtr="0"/>
          <a:lstStyle>
            <a:lvl1pPr marL="0" indent="0">
              <a:buNone/>
              <a:defRPr sz="1200" b="0">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35" name="Straight Connector 34"/>
          <p:cNvCxnSpPr/>
          <p:nvPr userDrawn="1"/>
        </p:nvCxnSpPr>
        <p:spPr bwMode="auto">
          <a:xfrm>
            <a:off x="343122" y="2211258"/>
            <a:ext cx="4219979" cy="0"/>
          </a:xfrm>
          <a:prstGeom prst="line">
            <a:avLst/>
          </a:prstGeom>
          <a:noFill/>
          <a:ln w="19050" cap="flat" cmpd="sng" algn="ctr">
            <a:solidFill>
              <a:srgbClr val="666465"/>
            </a:solidFill>
            <a:prstDash val="solid"/>
            <a:round/>
            <a:headEnd type="none" w="med" len="med"/>
            <a:tailEnd type="none" w="med" len="med"/>
          </a:ln>
          <a:effectLst/>
        </p:spPr>
      </p:cxnSp>
      <p:cxnSp>
        <p:nvCxnSpPr>
          <p:cNvPr id="37" name="Straight Connector 36"/>
          <p:cNvCxnSpPr/>
          <p:nvPr userDrawn="1"/>
        </p:nvCxnSpPr>
        <p:spPr bwMode="auto">
          <a:xfrm>
            <a:off x="343122" y="3188759"/>
            <a:ext cx="4219979" cy="0"/>
          </a:xfrm>
          <a:prstGeom prst="line">
            <a:avLst/>
          </a:prstGeom>
          <a:noFill/>
          <a:ln w="19050" cap="flat" cmpd="sng" algn="ctr">
            <a:solidFill>
              <a:srgbClr val="666465"/>
            </a:solidFill>
            <a:prstDash val="solid"/>
            <a:round/>
            <a:headEnd type="none" w="med" len="med"/>
            <a:tailEnd type="none" w="med" len="med"/>
          </a:ln>
          <a:effectLst/>
        </p:spPr>
      </p:cxnSp>
    </p:spTree>
    <p:extLst>
      <p:ext uri="{BB962C8B-B14F-4D97-AF65-F5344CB8AC3E}">
        <p14:creationId xmlns:p14="http://schemas.microsoft.com/office/powerpoint/2010/main" xmlns="" val="26927419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P Text and Image 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1671157" y="347472"/>
            <a:ext cx="3346704" cy="768096"/>
          </a:xfrm>
          <a:prstGeom prst="rect">
            <a:avLst/>
          </a:prstGeom>
          <a:solidFill>
            <a:srgbClr val="343434"/>
          </a:solidFill>
        </p:spPr>
        <p:txBody>
          <a:bodyPr vert="horz" wrap="square" lIns="91440" tIns="91440" rIns="91440" bIns="91440" anchor="ctr" anchorCtr="0"/>
          <a:lstStyle>
            <a:lvl1pPr marL="0" indent="0" algn="l">
              <a:spcBef>
                <a:spcPts val="0"/>
              </a:spcBef>
              <a:buNone/>
              <a:defRPr sz="1100" baseline="0">
                <a:solidFill>
                  <a:srgbClr val="FFFFFF"/>
                </a:solidFill>
              </a:defRPr>
            </a:lvl1pPr>
            <a:lvl2pPr>
              <a:buNone/>
              <a:defRPr sz="1100"/>
            </a:lvl2pPr>
            <a:lvl3pPr>
              <a:buNone/>
              <a:defRPr sz="1100"/>
            </a:lvl3pPr>
            <a:lvl4pPr>
              <a:buNone/>
              <a:defRPr sz="1100"/>
            </a:lvl4pPr>
            <a:lvl5pPr>
              <a:buNone/>
              <a:defRPr sz="1100"/>
            </a:lvl5pPr>
          </a:lstStyle>
          <a:p>
            <a:pPr lvl="0"/>
            <a:endParaRPr lang="en-US" dirty="0" smtClean="0"/>
          </a:p>
        </p:txBody>
      </p:sp>
      <p:sp>
        <p:nvSpPr>
          <p:cNvPr id="13" name="Text Placeholder 12"/>
          <p:cNvSpPr>
            <a:spLocks noGrp="1" noChangeAspect="1"/>
          </p:cNvSpPr>
          <p:nvPr>
            <p:ph type="body" sz="quarter" idx="15"/>
          </p:nvPr>
        </p:nvSpPr>
        <p:spPr>
          <a:xfrm>
            <a:off x="347472" y="347472"/>
            <a:ext cx="1271016" cy="768096"/>
          </a:xfrm>
          <a:prstGeom prst="rect">
            <a:avLst/>
          </a:prstGeom>
          <a:solidFill>
            <a:srgbClr val="43B02A"/>
          </a:solidFill>
          <a:ln>
            <a:noFill/>
          </a:ln>
        </p:spPr>
        <p:txBody>
          <a:bodyPr vert="horz" anchor="ctr" anchorCtr="0"/>
          <a:lstStyle>
            <a:lvl1pPr marL="0">
              <a:spcBef>
                <a:spcPts val="0"/>
              </a:spcBef>
              <a:buNone/>
              <a:defRPr sz="1600" b="1">
                <a:solidFill>
                  <a:srgbClr val="FFFFFF"/>
                </a:solidFill>
              </a:defRPr>
            </a:lvl1pPr>
            <a:lvl2pPr>
              <a:defRPr sz="1600"/>
            </a:lvl2pPr>
            <a:lvl3pPr>
              <a:defRPr sz="1600"/>
            </a:lvl3pPr>
            <a:lvl4pPr>
              <a:defRPr sz="1600"/>
            </a:lvl4pPr>
            <a:lvl5pPr>
              <a:defRPr sz="1600"/>
            </a:lvl5pPr>
          </a:lstStyle>
          <a:p>
            <a:pPr lvl="0"/>
            <a:endParaRPr lang="en-US" dirty="0"/>
          </a:p>
        </p:txBody>
      </p:sp>
      <p:sp>
        <p:nvSpPr>
          <p:cNvPr id="15" name="Rectangle 14"/>
          <p:cNvSpPr/>
          <p:nvPr userDrawn="1"/>
        </p:nvSpPr>
        <p:spPr>
          <a:xfrm>
            <a:off x="1254125" y="1115568"/>
            <a:ext cx="50543" cy="50543"/>
          </a:xfrm>
          <a:prstGeom prst="rect">
            <a:avLst/>
          </a:prstGeom>
          <a:solidFill>
            <a:schemeClr val="accent3">
              <a:lumMod val="60000"/>
              <a:lumOff val="40000"/>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7" name="Text Placeholder 9"/>
          <p:cNvSpPr>
            <a:spLocks noGrp="1"/>
          </p:cNvSpPr>
          <p:nvPr>
            <p:ph type="body" sz="quarter" idx="16"/>
          </p:nvPr>
        </p:nvSpPr>
        <p:spPr>
          <a:xfrm>
            <a:off x="1671157" y="1166111"/>
            <a:ext cx="3346704" cy="768096"/>
          </a:xfrm>
          <a:prstGeom prst="rect">
            <a:avLst/>
          </a:prstGeom>
          <a:solidFill>
            <a:srgbClr val="343434"/>
          </a:solidFill>
        </p:spPr>
        <p:txBody>
          <a:bodyPr vert="horz" wrap="square" lIns="91440" tIns="91440" rIns="91440" bIns="91440" anchor="ctr" anchorCtr="0"/>
          <a:lstStyle>
            <a:lvl1pPr marL="0" indent="0" algn="l">
              <a:spcBef>
                <a:spcPts val="0"/>
              </a:spcBef>
              <a:buNone/>
              <a:defRPr sz="1100" baseline="0">
                <a:solidFill>
                  <a:srgbClr val="FFFFFF"/>
                </a:solidFill>
              </a:defRPr>
            </a:lvl1pPr>
            <a:lvl2pPr>
              <a:buNone/>
              <a:defRPr sz="1100"/>
            </a:lvl2pPr>
            <a:lvl3pPr>
              <a:buNone/>
              <a:defRPr sz="1100"/>
            </a:lvl3pPr>
            <a:lvl4pPr>
              <a:buNone/>
              <a:defRPr sz="1100"/>
            </a:lvl4pPr>
            <a:lvl5pPr>
              <a:buNone/>
              <a:defRPr sz="1100"/>
            </a:lvl5pPr>
          </a:lstStyle>
          <a:p>
            <a:pPr lvl="0"/>
            <a:endParaRPr lang="en-US" dirty="0" smtClean="0"/>
          </a:p>
        </p:txBody>
      </p:sp>
      <p:sp>
        <p:nvSpPr>
          <p:cNvPr id="19" name="Text Placeholder 12"/>
          <p:cNvSpPr>
            <a:spLocks noGrp="1" noChangeAspect="1"/>
          </p:cNvSpPr>
          <p:nvPr>
            <p:ph type="body" sz="quarter" idx="17"/>
          </p:nvPr>
        </p:nvSpPr>
        <p:spPr>
          <a:xfrm>
            <a:off x="347472" y="1166111"/>
            <a:ext cx="1271016" cy="768096"/>
          </a:xfrm>
          <a:prstGeom prst="rect">
            <a:avLst/>
          </a:prstGeom>
          <a:solidFill>
            <a:srgbClr val="0A64AA"/>
          </a:solidFill>
          <a:ln>
            <a:noFill/>
          </a:ln>
        </p:spPr>
        <p:txBody>
          <a:bodyPr vert="horz" anchor="ctr" anchorCtr="0"/>
          <a:lstStyle>
            <a:lvl1pPr marL="0" indent="0">
              <a:spcBef>
                <a:spcPts val="0"/>
              </a:spcBef>
              <a:buNone/>
              <a:defRPr sz="1600" b="1">
                <a:solidFill>
                  <a:srgbClr val="FFFFFF"/>
                </a:solidFill>
              </a:defRPr>
            </a:lvl1pPr>
            <a:lvl2pPr>
              <a:defRPr sz="1600"/>
            </a:lvl2pPr>
            <a:lvl3pPr>
              <a:defRPr sz="1600"/>
            </a:lvl3pPr>
            <a:lvl4pPr>
              <a:defRPr sz="1600"/>
            </a:lvl4pPr>
            <a:lvl5pPr>
              <a:defRPr sz="1600"/>
            </a:lvl5pPr>
          </a:lstStyle>
          <a:p>
            <a:pPr lvl="0"/>
            <a:endParaRPr lang="en-US" dirty="0"/>
          </a:p>
        </p:txBody>
      </p:sp>
      <p:sp>
        <p:nvSpPr>
          <p:cNvPr id="24" name="Text Placeholder 9"/>
          <p:cNvSpPr>
            <a:spLocks noGrp="1"/>
          </p:cNvSpPr>
          <p:nvPr>
            <p:ph type="body" sz="quarter" idx="18"/>
          </p:nvPr>
        </p:nvSpPr>
        <p:spPr>
          <a:xfrm>
            <a:off x="1671157" y="1993392"/>
            <a:ext cx="3346704" cy="768096"/>
          </a:xfrm>
          <a:prstGeom prst="rect">
            <a:avLst/>
          </a:prstGeom>
          <a:solidFill>
            <a:srgbClr val="343434"/>
          </a:solidFill>
        </p:spPr>
        <p:txBody>
          <a:bodyPr vert="horz" wrap="square" lIns="91440" tIns="91440" rIns="91440" bIns="91440" anchor="ctr" anchorCtr="0"/>
          <a:lstStyle>
            <a:lvl1pPr marL="0" indent="0" algn="l">
              <a:spcBef>
                <a:spcPts val="0"/>
              </a:spcBef>
              <a:buNone/>
              <a:defRPr sz="1100" baseline="0">
                <a:solidFill>
                  <a:srgbClr val="FFFFFF"/>
                </a:solidFill>
              </a:defRPr>
            </a:lvl1pPr>
            <a:lvl2pPr>
              <a:buNone/>
              <a:defRPr sz="1100"/>
            </a:lvl2pPr>
            <a:lvl3pPr>
              <a:buNone/>
              <a:defRPr sz="1100"/>
            </a:lvl3pPr>
            <a:lvl4pPr>
              <a:buNone/>
              <a:defRPr sz="1100"/>
            </a:lvl4pPr>
            <a:lvl5pPr>
              <a:buNone/>
              <a:defRPr sz="1100"/>
            </a:lvl5pPr>
          </a:lstStyle>
          <a:p>
            <a:pPr lvl="0"/>
            <a:endParaRPr lang="en-US" dirty="0" smtClean="0"/>
          </a:p>
        </p:txBody>
      </p:sp>
      <p:sp>
        <p:nvSpPr>
          <p:cNvPr id="25" name="Text Placeholder 12"/>
          <p:cNvSpPr>
            <a:spLocks noGrp="1" noChangeAspect="1"/>
          </p:cNvSpPr>
          <p:nvPr>
            <p:ph type="body" sz="quarter" idx="19"/>
          </p:nvPr>
        </p:nvSpPr>
        <p:spPr>
          <a:xfrm>
            <a:off x="347472" y="1993392"/>
            <a:ext cx="1271016" cy="768096"/>
          </a:xfrm>
          <a:prstGeom prst="rect">
            <a:avLst/>
          </a:prstGeom>
          <a:solidFill>
            <a:schemeClr val="accent4"/>
          </a:solidFill>
          <a:ln>
            <a:noFill/>
          </a:ln>
        </p:spPr>
        <p:txBody>
          <a:bodyPr vert="horz" anchor="ctr" anchorCtr="0"/>
          <a:lstStyle>
            <a:lvl1pPr marL="0" indent="0">
              <a:spcBef>
                <a:spcPts val="0"/>
              </a:spcBef>
              <a:buNone/>
              <a:defRPr sz="1600" b="1">
                <a:solidFill>
                  <a:srgbClr val="FFFFFF"/>
                </a:solidFill>
              </a:defRPr>
            </a:lvl1pPr>
            <a:lvl2pPr>
              <a:defRPr sz="1600"/>
            </a:lvl2pPr>
            <a:lvl3pPr>
              <a:defRPr sz="1600"/>
            </a:lvl3pPr>
            <a:lvl4pPr>
              <a:defRPr sz="1600"/>
            </a:lvl4pPr>
            <a:lvl5pPr>
              <a:defRPr sz="1600"/>
            </a:lvl5pPr>
          </a:lstStyle>
          <a:p>
            <a:pPr lvl="0"/>
            <a:endParaRPr lang="en-US" dirty="0"/>
          </a:p>
        </p:txBody>
      </p:sp>
      <p:sp>
        <p:nvSpPr>
          <p:cNvPr id="26" name="Text Placeholder 9"/>
          <p:cNvSpPr>
            <a:spLocks noGrp="1"/>
          </p:cNvSpPr>
          <p:nvPr>
            <p:ph type="body" sz="quarter" idx="20"/>
          </p:nvPr>
        </p:nvSpPr>
        <p:spPr>
          <a:xfrm>
            <a:off x="1671157" y="2816352"/>
            <a:ext cx="3346704" cy="768991"/>
          </a:xfrm>
          <a:prstGeom prst="rect">
            <a:avLst/>
          </a:prstGeom>
          <a:solidFill>
            <a:srgbClr val="343434"/>
          </a:solidFill>
        </p:spPr>
        <p:txBody>
          <a:bodyPr vert="horz" wrap="square" lIns="91440" tIns="91440" rIns="91440" bIns="91440" anchor="ctr" anchorCtr="0"/>
          <a:lstStyle>
            <a:lvl1pPr marL="0" indent="0" algn="l">
              <a:spcBef>
                <a:spcPts val="0"/>
              </a:spcBef>
              <a:buNone/>
              <a:defRPr sz="1100" baseline="0">
                <a:solidFill>
                  <a:srgbClr val="FFFFFF"/>
                </a:solidFill>
              </a:defRPr>
            </a:lvl1pPr>
            <a:lvl2pPr>
              <a:buNone/>
              <a:defRPr sz="1100"/>
            </a:lvl2pPr>
            <a:lvl3pPr>
              <a:buNone/>
              <a:defRPr sz="1100"/>
            </a:lvl3pPr>
            <a:lvl4pPr>
              <a:buNone/>
              <a:defRPr sz="1100"/>
            </a:lvl4pPr>
            <a:lvl5pPr>
              <a:buNone/>
              <a:defRPr sz="1100"/>
            </a:lvl5pPr>
          </a:lstStyle>
          <a:p>
            <a:pPr lvl="0"/>
            <a:endParaRPr lang="en-US" dirty="0" smtClean="0"/>
          </a:p>
        </p:txBody>
      </p:sp>
      <p:sp>
        <p:nvSpPr>
          <p:cNvPr id="27" name="Text Placeholder 12"/>
          <p:cNvSpPr>
            <a:spLocks noGrp="1" noChangeAspect="1"/>
          </p:cNvSpPr>
          <p:nvPr>
            <p:ph type="body" sz="quarter" idx="21"/>
          </p:nvPr>
        </p:nvSpPr>
        <p:spPr>
          <a:xfrm>
            <a:off x="347472" y="2816352"/>
            <a:ext cx="1271016" cy="768096"/>
          </a:xfrm>
          <a:prstGeom prst="rect">
            <a:avLst/>
          </a:prstGeom>
          <a:solidFill>
            <a:schemeClr val="accent2"/>
          </a:solidFill>
          <a:ln>
            <a:noFill/>
          </a:ln>
        </p:spPr>
        <p:txBody>
          <a:bodyPr vert="horz" anchor="ctr" anchorCtr="0"/>
          <a:lstStyle>
            <a:lvl1pPr marL="0" indent="0">
              <a:spcBef>
                <a:spcPts val="0"/>
              </a:spcBef>
              <a:buNone/>
              <a:defRPr sz="1600" b="1">
                <a:solidFill>
                  <a:srgbClr val="FFFFFF"/>
                </a:solidFill>
              </a:defRPr>
            </a:lvl1pPr>
            <a:lvl2pPr>
              <a:defRPr sz="1600"/>
            </a:lvl2pPr>
            <a:lvl3pPr>
              <a:defRPr sz="1600"/>
            </a:lvl3pPr>
            <a:lvl4pPr>
              <a:defRPr sz="1600"/>
            </a:lvl4pPr>
            <a:lvl5pPr>
              <a:defRPr sz="1600"/>
            </a:lvl5pPr>
          </a:lstStyle>
          <a:p>
            <a:pPr lvl="0"/>
            <a:endParaRPr lang="en-US" dirty="0"/>
          </a:p>
        </p:txBody>
      </p:sp>
      <p:sp>
        <p:nvSpPr>
          <p:cNvPr id="28" name="Picture Placeholder 10"/>
          <p:cNvSpPr>
            <a:spLocks noGrp="1"/>
          </p:cNvSpPr>
          <p:nvPr>
            <p:ph type="pic" sz="quarter" idx="22"/>
          </p:nvPr>
        </p:nvSpPr>
        <p:spPr>
          <a:xfrm>
            <a:off x="5070475" y="347471"/>
            <a:ext cx="4073525" cy="3236977"/>
          </a:xfrm>
          <a:prstGeom prst="rect">
            <a:avLst/>
          </a:prstGeom>
          <a:ln>
            <a:noFill/>
          </a:ln>
        </p:spPr>
        <p:txBody>
          <a:bodyPr vert="horz" anchor="ctr" anchorCtr="0"/>
          <a:lstStyle>
            <a:lvl1pPr marL="0" indent="0" algn="ctr">
              <a:buNone/>
              <a:defRPr sz="2400">
                <a:solidFill>
                  <a:srgbClr val="FFFFFF"/>
                </a:solidFill>
              </a:defRPr>
            </a:lvl1pPr>
          </a:lstStyle>
          <a:p>
            <a:endParaRPr lang="en-US" dirty="0"/>
          </a:p>
        </p:txBody>
      </p:sp>
    </p:spTree>
    <p:extLst>
      <p:ext uri="{BB962C8B-B14F-4D97-AF65-F5344CB8AC3E}">
        <p14:creationId xmlns:p14="http://schemas.microsoft.com/office/powerpoint/2010/main" xmlns="" val="30114693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P Black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177903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FP Blank with Title">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325125451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FP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09244652"/>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P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517887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P Text and Chart/Image 1">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
        <p:nvSpPr>
          <p:cNvPr id="9" name="Content Placeholder 8"/>
          <p:cNvSpPr>
            <a:spLocks noGrp="1"/>
          </p:cNvSpPr>
          <p:nvPr>
            <p:ph sz="quarter" idx="11"/>
          </p:nvPr>
        </p:nvSpPr>
        <p:spPr>
          <a:xfrm>
            <a:off x="3609975" y="822644"/>
            <a:ext cx="5534025" cy="3675063"/>
          </a:xfrm>
          <a:prstGeom prst="rect">
            <a:avLst/>
          </a:prstGeom>
          <a:solidFill>
            <a:srgbClr val="43B02A"/>
          </a:solidFill>
          <a:ln>
            <a:noFill/>
          </a:ln>
        </p:spPr>
        <p:txBody>
          <a:bodyPr vert="horz" lIns="182880" tIns="182880" rIns="182880" bIns="182880"/>
          <a:lstStyle>
            <a:lvl1pPr>
              <a:spcBef>
                <a:spcPts val="0"/>
              </a:spcBef>
              <a:spcAft>
                <a:spcPts val="0"/>
              </a:spcAft>
              <a:buNone/>
              <a:defRPr sz="1500" b="1">
                <a:solidFill>
                  <a:schemeClr val="bg1"/>
                </a:solidFill>
              </a:defRPr>
            </a:lvl1pPr>
            <a:lvl2pPr>
              <a:buNone/>
              <a:defRPr sz="1500" b="1">
                <a:solidFill>
                  <a:schemeClr val="bg1"/>
                </a:solidFill>
              </a:defRPr>
            </a:lvl2pPr>
            <a:lvl3pPr>
              <a:buNone/>
              <a:defRPr sz="1500" b="1">
                <a:solidFill>
                  <a:schemeClr val="bg1"/>
                </a:solidFill>
              </a:defRPr>
            </a:lvl3pPr>
            <a:lvl4pPr>
              <a:buNone/>
              <a:defRPr sz="1500" b="1">
                <a:solidFill>
                  <a:schemeClr val="bg1"/>
                </a:solidFill>
              </a:defRPr>
            </a:lvl4pPr>
            <a:lvl5pPr>
              <a:buNone/>
              <a:defRPr sz="1500" b="1">
                <a:solidFill>
                  <a:schemeClr val="bg1"/>
                </a:solidFill>
              </a:defRPr>
            </a:lvl5pPr>
          </a:lstStyle>
          <a:p>
            <a:pPr lvl="0"/>
            <a:r>
              <a:rPr lang="en-US" smtClean="0"/>
              <a:t>Click to edit Master text styles</a:t>
            </a:r>
          </a:p>
        </p:txBody>
      </p:sp>
      <p:sp>
        <p:nvSpPr>
          <p:cNvPr id="5" name="Content Placeholder 2"/>
          <p:cNvSpPr>
            <a:spLocks noGrp="1"/>
          </p:cNvSpPr>
          <p:nvPr>
            <p:ph idx="1"/>
          </p:nvPr>
        </p:nvSpPr>
        <p:spPr>
          <a:xfrm>
            <a:off x="347472" y="819150"/>
            <a:ext cx="2970088" cy="3657600"/>
          </a:xfrm>
          <a:prstGeom prst="rect">
            <a:avLst/>
          </a:prstGeom>
        </p:spPr>
        <p:txBody>
          <a:bodyPr lIns="0" tIns="0" rIns="0" bIns="0">
            <a:normAutofit/>
          </a:bodyPr>
          <a:lstStyle>
            <a:lvl1pPr marL="0" indent="0">
              <a:lnSpc>
                <a:spcPct val="90000"/>
              </a:lnSpc>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952500" indent="-28575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a:p>
            <a:pPr marL="0" lvl="4"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Fifth level</a:t>
            </a:r>
            <a:endParaRPr lang="en-US" dirty="0" smtClean="0"/>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P Blank with Title">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490324469"/>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FP Text 1 Column">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347471" y="666751"/>
            <a:ext cx="8456803" cy="3849216"/>
          </a:xfrm>
          <a:prstGeom prst="rect">
            <a:avLst/>
          </a:prstGeom>
        </p:spPr>
        <p:txBody>
          <a:bodyPr lIns="0" tIns="0" rIns="0" bIns="0">
            <a:normAutofit/>
          </a:bodyPr>
          <a:lstStyle>
            <a:lvl1pPr marL="0" indent="0">
              <a:lnSpc>
                <a:spcPct val="90000"/>
              </a:lnSpc>
              <a:spcBef>
                <a:spcPts val="2200"/>
              </a:spcBef>
              <a:buClr>
                <a:schemeClr val="tx1"/>
              </a:buClr>
              <a:buSzPct val="90000"/>
              <a:buFont typeface="Webdings" panose="05030102010509060703" pitchFamily="18" charset="2"/>
              <a:buNone/>
              <a:defRPr sz="1800">
                <a:solidFill>
                  <a:schemeClr val="bg2">
                    <a:lumMod val="25000"/>
                  </a:schemeClr>
                </a:solidFill>
              </a:defRPr>
            </a:lvl1pPr>
            <a:lvl2pPr marL="457200" indent="-225425">
              <a:lnSpc>
                <a:spcPct val="90000"/>
              </a:lnSpc>
              <a:spcBef>
                <a:spcPts val="400"/>
              </a:spcBef>
              <a:buClr>
                <a:schemeClr val="accent1"/>
              </a:buClr>
              <a:buSzPct val="90000"/>
              <a:buFont typeface="Webdings" panose="05030102010509060703" pitchFamily="18" charset="2"/>
              <a:buChar char="4"/>
              <a:defRPr sz="1400">
                <a:solidFill>
                  <a:schemeClr val="bg2">
                    <a:lumMod val="50000"/>
                  </a:schemeClr>
                </a:solidFill>
              </a:defRPr>
            </a:lvl2pPr>
            <a:lvl3pPr marL="631825" indent="-161925">
              <a:lnSpc>
                <a:spcPct val="90000"/>
              </a:lnSpc>
              <a:spcBef>
                <a:spcPts val="400"/>
              </a:spcBef>
              <a:buClr>
                <a:schemeClr val="bg2">
                  <a:lumMod val="50000"/>
                </a:schemeClr>
              </a:buClr>
              <a:buSzPct val="100000"/>
              <a:buFont typeface="Wingdings" panose="05000000000000000000" pitchFamily="2" charset="2"/>
              <a:buChar char="§"/>
              <a:defRPr sz="1200">
                <a:solidFill>
                  <a:schemeClr val="bg2">
                    <a:lumMod val="50000"/>
                  </a:schemeClr>
                </a:solidFill>
              </a:defRPr>
            </a:lvl3pPr>
            <a:lvl4pPr marL="860425" indent="-193675">
              <a:lnSpc>
                <a:spcPct val="90000"/>
              </a:lnSpc>
              <a:spcBef>
                <a:spcPts val="400"/>
              </a:spcBef>
              <a:buClr>
                <a:schemeClr val="bg2">
                  <a:lumMod val="50000"/>
                </a:schemeClr>
              </a:buClr>
              <a:buSzPct val="100000"/>
              <a:buFont typeface="Arial" panose="020B0604020202020204" pitchFamily="34" charset="0"/>
              <a:buChar char="–"/>
              <a:defRPr sz="1200">
                <a:solidFill>
                  <a:schemeClr val="bg2">
                    <a:lumMod val="50000"/>
                  </a:schemeClr>
                </a:solidFill>
              </a:defRPr>
            </a:lvl4pPr>
            <a:lvl5pPr marL="1828800" indent="0">
              <a:buNone/>
              <a:defRPr sz="14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xmlns="" val="1297193773"/>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FP Text 2 Column">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347472" y="666751"/>
            <a:ext cx="4105776" cy="3849216"/>
          </a:xfrm>
          <a:prstGeom prst="rect">
            <a:avLst/>
          </a:prstGeom>
        </p:spPr>
        <p:txBody>
          <a:bodyPr lIns="0" tIns="0" rIns="0" bIns="0">
            <a:normAutofit/>
          </a:bodyPr>
          <a:lstStyle>
            <a:lvl1pPr marL="0" indent="0">
              <a:lnSpc>
                <a:spcPct val="90000"/>
              </a:lnSpc>
              <a:spcBef>
                <a:spcPts val="18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lnSpc>
                <a:spcPct val="90000"/>
              </a:lnSpc>
              <a:spcBef>
                <a:spcPts val="400"/>
              </a:spcBef>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28650" indent="-158750">
              <a:lnSpc>
                <a:spcPct val="90000"/>
              </a:lnSpc>
              <a:spcBef>
                <a:spcPts val="400"/>
              </a:spcBef>
              <a:buClr>
                <a:schemeClr val="bg2"/>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3pPr>
            <a:lvl4pPr marL="857250" indent="-190500">
              <a:lnSpc>
                <a:spcPct val="90000"/>
              </a:lnSpc>
              <a:spcBef>
                <a:spcPts val="400"/>
              </a:spcBef>
              <a:buClr>
                <a:schemeClr val="bg2"/>
              </a:buClr>
              <a:buSzPct val="100000"/>
              <a:buFont typeface="Arial" panose="020B0604020202020204" pitchFamily="34" charset="0"/>
              <a:buChar char="–"/>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
        <p:nvSpPr>
          <p:cNvPr id="4" name="Content Placeholder 2"/>
          <p:cNvSpPr>
            <a:spLocks noGrp="1"/>
          </p:cNvSpPr>
          <p:nvPr>
            <p:ph idx="10"/>
          </p:nvPr>
        </p:nvSpPr>
        <p:spPr>
          <a:xfrm>
            <a:off x="4686624" y="666751"/>
            <a:ext cx="4105776" cy="3849216"/>
          </a:xfrm>
          <a:prstGeom prst="rect">
            <a:avLst/>
          </a:prstGeom>
        </p:spPr>
        <p:txBody>
          <a:bodyPr lIns="0" tIns="0" rIns="0" bIns="0">
            <a:normAutofit/>
          </a:bodyPr>
          <a:lstStyle>
            <a:lvl1pPr marL="0" indent="0">
              <a:lnSpc>
                <a:spcPct val="90000"/>
              </a:lnSpc>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lnSpc>
                <a:spcPct val="90000"/>
              </a:lnSpc>
              <a:spcBef>
                <a:spcPts val="400"/>
              </a:spcBef>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28650" indent="-158750">
              <a:lnSpc>
                <a:spcPct val="90000"/>
              </a:lnSpc>
              <a:spcBef>
                <a:spcPts val="400"/>
              </a:spcBef>
              <a:buClr>
                <a:schemeClr val="bg2"/>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3pPr>
            <a:lvl4pPr marL="857250" indent="-190500">
              <a:lnSpc>
                <a:spcPct val="90000"/>
              </a:lnSpc>
              <a:spcBef>
                <a:spcPts val="400"/>
              </a:spcBef>
              <a:buClr>
                <a:schemeClr val="tx1"/>
              </a:buClr>
              <a:buSzPct val="100000"/>
              <a:buFont typeface="Wingdings" panose="05000000000000000000" pitchFamily="2" charset="2"/>
              <a:buChar char="ü"/>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Tree>
    <p:extLst>
      <p:ext uri="{BB962C8B-B14F-4D97-AF65-F5344CB8AC3E}">
        <p14:creationId xmlns:p14="http://schemas.microsoft.com/office/powerpoint/2010/main" xmlns="" val="316814090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FP Text 2 Column with Title">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347472" y="1029058"/>
            <a:ext cx="4152520" cy="3447691"/>
          </a:xfrm>
          <a:prstGeom prst="rect">
            <a:avLst/>
          </a:prstGeom>
        </p:spPr>
        <p:txBody>
          <a:bodyPr lIns="0" tIns="0" rIns="0" bIns="0">
            <a:normAutofit/>
          </a:bodyPr>
          <a:lstStyle>
            <a:lvl1pPr marL="0" indent="0">
              <a:lnSpc>
                <a:spcPct val="90000"/>
              </a:lnSpc>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lnSpc>
                <a:spcPct val="90000"/>
              </a:lnSpc>
              <a:spcBef>
                <a:spcPts val="400"/>
              </a:spcBef>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28650" indent="-158750">
              <a:lnSpc>
                <a:spcPct val="90000"/>
              </a:lnSpc>
              <a:spcBef>
                <a:spcPts val="400"/>
              </a:spcBef>
              <a:buClr>
                <a:schemeClr val="bg2"/>
              </a:buClr>
              <a:buSzPct val="85000"/>
              <a:buFont typeface="Wingdings" panose="05000000000000000000" pitchFamily="2" charset="2"/>
              <a:buChar char="§"/>
              <a:defRPr lang="en-US" sz="1200" kern="1200" dirty="0" smtClean="0">
                <a:solidFill>
                  <a:schemeClr val="bg2">
                    <a:lumMod val="50000"/>
                  </a:schemeClr>
                </a:solidFill>
                <a:latin typeface="+mn-lt"/>
                <a:ea typeface="+mn-ea"/>
                <a:cs typeface="+mn-cs"/>
              </a:defRPr>
            </a:lvl3pPr>
            <a:lvl4pPr marL="857250" indent="-190500">
              <a:lnSpc>
                <a:spcPct val="90000"/>
              </a:lnSpc>
              <a:spcBef>
                <a:spcPts val="400"/>
              </a:spcBef>
              <a:buClr>
                <a:schemeClr val="bg2"/>
              </a:buClr>
              <a:buSzPct val="100000"/>
              <a:buFont typeface="Arial" panose="020B0604020202020204" pitchFamily="34" charset="0"/>
              <a:buChar char="–"/>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
        <p:nvSpPr>
          <p:cNvPr id="5" name="Text Placeholder 3"/>
          <p:cNvSpPr>
            <a:spLocks noGrp="1"/>
          </p:cNvSpPr>
          <p:nvPr>
            <p:ph type="body" sz="quarter" idx="13" hasCustomPrompt="1"/>
          </p:nvPr>
        </p:nvSpPr>
        <p:spPr>
          <a:xfrm>
            <a:off x="349249" y="666750"/>
            <a:ext cx="4150722" cy="362309"/>
          </a:xfrm>
          <a:prstGeom prst="rect">
            <a:avLst/>
          </a:prstGeom>
          <a:noFill/>
        </p:spPr>
        <p:txBody>
          <a:bodyPr wrap="none" lIns="0"/>
          <a:lstStyle>
            <a:lvl1pPr marL="0" indent="0">
              <a:buNone/>
              <a:defRPr sz="1400" b="1">
                <a:solidFill>
                  <a:schemeClr val="accent1"/>
                </a:solidFill>
              </a:defRPr>
            </a:lvl1pPr>
          </a:lstStyle>
          <a:p>
            <a:pPr lvl="0"/>
            <a:r>
              <a:rPr lang="en-US" dirty="0" smtClean="0"/>
              <a:t>CLICK TO EDIT MASTER TEXT STYLES</a:t>
            </a:r>
            <a:endParaRPr lang="en-GB" dirty="0"/>
          </a:p>
        </p:txBody>
      </p:sp>
      <p:sp>
        <p:nvSpPr>
          <p:cNvPr id="9" name="Content Placeholder 2"/>
          <p:cNvSpPr>
            <a:spLocks noGrp="1"/>
          </p:cNvSpPr>
          <p:nvPr>
            <p:ph idx="14"/>
          </p:nvPr>
        </p:nvSpPr>
        <p:spPr>
          <a:xfrm>
            <a:off x="4639880" y="1029058"/>
            <a:ext cx="4152520" cy="3447691"/>
          </a:xfrm>
          <a:prstGeom prst="rect">
            <a:avLst/>
          </a:prstGeom>
        </p:spPr>
        <p:txBody>
          <a:bodyPr lIns="0" tIns="0" rIns="0" bIns="0">
            <a:normAutofit/>
          </a:bodyPr>
          <a:lstStyle>
            <a:lvl1pPr marL="0" indent="0">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lnSpc>
                <a:spcPct val="90000"/>
              </a:lnSpc>
              <a:spcBef>
                <a:spcPts val="400"/>
              </a:spcBef>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lnSpc>
                <a:spcPct val="90000"/>
              </a:lnSpc>
              <a:spcBef>
                <a:spcPts val="400"/>
              </a:spcBef>
              <a:buClr>
                <a:schemeClr val="tx1"/>
              </a:buClr>
              <a:buSzPct val="85000"/>
              <a:buFont typeface="Wingdings" panose="05000000000000000000" pitchFamily="2" charset="2"/>
              <a:buChar char="§"/>
              <a:defRPr lang="en-US" sz="1200" kern="1200" dirty="0" smtClean="0">
                <a:solidFill>
                  <a:schemeClr val="bg2">
                    <a:lumMod val="50000"/>
                  </a:schemeClr>
                </a:solidFill>
                <a:latin typeface="+mn-lt"/>
                <a:ea typeface="+mn-ea"/>
                <a:cs typeface="+mn-cs"/>
              </a:defRPr>
            </a:lvl3pPr>
            <a:lvl4pPr marL="896112" indent="-228600">
              <a:lnSpc>
                <a:spcPct val="90000"/>
              </a:lnSpc>
              <a:spcBef>
                <a:spcPts val="400"/>
              </a:spcBef>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
        <p:nvSpPr>
          <p:cNvPr id="11" name="Text Placeholder 3"/>
          <p:cNvSpPr>
            <a:spLocks noGrp="1"/>
          </p:cNvSpPr>
          <p:nvPr>
            <p:ph type="body" sz="quarter" idx="15" hasCustomPrompt="1"/>
          </p:nvPr>
        </p:nvSpPr>
        <p:spPr>
          <a:xfrm>
            <a:off x="4641657" y="666750"/>
            <a:ext cx="4150722" cy="362309"/>
          </a:xfrm>
          <a:prstGeom prst="rect">
            <a:avLst/>
          </a:prstGeom>
          <a:noFill/>
        </p:spPr>
        <p:txBody>
          <a:bodyPr wrap="none" lIns="0"/>
          <a:lstStyle>
            <a:lvl1pPr marL="0" indent="0">
              <a:buNone/>
              <a:defRPr sz="1400" b="1">
                <a:solidFill>
                  <a:schemeClr val="accent1"/>
                </a:solidFill>
              </a:defRPr>
            </a:lvl1pPr>
          </a:lstStyle>
          <a:p>
            <a:pPr lvl="0"/>
            <a:r>
              <a:rPr lang="en-US" dirty="0" smtClean="0"/>
              <a:t>CLICK TO EDIT MASTER TEXT STYLES</a:t>
            </a:r>
            <a:endParaRPr lang="en-GB" dirty="0"/>
          </a:p>
        </p:txBody>
      </p:sp>
    </p:spTree>
    <p:extLst>
      <p:ext uri="{BB962C8B-B14F-4D97-AF65-F5344CB8AC3E}">
        <p14:creationId xmlns:p14="http://schemas.microsoft.com/office/powerpoint/2010/main" xmlns="" val="582899361"/>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FP Text 4 Quadrant">
    <p:spTree>
      <p:nvGrpSpPr>
        <p:cNvPr id="1" name=""/>
        <p:cNvGrpSpPr/>
        <p:nvPr/>
      </p:nvGrpSpPr>
      <p:grpSpPr>
        <a:xfrm>
          <a:off x="0" y="0"/>
          <a:ext cx="0" cy="0"/>
          <a:chOff x="0" y="0"/>
          <a:chExt cx="0" cy="0"/>
        </a:xfrm>
      </p:grpSpPr>
      <p:sp>
        <p:nvSpPr>
          <p:cNvPr id="7"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347472" y="667512"/>
            <a:ext cx="4105776" cy="1806565"/>
          </a:xfrm>
          <a:prstGeom prst="rect">
            <a:avLst/>
          </a:prstGeom>
        </p:spPr>
        <p:txBody>
          <a:bodyPr lIns="0" tIns="0" rIns="0" bIns="0">
            <a:normAutofit/>
          </a:bodyPr>
          <a:lstStyle>
            <a:lvl1pPr marL="0" indent="0">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896112" indent="-22860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a:p>
            <a:pPr marL="0" lvl="4"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Fifth level</a:t>
            </a:r>
            <a:endParaRPr lang="en-US" dirty="0" smtClean="0"/>
          </a:p>
        </p:txBody>
      </p:sp>
      <p:sp>
        <p:nvSpPr>
          <p:cNvPr id="4" name="Content Placeholder 2"/>
          <p:cNvSpPr>
            <a:spLocks noGrp="1"/>
          </p:cNvSpPr>
          <p:nvPr>
            <p:ph idx="10"/>
          </p:nvPr>
        </p:nvSpPr>
        <p:spPr>
          <a:xfrm>
            <a:off x="4686624" y="667512"/>
            <a:ext cx="4105776" cy="1806565"/>
          </a:xfrm>
          <a:prstGeom prst="rect">
            <a:avLst/>
          </a:prstGeom>
        </p:spPr>
        <p:txBody>
          <a:bodyPr lIns="0" tIns="0" rIns="0" bIns="0">
            <a:normAutofit/>
          </a:bodyPr>
          <a:lstStyle>
            <a:lvl1pPr marL="455613" indent="-223838">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896112" indent="-22860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
        <p:nvSpPr>
          <p:cNvPr id="5" name="Content Placeholder 2"/>
          <p:cNvSpPr>
            <a:spLocks noGrp="1"/>
          </p:cNvSpPr>
          <p:nvPr>
            <p:ph idx="11"/>
          </p:nvPr>
        </p:nvSpPr>
        <p:spPr>
          <a:xfrm>
            <a:off x="336993" y="2620765"/>
            <a:ext cx="4105776" cy="1806565"/>
          </a:xfrm>
          <a:prstGeom prst="rect">
            <a:avLst/>
          </a:prstGeom>
        </p:spPr>
        <p:txBody>
          <a:bodyPr lIns="0" tIns="0" rIns="0" bIns="0">
            <a:normAutofit/>
          </a:bodyPr>
          <a:lstStyle>
            <a:lvl1pPr marL="0" indent="0">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896112" indent="-22860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
        <p:nvSpPr>
          <p:cNvPr id="6" name="Content Placeholder 2"/>
          <p:cNvSpPr>
            <a:spLocks noGrp="1"/>
          </p:cNvSpPr>
          <p:nvPr>
            <p:ph idx="12"/>
          </p:nvPr>
        </p:nvSpPr>
        <p:spPr>
          <a:xfrm>
            <a:off x="4676145" y="2620765"/>
            <a:ext cx="4105776" cy="1806565"/>
          </a:xfrm>
          <a:prstGeom prst="rect">
            <a:avLst/>
          </a:prstGeom>
        </p:spPr>
        <p:txBody>
          <a:bodyPr lIns="0" tIns="0" rIns="0" bIns="0">
            <a:normAutofit/>
          </a:bodyPr>
          <a:lstStyle>
            <a:lvl1pPr marL="0" indent="0">
              <a:lnSpc>
                <a:spcPct val="90000"/>
              </a:lnSpc>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896112" indent="-22860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solidFill>
                  <a:schemeClr val="bg2"/>
                </a:solidFill>
              </a:defRPr>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Tree>
    <p:extLst>
      <p:ext uri="{BB962C8B-B14F-4D97-AF65-F5344CB8AC3E}">
        <p14:creationId xmlns:p14="http://schemas.microsoft.com/office/powerpoint/2010/main" xmlns="" val="3931620262"/>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FP Text and Full Image 1">
    <p:spTree>
      <p:nvGrpSpPr>
        <p:cNvPr id="1" name=""/>
        <p:cNvGrpSpPr/>
        <p:nvPr/>
      </p:nvGrpSpPr>
      <p:grpSpPr>
        <a:xfrm>
          <a:off x="0" y="0"/>
          <a:ext cx="0" cy="0"/>
          <a:chOff x="0" y="0"/>
          <a:chExt cx="0" cy="0"/>
        </a:xfrm>
      </p:grpSpPr>
      <p:sp>
        <p:nvSpPr>
          <p:cNvPr id="5" name="Picture Placeholder 10"/>
          <p:cNvSpPr>
            <a:spLocks noGrp="1"/>
          </p:cNvSpPr>
          <p:nvPr>
            <p:ph type="pic" sz="quarter" idx="11"/>
          </p:nvPr>
        </p:nvSpPr>
        <p:spPr>
          <a:xfrm>
            <a:off x="0" y="0"/>
            <a:ext cx="9144000" cy="4437062"/>
          </a:xfrm>
          <a:prstGeom prst="rect">
            <a:avLst/>
          </a:prstGeom>
          <a:ln>
            <a:noFill/>
          </a:ln>
        </p:spPr>
        <p:txBody>
          <a:bodyPr vert="horz" tIns="0" bIns="0" anchor="ctr" anchorCtr="0"/>
          <a:lstStyle>
            <a:lvl1pPr marL="0" indent="0" algn="ctr">
              <a:buNone/>
              <a:defRPr sz="2400">
                <a:solidFill>
                  <a:schemeClr val="bg2"/>
                </a:solidFill>
              </a:defRPr>
            </a:lvl1pPr>
          </a:lstStyle>
          <a:p>
            <a:r>
              <a:rPr lang="en-US" smtClean="0"/>
              <a:t>Click icon to add picture</a:t>
            </a:r>
            <a:endParaRPr lang="en-US" dirty="0"/>
          </a:p>
        </p:txBody>
      </p:sp>
      <p:sp>
        <p:nvSpPr>
          <p:cNvPr id="3"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
        <p:nvSpPr>
          <p:cNvPr id="6" name="Content Placeholder 2"/>
          <p:cNvSpPr>
            <a:spLocks noGrp="1"/>
          </p:cNvSpPr>
          <p:nvPr>
            <p:ph idx="1"/>
          </p:nvPr>
        </p:nvSpPr>
        <p:spPr>
          <a:xfrm>
            <a:off x="349375" y="806131"/>
            <a:ext cx="2970088" cy="3368486"/>
          </a:xfrm>
          <a:prstGeom prst="rect">
            <a:avLst/>
          </a:prstGeom>
        </p:spPr>
        <p:txBody>
          <a:bodyPr lIns="0" tIns="0" rIns="0" bIns="0">
            <a:normAutofit/>
          </a:bodyPr>
          <a:lstStyle>
            <a:lvl1pPr marL="0" indent="0">
              <a:lnSpc>
                <a:spcPct val="90000"/>
              </a:lnSpc>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952500" indent="-28575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a:p>
            <a:pPr marL="0" lvl="4"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Fifth level</a:t>
            </a:r>
            <a:endParaRPr lang="en-US" dirty="0" smtClean="0"/>
          </a:p>
        </p:txBody>
      </p:sp>
    </p:spTree>
    <p:extLst>
      <p:ext uri="{BB962C8B-B14F-4D97-AF65-F5344CB8AC3E}">
        <p14:creationId xmlns:p14="http://schemas.microsoft.com/office/powerpoint/2010/main" xmlns="" val="1866232490"/>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FP Text and Full Image 2">
    <p:spTree>
      <p:nvGrpSpPr>
        <p:cNvPr id="1" name=""/>
        <p:cNvGrpSpPr/>
        <p:nvPr/>
      </p:nvGrpSpPr>
      <p:grpSpPr>
        <a:xfrm>
          <a:off x="0" y="0"/>
          <a:ext cx="0" cy="0"/>
          <a:chOff x="0" y="0"/>
          <a:chExt cx="0" cy="0"/>
        </a:xfrm>
      </p:grpSpPr>
      <p:sp>
        <p:nvSpPr>
          <p:cNvPr id="5" name="Picture Placeholder 10"/>
          <p:cNvSpPr>
            <a:spLocks noGrp="1"/>
          </p:cNvSpPr>
          <p:nvPr>
            <p:ph type="pic" sz="quarter" idx="11"/>
          </p:nvPr>
        </p:nvSpPr>
        <p:spPr>
          <a:xfrm>
            <a:off x="0" y="0"/>
            <a:ext cx="9144000" cy="4437062"/>
          </a:xfrm>
          <a:prstGeom prst="rect">
            <a:avLst/>
          </a:prstGeom>
          <a:ln>
            <a:noFill/>
          </a:ln>
        </p:spPr>
        <p:txBody>
          <a:bodyPr vert="horz" tIns="0" bIns="0" anchor="ctr" anchorCtr="0"/>
          <a:lstStyle>
            <a:lvl1pPr marL="0" indent="0" algn="ctr">
              <a:buNone/>
              <a:defRPr sz="2400">
                <a:solidFill>
                  <a:schemeClr val="bg2"/>
                </a:solidFill>
              </a:defRPr>
            </a:lvl1pPr>
          </a:lstStyle>
          <a:p>
            <a:r>
              <a:rPr lang="en-US" smtClean="0"/>
              <a:t>Click icon to add picture</a:t>
            </a:r>
            <a:endParaRPr lang="en-US" dirty="0"/>
          </a:p>
        </p:txBody>
      </p:sp>
      <p:sp>
        <p:nvSpPr>
          <p:cNvPr id="6" name="Content Placeholder 2"/>
          <p:cNvSpPr>
            <a:spLocks noGrp="1"/>
          </p:cNvSpPr>
          <p:nvPr>
            <p:ph idx="1"/>
          </p:nvPr>
        </p:nvSpPr>
        <p:spPr>
          <a:xfrm>
            <a:off x="5721348" y="347472"/>
            <a:ext cx="3084321" cy="2630678"/>
          </a:xfrm>
          <a:prstGeom prst="rect">
            <a:avLst/>
          </a:prstGeom>
        </p:spPr>
        <p:txBody>
          <a:bodyPr lIns="0" tIns="0" rIns="0" bIns="0">
            <a:normAutofit/>
          </a:bodyPr>
          <a:lstStyle>
            <a:lvl1pPr marL="455613" indent="-223838">
              <a:lnSpc>
                <a:spcPct val="90000"/>
              </a:lnSpc>
              <a:spcBef>
                <a:spcPts val="18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952500" indent="-28575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Tree>
    <p:extLst>
      <p:ext uri="{BB962C8B-B14F-4D97-AF65-F5344CB8AC3E}">
        <p14:creationId xmlns:p14="http://schemas.microsoft.com/office/powerpoint/2010/main" xmlns="" val="445261121"/>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FP Text and Chart/Image 1">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
        <p:nvSpPr>
          <p:cNvPr id="9" name="Content Placeholder 8"/>
          <p:cNvSpPr>
            <a:spLocks noGrp="1"/>
          </p:cNvSpPr>
          <p:nvPr>
            <p:ph sz="quarter" idx="11"/>
          </p:nvPr>
        </p:nvSpPr>
        <p:spPr>
          <a:xfrm>
            <a:off x="3609975" y="822644"/>
            <a:ext cx="5534025" cy="3675063"/>
          </a:xfrm>
          <a:prstGeom prst="rect">
            <a:avLst/>
          </a:prstGeom>
          <a:solidFill>
            <a:srgbClr val="43B02A"/>
          </a:solidFill>
          <a:ln>
            <a:noFill/>
          </a:ln>
        </p:spPr>
        <p:txBody>
          <a:bodyPr vert="horz" lIns="182880" tIns="182880" rIns="182880" bIns="182880"/>
          <a:lstStyle>
            <a:lvl1pPr>
              <a:spcBef>
                <a:spcPts val="0"/>
              </a:spcBef>
              <a:spcAft>
                <a:spcPts val="0"/>
              </a:spcAft>
              <a:buNone/>
              <a:defRPr sz="1500" b="1">
                <a:solidFill>
                  <a:schemeClr val="bg1"/>
                </a:solidFill>
              </a:defRPr>
            </a:lvl1pPr>
            <a:lvl2pPr>
              <a:buNone/>
              <a:defRPr sz="1500" b="1">
                <a:solidFill>
                  <a:schemeClr val="bg1"/>
                </a:solidFill>
              </a:defRPr>
            </a:lvl2pPr>
            <a:lvl3pPr>
              <a:buNone/>
              <a:defRPr sz="1500" b="1">
                <a:solidFill>
                  <a:schemeClr val="bg1"/>
                </a:solidFill>
              </a:defRPr>
            </a:lvl3pPr>
            <a:lvl4pPr>
              <a:buNone/>
              <a:defRPr sz="1500" b="1">
                <a:solidFill>
                  <a:schemeClr val="bg1"/>
                </a:solidFill>
              </a:defRPr>
            </a:lvl4pPr>
            <a:lvl5pPr>
              <a:buNone/>
              <a:defRPr sz="1500" b="1">
                <a:solidFill>
                  <a:schemeClr val="bg1"/>
                </a:solidFill>
              </a:defRPr>
            </a:lvl5pPr>
          </a:lstStyle>
          <a:p>
            <a:pPr lvl="0"/>
            <a:r>
              <a:rPr lang="en-US" smtClean="0"/>
              <a:t>Click to edit Master text styles</a:t>
            </a:r>
          </a:p>
        </p:txBody>
      </p:sp>
      <p:sp>
        <p:nvSpPr>
          <p:cNvPr id="5" name="Content Placeholder 2"/>
          <p:cNvSpPr>
            <a:spLocks noGrp="1"/>
          </p:cNvSpPr>
          <p:nvPr>
            <p:ph idx="1"/>
          </p:nvPr>
        </p:nvSpPr>
        <p:spPr>
          <a:xfrm>
            <a:off x="347472" y="819150"/>
            <a:ext cx="2970088" cy="3657600"/>
          </a:xfrm>
          <a:prstGeom prst="rect">
            <a:avLst/>
          </a:prstGeom>
        </p:spPr>
        <p:txBody>
          <a:bodyPr lIns="0" tIns="0" rIns="0" bIns="0">
            <a:normAutofit/>
          </a:bodyPr>
          <a:lstStyle>
            <a:lvl1pPr marL="0" indent="0">
              <a:lnSpc>
                <a:spcPct val="90000"/>
              </a:lnSpc>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952500" indent="-28575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a:p>
            <a:pPr marL="0" lvl="4"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Fifth level</a:t>
            </a:r>
            <a:endParaRPr lang="en-US" dirty="0" smtClean="0"/>
          </a:p>
        </p:txBody>
      </p:sp>
    </p:spTree>
    <p:extLst>
      <p:ext uri="{BB962C8B-B14F-4D97-AF65-F5344CB8AC3E}">
        <p14:creationId xmlns:p14="http://schemas.microsoft.com/office/powerpoint/2010/main" xmlns="" val="590490068"/>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P Text and Chart/Image 2">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0"/>
            <a:ext cx="9144000" cy="4432300"/>
          </a:xfrm>
          <a:prstGeom prst="rect">
            <a:avLst/>
          </a:prstGeom>
        </p:spPr>
        <p:txBody>
          <a:bodyPr vert="horz" anchor="ctr" anchorCtr="0"/>
          <a:lstStyle>
            <a:lvl1pPr marL="0" indent="0" algn="ctr">
              <a:buNone/>
              <a:defRPr>
                <a:solidFill>
                  <a:schemeClr val="bg2"/>
                </a:solidFill>
              </a:defRPr>
            </a:lvl1pPr>
          </a:lstStyle>
          <a:p>
            <a:r>
              <a:rPr lang="en-US" smtClean="0"/>
              <a:t>Click icon to add picture</a:t>
            </a:r>
            <a:endParaRPr lang="en-US" dirty="0"/>
          </a:p>
        </p:txBody>
      </p:sp>
      <p:sp>
        <p:nvSpPr>
          <p:cNvPr id="4" name="Content Placeholder 8"/>
          <p:cNvSpPr>
            <a:spLocks noGrp="1"/>
          </p:cNvSpPr>
          <p:nvPr>
            <p:ph sz="quarter" idx="11"/>
          </p:nvPr>
        </p:nvSpPr>
        <p:spPr>
          <a:xfrm>
            <a:off x="3609975" y="667512"/>
            <a:ext cx="5195696" cy="3365500"/>
          </a:xfrm>
          <a:prstGeom prst="rect">
            <a:avLst/>
          </a:prstGeom>
          <a:noFill/>
          <a:ln>
            <a:noFill/>
          </a:ln>
        </p:spPr>
        <p:txBody>
          <a:bodyPr vert="horz" lIns="182880" tIns="182880" rIns="182880" bIns="182880"/>
          <a:lstStyle>
            <a:lvl1pPr marL="0" indent="0">
              <a:spcBef>
                <a:spcPts val="0"/>
              </a:spcBef>
              <a:buNone/>
              <a:defRPr sz="1500" b="1">
                <a:solidFill>
                  <a:schemeClr val="bg1"/>
                </a:solidFill>
              </a:defRPr>
            </a:lvl1pPr>
            <a:lvl2pPr>
              <a:buNone/>
              <a:defRPr sz="1500" b="1">
                <a:solidFill>
                  <a:schemeClr val="bg1"/>
                </a:solidFill>
              </a:defRPr>
            </a:lvl2pPr>
            <a:lvl3pPr>
              <a:buNone/>
              <a:defRPr sz="1500" b="1">
                <a:solidFill>
                  <a:schemeClr val="bg1"/>
                </a:solidFill>
              </a:defRPr>
            </a:lvl3pPr>
            <a:lvl4pPr>
              <a:buNone/>
              <a:defRPr sz="1500" b="1">
                <a:solidFill>
                  <a:schemeClr val="bg1"/>
                </a:solidFill>
              </a:defRPr>
            </a:lvl4pPr>
            <a:lvl5pPr>
              <a:buNone/>
              <a:defRPr sz="1500" b="1">
                <a:solidFill>
                  <a:schemeClr val="bg1"/>
                </a:solidFill>
              </a:defRPr>
            </a:lvl5pPr>
          </a:lstStyle>
          <a:p>
            <a:pPr lvl="0"/>
            <a:r>
              <a:rPr lang="en-US" smtClean="0"/>
              <a:t>Click to edit Master text styles</a:t>
            </a:r>
          </a:p>
        </p:txBody>
      </p:sp>
      <p:sp>
        <p:nvSpPr>
          <p:cNvPr id="7" name="Title 7"/>
          <p:cNvSpPr>
            <a:spLocks noGrp="1"/>
          </p:cNvSpPr>
          <p:nvPr>
            <p:ph type="title" hasCustomPrompt="1"/>
          </p:nvPr>
        </p:nvSpPr>
        <p:spPr>
          <a:xfrm>
            <a:off x="347471" y="182880"/>
            <a:ext cx="8458200" cy="380661"/>
          </a:xfrm>
          <a:prstGeom prst="rect">
            <a:avLst/>
          </a:prstGeom>
        </p:spPr>
        <p:txBody>
          <a:bodyPr vert="horz" wrap="none" lIns="0" tIns="0" rIns="0" bIns="0">
            <a:noAutofit/>
          </a:bodyPr>
          <a:lstStyle>
            <a:lvl1pPr algn="l">
              <a:defRPr sz="2000" b="1" cap="all" baseline="0">
                <a:solidFill>
                  <a:schemeClr val="tx2"/>
                </a:solidFill>
              </a:defRPr>
            </a:lvl1pPr>
          </a:lstStyle>
          <a:p>
            <a:r>
              <a:rPr lang="en-US" dirty="0" smtClean="0"/>
              <a:t>CLICK TO EDIT MASTER TITLE STYLE</a:t>
            </a:r>
            <a:endParaRPr lang="en-US" dirty="0"/>
          </a:p>
        </p:txBody>
      </p:sp>
      <p:sp>
        <p:nvSpPr>
          <p:cNvPr id="9" name="Content Placeholder 2"/>
          <p:cNvSpPr>
            <a:spLocks noGrp="1"/>
          </p:cNvSpPr>
          <p:nvPr>
            <p:ph idx="1"/>
          </p:nvPr>
        </p:nvSpPr>
        <p:spPr>
          <a:xfrm>
            <a:off x="347472" y="667512"/>
            <a:ext cx="2970088" cy="3368486"/>
          </a:xfrm>
          <a:prstGeom prst="rect">
            <a:avLst/>
          </a:prstGeom>
        </p:spPr>
        <p:txBody>
          <a:bodyPr lIns="0" tIns="0" rIns="0" bIns="0">
            <a:normAutofit/>
          </a:bodyPr>
          <a:lstStyle>
            <a:lvl1pPr marL="0" indent="0">
              <a:lnSpc>
                <a:spcPct val="90000"/>
              </a:lnSpc>
              <a:spcBef>
                <a:spcPts val="2000"/>
              </a:spcBef>
              <a:buClr>
                <a:schemeClr val="tx1"/>
              </a:buClr>
              <a:buSzPct val="90000"/>
              <a:buFont typeface="Webdings" panose="05030102010509060703" pitchFamily="18" charset="2"/>
              <a:buNone/>
              <a:defRPr lang="en-US" sz="1600" kern="1200" dirty="0" smtClean="0">
                <a:solidFill>
                  <a:schemeClr val="bg2">
                    <a:lumMod val="25000"/>
                  </a:schemeClr>
                </a:solidFill>
                <a:latin typeface="+mn-lt"/>
                <a:ea typeface="+mn-ea"/>
                <a:cs typeface="+mn-cs"/>
              </a:defRPr>
            </a:lvl1pPr>
            <a:lvl2pPr marL="455613" indent="-223838">
              <a:buClr>
                <a:schemeClr val="tx1"/>
              </a:buClr>
              <a:buSzPct val="90000"/>
              <a:buFont typeface="Webdings" panose="05030102010509060703" pitchFamily="18" charset="2"/>
              <a:buChar char="4"/>
              <a:defRPr lang="en-US" sz="1400" kern="1200" dirty="0" smtClean="0">
                <a:solidFill>
                  <a:schemeClr val="bg2">
                    <a:lumMod val="50000"/>
                  </a:schemeClr>
                </a:solidFill>
                <a:latin typeface="+mn-lt"/>
                <a:ea typeface="+mn-ea"/>
                <a:cs typeface="+mn-cs"/>
              </a:defRPr>
            </a:lvl2pPr>
            <a:lvl3pPr marL="679450" indent="-209550">
              <a:buClr>
                <a:schemeClr val="tx1"/>
              </a:buClr>
              <a:buSzPct val="85000"/>
              <a:buFont typeface="Webdings" panose="05030102010509060703" pitchFamily="18" charset="2"/>
              <a:buChar char="4"/>
              <a:defRPr lang="en-US" sz="1200" kern="1200" dirty="0" smtClean="0">
                <a:solidFill>
                  <a:schemeClr val="bg2">
                    <a:lumMod val="50000"/>
                  </a:schemeClr>
                </a:solidFill>
                <a:latin typeface="+mn-lt"/>
                <a:ea typeface="+mn-ea"/>
                <a:cs typeface="+mn-cs"/>
              </a:defRPr>
            </a:lvl3pPr>
            <a:lvl4pPr marL="952500" indent="-285750">
              <a:buClr>
                <a:schemeClr val="tx1"/>
              </a:buClr>
              <a:buSzPct val="100000"/>
              <a:buFont typeface="Wingdings" panose="05000000000000000000" pitchFamily="2" charset="2"/>
              <a:buChar char="§"/>
              <a:defRPr lang="en-US" sz="1200" kern="1200" dirty="0" smtClean="0">
                <a:solidFill>
                  <a:schemeClr val="bg2">
                    <a:lumMod val="50000"/>
                  </a:schemeClr>
                </a:solidFill>
                <a:latin typeface="+mn-lt"/>
                <a:ea typeface="+mn-ea"/>
                <a:cs typeface="+mn-cs"/>
              </a:defRPr>
            </a:lvl4pPr>
            <a:lvl5pPr marL="1828800" indent="0">
              <a:buNone/>
              <a:defRPr sz="1400"/>
            </a:lvl5pPr>
          </a:lstStyle>
          <a:p>
            <a:pPr marL="0" lvl="0"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Click to edit Master text styles</a:t>
            </a:r>
          </a:p>
          <a:p>
            <a:pPr marL="0" lvl="1"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Second level</a:t>
            </a:r>
          </a:p>
          <a:p>
            <a:pPr marL="0" lvl="2"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Third level</a:t>
            </a:r>
          </a:p>
          <a:p>
            <a:pPr marL="0" lvl="3" indent="0" algn="l" defTabSz="457200" rtl="0" eaLnBrk="1" latinLnBrk="0" hangingPunct="1">
              <a:lnSpc>
                <a:spcPct val="90000"/>
              </a:lnSpc>
              <a:spcBef>
                <a:spcPts val="2200"/>
              </a:spcBef>
              <a:buClr>
                <a:schemeClr val="tx1"/>
              </a:buClr>
              <a:buSzPct val="90000"/>
              <a:buFont typeface="Webdings" panose="05030102010509060703" pitchFamily="18" charset="2"/>
              <a:buNone/>
            </a:pPr>
            <a:r>
              <a:rPr lang="en-US" smtClean="0"/>
              <a:t>Fourth level</a:t>
            </a:r>
          </a:p>
        </p:txBody>
      </p:sp>
    </p:spTree>
    <p:extLst>
      <p:ext uri="{BB962C8B-B14F-4D97-AF65-F5344CB8AC3E}">
        <p14:creationId xmlns:p14="http://schemas.microsoft.com/office/powerpoint/2010/main" xmlns="" val="3929961632"/>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P Text and Image 1">
    <p:spTree>
      <p:nvGrpSpPr>
        <p:cNvPr id="1" name=""/>
        <p:cNvGrpSpPr/>
        <p:nvPr/>
      </p:nvGrpSpPr>
      <p:grpSpPr>
        <a:xfrm>
          <a:off x="0" y="0"/>
          <a:ext cx="0" cy="0"/>
          <a:chOff x="0" y="0"/>
          <a:chExt cx="0" cy="0"/>
        </a:xfrm>
      </p:grpSpPr>
      <p:sp>
        <p:nvSpPr>
          <p:cNvPr id="5" name="Picture Placeholder 10"/>
          <p:cNvSpPr>
            <a:spLocks noGrp="1"/>
          </p:cNvSpPr>
          <p:nvPr>
            <p:ph type="pic" sz="quarter" idx="10"/>
          </p:nvPr>
        </p:nvSpPr>
        <p:spPr>
          <a:xfrm>
            <a:off x="5006975" y="347471"/>
            <a:ext cx="4137025" cy="3680017"/>
          </a:xfrm>
          <a:prstGeom prst="rect">
            <a:avLst/>
          </a:prstGeom>
          <a:ln>
            <a:noFill/>
          </a:ln>
        </p:spPr>
        <p:txBody>
          <a:bodyPr vert="horz" anchor="ctr" anchorCtr="0"/>
          <a:lstStyle>
            <a:lvl1pPr marL="0" indent="0" algn="ctr">
              <a:buNone/>
              <a:defRPr sz="2400">
                <a:solidFill>
                  <a:schemeClr val="bg1"/>
                </a:solidFill>
              </a:defRPr>
            </a:lvl1pPr>
          </a:lstStyle>
          <a:p>
            <a:r>
              <a:rPr lang="en-US" smtClean="0"/>
              <a:t>Click icon to add picture</a:t>
            </a:r>
            <a:endParaRPr lang="en-US" dirty="0"/>
          </a:p>
        </p:txBody>
      </p:sp>
      <p:sp>
        <p:nvSpPr>
          <p:cNvPr id="9" name="Text Placeholder 2"/>
          <p:cNvSpPr>
            <a:spLocks noGrp="1"/>
          </p:cNvSpPr>
          <p:nvPr>
            <p:ph type="body" idx="12"/>
          </p:nvPr>
        </p:nvSpPr>
        <p:spPr>
          <a:xfrm>
            <a:off x="346075" y="3295245"/>
            <a:ext cx="4215384" cy="320040"/>
          </a:xfrm>
          <a:prstGeom prst="rect">
            <a:avLst/>
          </a:prstGeom>
        </p:spPr>
        <p:txBody>
          <a:bodyPr lIns="0" tIns="0" bIns="0" anchor="t" anchorCtr="0"/>
          <a:lstStyle>
            <a:lvl1pPr marL="0" indent="0">
              <a:buNone/>
              <a:defRPr sz="1600" b="1">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2"/>
          <p:cNvSpPr>
            <a:spLocks noGrp="1"/>
          </p:cNvSpPr>
          <p:nvPr>
            <p:ph type="body" idx="13"/>
          </p:nvPr>
        </p:nvSpPr>
        <p:spPr>
          <a:xfrm>
            <a:off x="346075" y="3637808"/>
            <a:ext cx="4215384" cy="457200"/>
          </a:xfrm>
          <a:prstGeom prst="rect">
            <a:avLst/>
          </a:prstGeom>
        </p:spPr>
        <p:txBody>
          <a:bodyPr lIns="0" tIns="0" rIns="0" bIns="0" anchor="t" anchorCtr="0"/>
          <a:lstStyle>
            <a:lvl1pPr marL="0" indent="0">
              <a:buNone/>
              <a:defRPr sz="1200" b="0">
                <a:ln>
                  <a:noFill/>
                </a:ln>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23" name="Straight Connector 22"/>
          <p:cNvCxnSpPr/>
          <p:nvPr userDrawn="1"/>
        </p:nvCxnSpPr>
        <p:spPr bwMode="auto">
          <a:xfrm>
            <a:off x="343122" y="1222686"/>
            <a:ext cx="4219979" cy="0"/>
          </a:xfrm>
          <a:prstGeom prst="line">
            <a:avLst/>
          </a:prstGeom>
          <a:noFill/>
          <a:ln w="19050" cap="flat" cmpd="sng" algn="ctr">
            <a:solidFill>
              <a:schemeClr val="bg2"/>
            </a:solidFill>
            <a:prstDash val="solid"/>
            <a:round/>
            <a:headEnd type="none" w="med" len="med"/>
            <a:tailEnd type="none" w="med" len="med"/>
          </a:ln>
          <a:effectLst/>
        </p:spPr>
      </p:cxnSp>
      <p:sp>
        <p:nvSpPr>
          <p:cNvPr id="25" name="Text Placeholder 2"/>
          <p:cNvSpPr>
            <a:spLocks noGrp="1"/>
          </p:cNvSpPr>
          <p:nvPr>
            <p:ph type="body" idx="14"/>
          </p:nvPr>
        </p:nvSpPr>
        <p:spPr>
          <a:xfrm>
            <a:off x="346075" y="2313544"/>
            <a:ext cx="4215384" cy="320040"/>
          </a:xfrm>
          <a:prstGeom prst="rect">
            <a:avLst/>
          </a:prstGeom>
        </p:spPr>
        <p:txBody>
          <a:bodyPr lIns="0" tIns="0" rIns="0" bIns="0" anchor="t" anchorCtr="0"/>
          <a:lstStyle>
            <a:lvl1pPr marL="0" indent="0">
              <a:buNone/>
              <a:defRPr sz="1600" b="1">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Text Placeholder 2"/>
          <p:cNvSpPr>
            <a:spLocks noGrp="1"/>
          </p:cNvSpPr>
          <p:nvPr>
            <p:ph type="body" idx="15"/>
          </p:nvPr>
        </p:nvSpPr>
        <p:spPr>
          <a:xfrm>
            <a:off x="346075" y="2656107"/>
            <a:ext cx="4215384" cy="457200"/>
          </a:xfrm>
          <a:prstGeom prst="rect">
            <a:avLst/>
          </a:prstGeom>
        </p:spPr>
        <p:txBody>
          <a:bodyPr lIns="0" tIns="0" rIns="0" bIns="0" anchor="t" anchorCtr="0"/>
          <a:lstStyle>
            <a:lvl1pPr marL="0" indent="0">
              <a:buNone/>
              <a:defRPr sz="1200" b="0">
                <a:ln>
                  <a:noFill/>
                </a:ln>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Text Placeholder 2"/>
          <p:cNvSpPr>
            <a:spLocks noGrp="1"/>
          </p:cNvSpPr>
          <p:nvPr>
            <p:ph type="body" idx="16"/>
          </p:nvPr>
        </p:nvSpPr>
        <p:spPr>
          <a:xfrm>
            <a:off x="347717" y="1336043"/>
            <a:ext cx="4215384" cy="320040"/>
          </a:xfrm>
          <a:prstGeom prst="rect">
            <a:avLst/>
          </a:prstGeom>
        </p:spPr>
        <p:txBody>
          <a:bodyPr lIns="0" tIns="0" rIns="0" bIns="0" anchor="t" anchorCtr="0"/>
          <a:lstStyle>
            <a:lvl1pPr marL="0" indent="0">
              <a:buNone/>
              <a:defRPr sz="1600" b="1">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Text Placeholder 2"/>
          <p:cNvSpPr>
            <a:spLocks noGrp="1"/>
          </p:cNvSpPr>
          <p:nvPr>
            <p:ph type="body" idx="17"/>
          </p:nvPr>
        </p:nvSpPr>
        <p:spPr>
          <a:xfrm>
            <a:off x="347717" y="1678606"/>
            <a:ext cx="4215384" cy="457200"/>
          </a:xfrm>
          <a:prstGeom prst="rect">
            <a:avLst/>
          </a:prstGeom>
        </p:spPr>
        <p:txBody>
          <a:bodyPr lIns="0" tIns="0" rIns="0" bIns="0" anchor="t" anchorCtr="0"/>
          <a:lstStyle>
            <a:lvl1pPr marL="0" indent="0">
              <a:buNone/>
              <a:defRPr sz="1200" b="0">
                <a:ln>
                  <a:noFill/>
                </a:ln>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Text Placeholder 2"/>
          <p:cNvSpPr>
            <a:spLocks noGrp="1"/>
          </p:cNvSpPr>
          <p:nvPr>
            <p:ph type="body" idx="18"/>
          </p:nvPr>
        </p:nvSpPr>
        <p:spPr>
          <a:xfrm>
            <a:off x="346075" y="347471"/>
            <a:ext cx="4215384" cy="320040"/>
          </a:xfrm>
          <a:prstGeom prst="rect">
            <a:avLst/>
          </a:prstGeom>
        </p:spPr>
        <p:txBody>
          <a:bodyPr lIns="0" tIns="0" rIns="0" bIns="0" anchor="t" anchorCtr="0"/>
          <a:lstStyle>
            <a:lvl1pPr marL="0" indent="0">
              <a:buNone/>
              <a:defRPr sz="1600" b="1">
                <a:ln>
                  <a:noFill/>
                </a:ln>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2" name="Text Placeholder 2"/>
          <p:cNvSpPr>
            <a:spLocks noGrp="1"/>
          </p:cNvSpPr>
          <p:nvPr>
            <p:ph type="body" idx="19"/>
          </p:nvPr>
        </p:nvSpPr>
        <p:spPr>
          <a:xfrm>
            <a:off x="346075" y="690034"/>
            <a:ext cx="4215384" cy="457200"/>
          </a:xfrm>
          <a:prstGeom prst="rect">
            <a:avLst/>
          </a:prstGeom>
        </p:spPr>
        <p:txBody>
          <a:bodyPr lIns="0" tIns="0" rIns="0" bIns="0" anchor="t" anchorCtr="0"/>
          <a:lstStyle>
            <a:lvl1pPr marL="0" indent="0">
              <a:buNone/>
              <a:defRPr sz="1200" b="0">
                <a:ln>
                  <a:noFill/>
                </a:ln>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35" name="Straight Connector 34"/>
          <p:cNvCxnSpPr/>
          <p:nvPr userDrawn="1"/>
        </p:nvCxnSpPr>
        <p:spPr bwMode="auto">
          <a:xfrm>
            <a:off x="343122" y="2211258"/>
            <a:ext cx="4219979" cy="0"/>
          </a:xfrm>
          <a:prstGeom prst="line">
            <a:avLst/>
          </a:prstGeom>
          <a:noFill/>
          <a:ln w="19050" cap="flat" cmpd="sng" algn="ctr">
            <a:solidFill>
              <a:srgbClr val="666465"/>
            </a:solidFill>
            <a:prstDash val="solid"/>
            <a:round/>
            <a:headEnd type="none" w="med" len="med"/>
            <a:tailEnd type="none" w="med" len="med"/>
          </a:ln>
          <a:effectLst/>
        </p:spPr>
      </p:cxnSp>
      <p:cxnSp>
        <p:nvCxnSpPr>
          <p:cNvPr id="37" name="Straight Connector 36"/>
          <p:cNvCxnSpPr/>
          <p:nvPr userDrawn="1"/>
        </p:nvCxnSpPr>
        <p:spPr bwMode="auto">
          <a:xfrm>
            <a:off x="343122" y="3188759"/>
            <a:ext cx="4219979" cy="0"/>
          </a:xfrm>
          <a:prstGeom prst="line">
            <a:avLst/>
          </a:prstGeom>
          <a:noFill/>
          <a:ln w="19050" cap="flat" cmpd="sng" algn="ctr">
            <a:solidFill>
              <a:srgbClr val="666465"/>
            </a:solidFill>
            <a:prstDash val="solid"/>
            <a:round/>
            <a:headEnd type="none" w="med" len="med"/>
            <a:tailEnd type="none" w="med" len="med"/>
          </a:ln>
          <a:effectLst/>
        </p:spPr>
      </p:cxnSp>
    </p:spTree>
    <p:extLst>
      <p:ext uri="{BB962C8B-B14F-4D97-AF65-F5344CB8AC3E}">
        <p14:creationId xmlns:p14="http://schemas.microsoft.com/office/powerpoint/2010/main" xmlns="" val="3493440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theme" Target="../theme/theme10.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image" Target="../media/image2.emf"/><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19" Type="http://schemas.openxmlformats.org/officeDocument/2006/relationships/image" Target="../media/image1.jpeg"/><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18" Type="http://schemas.openxmlformats.org/officeDocument/2006/relationships/theme" Target="../theme/theme11.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image" Target="../media/image2.emf"/><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19" Type="http://schemas.openxmlformats.org/officeDocument/2006/relationships/image" Target="../media/image1.jpeg"/><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3" Type="http://schemas.openxmlformats.org/officeDocument/2006/relationships/slideLayout" Target="../slideLayouts/slideLayout125.xml"/><Relationship Id="rId21" Type="http://schemas.openxmlformats.org/officeDocument/2006/relationships/image" Target="../media/image1.jpeg"/><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0" Type="http://schemas.openxmlformats.org/officeDocument/2006/relationships/theme" Target="../theme/theme12.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10" Type="http://schemas.openxmlformats.org/officeDocument/2006/relationships/slideLayout" Target="../slideLayouts/slideLayout132.xml"/><Relationship Id="rId19" Type="http://schemas.openxmlformats.org/officeDocument/2006/relationships/slideLayout" Target="../slideLayouts/slideLayout141.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 Id="rId22" Type="http://schemas.openxmlformats.org/officeDocument/2006/relationships/image" Target="../media/image2.emf"/></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slideLayout" Target="../slideLayouts/slideLayout154.xml"/><Relationship Id="rId18" Type="http://schemas.openxmlformats.org/officeDocument/2006/relationships/slideLayout" Target="../slideLayouts/slideLayout159.xml"/><Relationship Id="rId3" Type="http://schemas.openxmlformats.org/officeDocument/2006/relationships/slideLayout" Target="../slideLayouts/slideLayout144.xml"/><Relationship Id="rId21" Type="http://schemas.openxmlformats.org/officeDocument/2006/relationships/image" Target="../media/image1.jpeg"/><Relationship Id="rId7" Type="http://schemas.openxmlformats.org/officeDocument/2006/relationships/slideLayout" Target="../slideLayouts/slideLayout148.xml"/><Relationship Id="rId12" Type="http://schemas.openxmlformats.org/officeDocument/2006/relationships/slideLayout" Target="../slideLayouts/slideLayout153.xml"/><Relationship Id="rId17" Type="http://schemas.openxmlformats.org/officeDocument/2006/relationships/slideLayout" Target="../slideLayouts/slideLayout158.xml"/><Relationship Id="rId2" Type="http://schemas.openxmlformats.org/officeDocument/2006/relationships/slideLayout" Target="../slideLayouts/slideLayout143.xml"/><Relationship Id="rId16" Type="http://schemas.openxmlformats.org/officeDocument/2006/relationships/slideLayout" Target="../slideLayouts/slideLayout157.xml"/><Relationship Id="rId20" Type="http://schemas.openxmlformats.org/officeDocument/2006/relationships/theme" Target="../theme/theme1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5" Type="http://schemas.openxmlformats.org/officeDocument/2006/relationships/slideLayout" Target="../slideLayouts/slideLayout156.xml"/><Relationship Id="rId10" Type="http://schemas.openxmlformats.org/officeDocument/2006/relationships/slideLayout" Target="../slideLayouts/slideLayout151.xml"/><Relationship Id="rId19" Type="http://schemas.openxmlformats.org/officeDocument/2006/relationships/slideLayout" Target="../slideLayouts/slideLayout160.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slideLayout" Target="../slideLayouts/slideLayout155.xml"/><Relationship Id="rId22"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13.jpeg"/><Relationship Id="rId5" Type="http://schemas.openxmlformats.org/officeDocument/2006/relationships/slideLayout" Target="../slideLayouts/slideLayout34.xml"/><Relationship Id="rId10" Type="http://schemas.openxmlformats.org/officeDocument/2006/relationships/image" Target="../media/image2.emf"/><Relationship Id="rId4" Type="http://schemas.openxmlformats.org/officeDocument/2006/relationships/slideLayout" Target="../slideLayouts/slideLayout3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slideLayout" Target="../slideLayouts/slideLayout40.xml"/><Relationship Id="rId7" Type="http://schemas.openxmlformats.org/officeDocument/2006/relationships/image" Target="../media/image14.jpe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4.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theme" Target="../theme/theme6.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image" Target="../media/image13.jpeg"/><Relationship Id="rId5" Type="http://schemas.openxmlformats.org/officeDocument/2006/relationships/slideLayout" Target="../slideLayouts/slideLayout67.xml"/><Relationship Id="rId10" Type="http://schemas.openxmlformats.org/officeDocument/2006/relationships/image" Target="../media/image2.emf"/><Relationship Id="rId4" Type="http://schemas.openxmlformats.org/officeDocument/2006/relationships/slideLayout" Target="../slideLayouts/slideLayout6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image" Target="../media/image13.jpeg"/><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image" Target="../media/image2.emf"/><Relationship Id="rId5" Type="http://schemas.openxmlformats.org/officeDocument/2006/relationships/slideLayout" Target="../slideLayouts/slideLayout75.xml"/><Relationship Id="rId10" Type="http://schemas.openxmlformats.org/officeDocument/2006/relationships/theme" Target="../theme/theme8.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image" Target="../media/image21.jpeg"/><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image" Target="../media/image2.emf"/><Relationship Id="rId5" Type="http://schemas.openxmlformats.org/officeDocument/2006/relationships/slideLayout" Target="../slideLayouts/slideLayout84.xml"/><Relationship Id="rId10" Type="http://schemas.openxmlformats.org/officeDocument/2006/relationships/theme" Target="../theme/theme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grey-dots.jpg"/>
          <p:cNvPicPr>
            <a:picLocks noChangeAspect="1"/>
          </p:cNvPicPr>
          <p:nvPr/>
        </p:nvPicPr>
        <p:blipFill rotWithShape="1">
          <a:blip r:embed="rId23" cstate="email">
            <a:extLst>
              <a:ext uri="{28A0092B-C50C-407E-A947-70E740481C1C}">
                <a14:useLocalDpi xmlns:a14="http://schemas.microsoft.com/office/drawing/2010/main" xmlns=""/>
              </a:ext>
            </a:extLst>
          </a:blip>
          <a:srcRect/>
          <a:stretch/>
        </p:blipFill>
        <p:spPr>
          <a:xfrm>
            <a:off x="0" y="3213917"/>
            <a:ext cx="9144000" cy="1929584"/>
          </a:xfrm>
          <a:prstGeom prst="rect">
            <a:avLst/>
          </a:prstGeom>
        </p:spPr>
      </p:pic>
      <p:sp>
        <p:nvSpPr>
          <p:cNvPr id="7" name="TextBox 6"/>
          <p:cNvSpPr txBox="1"/>
          <p:nvPr/>
        </p:nvSpPr>
        <p:spPr>
          <a:xfrm>
            <a:off x="2200276" y="4784547"/>
            <a:ext cx="6604264" cy="297517"/>
          </a:xfrm>
          <a:prstGeom prst="rect">
            <a:avLst/>
          </a:prstGeom>
          <a:noFill/>
        </p:spPr>
        <p:txBody>
          <a:bodyPr wrap="square" lIns="0" tIns="0" rIns="0" bIns="0" rtlCol="0">
            <a:noAutofit/>
          </a:bodyPr>
          <a:lstStyle/>
          <a:p>
            <a:pPr algn="r">
              <a:lnSpc>
                <a:spcPct val="100000"/>
              </a:lnSpc>
            </a:pPr>
            <a:r>
              <a:rPr lang="en-GB" sz="600" baseline="0" dirty="0" smtClean="0">
                <a:solidFill>
                  <a:schemeClr val="tx2"/>
                </a:solidFill>
              </a:rPr>
              <a:t>Copyright © 2016 Forcepoint. All rights reserved.</a:t>
            </a:r>
            <a:r>
              <a:rPr lang="en-US" sz="600" baseline="0" dirty="0" smtClean="0">
                <a:solidFill>
                  <a:schemeClr val="tx2"/>
                </a:solidFill>
              </a:rPr>
              <a:t> |  </a:t>
            </a:r>
            <a:fld id="{2066355A-084C-D24E-9AD2-7E4FC41EA627}" type="slidenum">
              <a:rPr lang="en-US" sz="600" baseline="0" smtClean="0">
                <a:solidFill>
                  <a:schemeClr val="tx2"/>
                </a:solidFill>
              </a:rPr>
              <a:pPr algn="r">
                <a:lnSpc>
                  <a:spcPct val="100000"/>
                </a:lnSpc>
              </a:pPr>
              <a:t>‹#›</a:t>
            </a:fld>
            <a:endParaRPr lang="en-US" sz="600" baseline="0" dirty="0">
              <a:solidFill>
                <a:schemeClr val="tx2"/>
              </a:solidFill>
            </a:endParaRPr>
          </a:p>
        </p:txBody>
      </p:sp>
      <p:pic>
        <p:nvPicPr>
          <p:cNvPr id="8" name="Picture 7" descr="FP_3c_horiz_PBR_rgb.eps"/>
          <p:cNvPicPr>
            <a:picLocks noChangeAspect="1"/>
          </p:cNvPicPr>
          <p:nvPr/>
        </p:nvPicPr>
        <p:blipFill>
          <a:blip r:embed="rId24" cstate="email">
            <a:extLst>
              <a:ext uri="{28A0092B-C50C-407E-A947-70E740481C1C}">
                <a14:useLocalDpi xmlns:a14="http://schemas.microsoft.com/office/drawing/2010/main" xmlns=""/>
              </a:ext>
            </a:extLst>
          </a:blip>
          <a:stretch>
            <a:fillRect/>
          </a:stretch>
        </p:blipFill>
        <p:spPr>
          <a:xfrm>
            <a:off x="245768" y="4543709"/>
            <a:ext cx="1563624" cy="508724"/>
          </a:xfrm>
          <a:prstGeom prst="rect">
            <a:avLst/>
          </a:prstGeom>
        </p:spPr>
      </p:pic>
    </p:spTree>
  </p:cSld>
  <p:clrMap bg1="lt1" tx1="dk1" bg2="lt2" tx2="dk2" accent1="accent1" accent2="accent2" accent3="accent3" accent4="accent4" accent5="accent5" accent6="accent6" hlink="hlink" folHlink="folHlink"/>
  <p:sldLayoutIdLst>
    <p:sldLayoutId id="2147483712" r:id="rId1"/>
    <p:sldLayoutId id="2147483711" r:id="rId2"/>
    <p:sldLayoutId id="2147483677" r:id="rId3"/>
    <p:sldLayoutId id="2147483684" r:id="rId4"/>
    <p:sldLayoutId id="2147483685" r:id="rId5"/>
    <p:sldLayoutId id="2147483686" r:id="rId6"/>
    <p:sldLayoutId id="2147483669" r:id="rId7"/>
    <p:sldLayoutId id="2147483680" r:id="rId8"/>
    <p:sldLayoutId id="2147483668" r:id="rId9"/>
    <p:sldLayoutId id="2147483683" r:id="rId10"/>
    <p:sldLayoutId id="2147483678" r:id="rId11"/>
    <p:sldLayoutId id="2147483679" r:id="rId12"/>
    <p:sldLayoutId id="2147483704" r:id="rId13"/>
    <p:sldLayoutId id="2147483702" r:id="rId14"/>
    <p:sldLayoutId id="2147483703" r:id="rId15"/>
    <p:sldLayoutId id="2147483716" r:id="rId16"/>
    <p:sldLayoutId id="2147483718" r:id="rId17"/>
    <p:sldLayoutId id="2147483740" r:id="rId18"/>
    <p:sldLayoutId id="2147483860" r:id="rId19"/>
    <p:sldLayoutId id="2147483861" r:id="rId20"/>
    <p:sldLayoutId id="2147483865" r:id="rId2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grey-dots.jpg"/>
          <p:cNvPicPr>
            <a:picLocks noChangeAspect="1"/>
          </p:cNvPicPr>
          <p:nvPr/>
        </p:nvPicPr>
        <p:blipFill rotWithShape="1">
          <a:blip r:embed="rId19" cstate="email">
            <a:extLst>
              <a:ext uri="{28A0092B-C50C-407E-A947-70E740481C1C}">
                <a14:useLocalDpi xmlns:a14="http://schemas.microsoft.com/office/drawing/2010/main" xmlns=""/>
              </a:ext>
            </a:extLst>
          </a:blip>
          <a:srcRect/>
          <a:stretch/>
        </p:blipFill>
        <p:spPr>
          <a:xfrm>
            <a:off x="0" y="3213917"/>
            <a:ext cx="9144000" cy="1929584"/>
          </a:xfrm>
          <a:prstGeom prst="rect">
            <a:avLst/>
          </a:prstGeom>
        </p:spPr>
      </p:pic>
      <p:sp>
        <p:nvSpPr>
          <p:cNvPr id="7" name="TextBox 6"/>
          <p:cNvSpPr txBox="1"/>
          <p:nvPr/>
        </p:nvSpPr>
        <p:spPr>
          <a:xfrm>
            <a:off x="2200276" y="4784547"/>
            <a:ext cx="6604264" cy="297517"/>
          </a:xfrm>
          <a:prstGeom prst="rect">
            <a:avLst/>
          </a:prstGeom>
          <a:noFill/>
        </p:spPr>
        <p:txBody>
          <a:bodyPr wrap="square" lIns="0" tIns="0" rIns="0" bIns="0" rtlCol="0">
            <a:noAutofit/>
          </a:bodyPr>
          <a:lstStyle/>
          <a:p>
            <a:pPr algn="r"/>
            <a:r>
              <a:rPr lang="en-GB" sz="600" dirty="0" smtClean="0">
                <a:solidFill>
                  <a:srgbClr val="4D4D4D"/>
                </a:solidFill>
              </a:rPr>
              <a:t>Copyright © 2016 Forcepoint. All rights reserved.</a:t>
            </a:r>
            <a:r>
              <a:rPr lang="en-US" sz="600" dirty="0" smtClean="0">
                <a:solidFill>
                  <a:srgbClr val="4D4D4D"/>
                </a:solidFill>
              </a:rPr>
              <a:t> |  </a:t>
            </a:r>
            <a:fld id="{2066355A-084C-D24E-9AD2-7E4FC41EA627}" type="slidenum">
              <a:rPr lang="en-US" sz="600" smtClean="0">
                <a:solidFill>
                  <a:srgbClr val="4D4D4D"/>
                </a:solidFill>
              </a:rPr>
              <a:pPr algn="r"/>
              <a:t>‹#›</a:t>
            </a:fld>
            <a:endParaRPr lang="en-US" sz="600" dirty="0">
              <a:solidFill>
                <a:srgbClr val="4D4D4D"/>
              </a:solidFill>
            </a:endParaRPr>
          </a:p>
        </p:txBody>
      </p:sp>
      <p:pic>
        <p:nvPicPr>
          <p:cNvPr id="8" name="Picture 7" descr="FP_3c_horiz_PBR_rgb.eps"/>
          <p:cNvPicPr>
            <a:picLocks noChangeAspect="1"/>
          </p:cNvPicPr>
          <p:nvPr/>
        </p:nvPicPr>
        <p:blipFill>
          <a:blip r:embed="rId20" cstate="email">
            <a:extLst>
              <a:ext uri="{28A0092B-C50C-407E-A947-70E740481C1C}">
                <a14:useLocalDpi xmlns:a14="http://schemas.microsoft.com/office/drawing/2010/main" xmlns=""/>
              </a:ext>
            </a:extLst>
          </a:blip>
          <a:stretch>
            <a:fillRect/>
          </a:stretch>
        </p:blipFill>
        <p:spPr>
          <a:xfrm>
            <a:off x="245768" y="4543709"/>
            <a:ext cx="1563624" cy="508724"/>
          </a:xfrm>
          <a:prstGeom prst="rect">
            <a:avLst/>
          </a:prstGeom>
        </p:spPr>
      </p:pic>
    </p:spTree>
    <p:extLst>
      <p:ext uri="{BB962C8B-B14F-4D97-AF65-F5344CB8AC3E}">
        <p14:creationId xmlns:p14="http://schemas.microsoft.com/office/powerpoint/2010/main" xmlns="" val="25061546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grey-dots.jpg"/>
          <p:cNvPicPr>
            <a:picLocks noChangeAspect="1"/>
          </p:cNvPicPr>
          <p:nvPr/>
        </p:nvPicPr>
        <p:blipFill rotWithShape="1">
          <a:blip r:embed="rId19" cstate="email">
            <a:extLst>
              <a:ext uri="{28A0092B-C50C-407E-A947-70E740481C1C}">
                <a14:useLocalDpi xmlns:a14="http://schemas.microsoft.com/office/drawing/2010/main" xmlns=""/>
              </a:ext>
            </a:extLst>
          </a:blip>
          <a:srcRect/>
          <a:stretch/>
        </p:blipFill>
        <p:spPr>
          <a:xfrm>
            <a:off x="0" y="3213917"/>
            <a:ext cx="9144000" cy="1929584"/>
          </a:xfrm>
          <a:prstGeom prst="rect">
            <a:avLst/>
          </a:prstGeom>
        </p:spPr>
      </p:pic>
      <p:sp>
        <p:nvSpPr>
          <p:cNvPr id="7" name="TextBox 6"/>
          <p:cNvSpPr txBox="1"/>
          <p:nvPr/>
        </p:nvSpPr>
        <p:spPr>
          <a:xfrm>
            <a:off x="2200276" y="4784547"/>
            <a:ext cx="6604264" cy="297517"/>
          </a:xfrm>
          <a:prstGeom prst="rect">
            <a:avLst/>
          </a:prstGeom>
          <a:noFill/>
        </p:spPr>
        <p:txBody>
          <a:bodyPr wrap="square" lIns="0" tIns="0" rIns="0" bIns="0" rtlCol="0">
            <a:noAutofit/>
          </a:bodyPr>
          <a:lstStyle/>
          <a:p>
            <a:pPr algn="r"/>
            <a:r>
              <a:rPr lang="en-GB" sz="600" dirty="0" smtClean="0">
                <a:solidFill>
                  <a:srgbClr val="4D4D4D"/>
                </a:solidFill>
              </a:rPr>
              <a:t>Copyright © 2016 Forcepoint. All rights reserved.</a:t>
            </a:r>
            <a:r>
              <a:rPr lang="en-US" sz="600" dirty="0" smtClean="0">
                <a:solidFill>
                  <a:srgbClr val="4D4D4D"/>
                </a:solidFill>
              </a:rPr>
              <a:t> |  </a:t>
            </a:r>
            <a:fld id="{2066355A-084C-D24E-9AD2-7E4FC41EA627}" type="slidenum">
              <a:rPr lang="en-US" sz="600" smtClean="0">
                <a:solidFill>
                  <a:srgbClr val="4D4D4D"/>
                </a:solidFill>
              </a:rPr>
              <a:pPr algn="r"/>
              <a:t>‹#›</a:t>
            </a:fld>
            <a:endParaRPr lang="en-US" sz="600" dirty="0">
              <a:solidFill>
                <a:srgbClr val="4D4D4D"/>
              </a:solidFill>
            </a:endParaRPr>
          </a:p>
        </p:txBody>
      </p:sp>
      <p:pic>
        <p:nvPicPr>
          <p:cNvPr id="8" name="Picture 7" descr="FP_3c_horiz_PBR_rgb.eps"/>
          <p:cNvPicPr>
            <a:picLocks noChangeAspect="1"/>
          </p:cNvPicPr>
          <p:nvPr/>
        </p:nvPicPr>
        <p:blipFill>
          <a:blip r:embed="rId20" cstate="email">
            <a:extLst>
              <a:ext uri="{28A0092B-C50C-407E-A947-70E740481C1C}">
                <a14:useLocalDpi xmlns:a14="http://schemas.microsoft.com/office/drawing/2010/main" xmlns=""/>
              </a:ext>
            </a:extLst>
          </a:blip>
          <a:stretch>
            <a:fillRect/>
          </a:stretch>
        </p:blipFill>
        <p:spPr>
          <a:xfrm>
            <a:off x="245768" y="4543709"/>
            <a:ext cx="1563624" cy="508724"/>
          </a:xfrm>
          <a:prstGeom prst="rect">
            <a:avLst/>
          </a:prstGeom>
        </p:spPr>
      </p:pic>
    </p:spTree>
    <p:extLst>
      <p:ext uri="{BB962C8B-B14F-4D97-AF65-F5344CB8AC3E}">
        <p14:creationId xmlns:p14="http://schemas.microsoft.com/office/powerpoint/2010/main" xmlns="" val="331156700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grey-dots.jpg"/>
          <p:cNvPicPr>
            <a:picLocks noChangeAspect="1"/>
          </p:cNvPicPr>
          <p:nvPr/>
        </p:nvPicPr>
        <p:blipFill rotWithShape="1">
          <a:blip r:embed="rId21" cstate="email">
            <a:extLst>
              <a:ext uri="{28A0092B-C50C-407E-A947-70E740481C1C}">
                <a14:useLocalDpi xmlns:a14="http://schemas.microsoft.com/office/drawing/2010/main" xmlns=""/>
              </a:ext>
            </a:extLst>
          </a:blip>
          <a:srcRect/>
          <a:stretch/>
        </p:blipFill>
        <p:spPr>
          <a:xfrm>
            <a:off x="0" y="3213917"/>
            <a:ext cx="9144000" cy="1929584"/>
          </a:xfrm>
          <a:prstGeom prst="rect">
            <a:avLst/>
          </a:prstGeom>
        </p:spPr>
      </p:pic>
      <p:sp>
        <p:nvSpPr>
          <p:cNvPr id="7" name="TextBox 6"/>
          <p:cNvSpPr txBox="1"/>
          <p:nvPr/>
        </p:nvSpPr>
        <p:spPr>
          <a:xfrm>
            <a:off x="2200276" y="4784547"/>
            <a:ext cx="6604264" cy="297517"/>
          </a:xfrm>
          <a:prstGeom prst="rect">
            <a:avLst/>
          </a:prstGeom>
          <a:noFill/>
        </p:spPr>
        <p:txBody>
          <a:bodyPr wrap="square" lIns="0" tIns="0" rIns="0" bIns="0" rtlCol="0">
            <a:noAutofit/>
          </a:bodyPr>
          <a:lstStyle/>
          <a:p>
            <a:pPr algn="r"/>
            <a:r>
              <a:rPr lang="en-GB" sz="600" dirty="0" smtClean="0">
                <a:solidFill>
                  <a:srgbClr val="4D4D4D"/>
                </a:solidFill>
              </a:rPr>
              <a:t>Copyright © 2016 Forcepoint. All rights reserved.</a:t>
            </a:r>
            <a:r>
              <a:rPr lang="en-US" sz="600" dirty="0" smtClean="0">
                <a:solidFill>
                  <a:srgbClr val="4D4D4D"/>
                </a:solidFill>
              </a:rPr>
              <a:t> |  </a:t>
            </a:r>
            <a:fld id="{2066355A-084C-D24E-9AD2-7E4FC41EA627}" type="slidenum">
              <a:rPr lang="en-US" sz="600" smtClean="0">
                <a:solidFill>
                  <a:srgbClr val="4D4D4D"/>
                </a:solidFill>
              </a:rPr>
              <a:pPr algn="r"/>
              <a:t>‹#›</a:t>
            </a:fld>
            <a:endParaRPr lang="en-US" sz="600" dirty="0">
              <a:solidFill>
                <a:srgbClr val="4D4D4D"/>
              </a:solidFill>
            </a:endParaRPr>
          </a:p>
        </p:txBody>
      </p:sp>
      <p:pic>
        <p:nvPicPr>
          <p:cNvPr id="8" name="Picture 7" descr="FP_3c_horiz_PBR_rgb.eps"/>
          <p:cNvPicPr>
            <a:picLocks noChangeAspect="1"/>
          </p:cNvPicPr>
          <p:nvPr/>
        </p:nvPicPr>
        <p:blipFill>
          <a:blip r:embed="rId22" cstate="email">
            <a:extLst>
              <a:ext uri="{28A0092B-C50C-407E-A947-70E740481C1C}">
                <a14:useLocalDpi xmlns:a14="http://schemas.microsoft.com/office/drawing/2010/main" xmlns=""/>
              </a:ext>
            </a:extLst>
          </a:blip>
          <a:stretch>
            <a:fillRect/>
          </a:stretch>
        </p:blipFill>
        <p:spPr>
          <a:xfrm>
            <a:off x="245768" y="4543709"/>
            <a:ext cx="1563624" cy="508724"/>
          </a:xfrm>
          <a:prstGeom prst="rect">
            <a:avLst/>
          </a:prstGeom>
        </p:spPr>
      </p:pic>
    </p:spTree>
    <p:extLst>
      <p:ext uri="{BB962C8B-B14F-4D97-AF65-F5344CB8AC3E}">
        <p14:creationId xmlns:p14="http://schemas.microsoft.com/office/powerpoint/2010/main" xmlns="" val="1274115373"/>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838" r:id="rId19"/>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grey-dots.jpg"/>
          <p:cNvPicPr>
            <a:picLocks noChangeAspect="1"/>
          </p:cNvPicPr>
          <p:nvPr/>
        </p:nvPicPr>
        <p:blipFill rotWithShape="1">
          <a:blip r:embed="rId21" cstate="email">
            <a:extLst>
              <a:ext uri="{28A0092B-C50C-407E-A947-70E740481C1C}">
                <a14:useLocalDpi xmlns:a14="http://schemas.microsoft.com/office/drawing/2010/main" xmlns=""/>
              </a:ext>
            </a:extLst>
          </a:blip>
          <a:srcRect/>
          <a:stretch/>
        </p:blipFill>
        <p:spPr>
          <a:xfrm>
            <a:off x="0" y="3213917"/>
            <a:ext cx="9144000" cy="1929584"/>
          </a:xfrm>
          <a:prstGeom prst="rect">
            <a:avLst/>
          </a:prstGeom>
        </p:spPr>
      </p:pic>
      <p:sp>
        <p:nvSpPr>
          <p:cNvPr id="7" name="TextBox 6"/>
          <p:cNvSpPr txBox="1"/>
          <p:nvPr/>
        </p:nvSpPr>
        <p:spPr>
          <a:xfrm>
            <a:off x="2200276" y="4784547"/>
            <a:ext cx="6604264" cy="297517"/>
          </a:xfrm>
          <a:prstGeom prst="rect">
            <a:avLst/>
          </a:prstGeom>
          <a:noFill/>
        </p:spPr>
        <p:txBody>
          <a:bodyPr wrap="square" lIns="0" tIns="0" rIns="0" bIns="0" rtlCol="0">
            <a:noAutofit/>
          </a:bodyPr>
          <a:lstStyle/>
          <a:p>
            <a:pPr algn="r"/>
            <a:r>
              <a:rPr lang="en-GB" sz="600" dirty="0" smtClean="0">
                <a:solidFill>
                  <a:srgbClr val="4D4D4D"/>
                </a:solidFill>
              </a:rPr>
              <a:t>Copyright © 2016 Forcepoint. All rights reserved.</a:t>
            </a:r>
            <a:r>
              <a:rPr lang="en-US" sz="600" dirty="0" smtClean="0">
                <a:solidFill>
                  <a:srgbClr val="4D4D4D"/>
                </a:solidFill>
              </a:rPr>
              <a:t> |  </a:t>
            </a:r>
            <a:fld id="{2066355A-084C-D24E-9AD2-7E4FC41EA627}" type="slidenum">
              <a:rPr lang="en-US" sz="600" smtClean="0">
                <a:solidFill>
                  <a:srgbClr val="4D4D4D"/>
                </a:solidFill>
              </a:rPr>
              <a:pPr algn="r"/>
              <a:t>‹#›</a:t>
            </a:fld>
            <a:endParaRPr lang="en-US" sz="600" dirty="0">
              <a:solidFill>
                <a:srgbClr val="4D4D4D"/>
              </a:solidFill>
            </a:endParaRPr>
          </a:p>
        </p:txBody>
      </p:sp>
      <p:pic>
        <p:nvPicPr>
          <p:cNvPr id="8" name="Picture 7" descr="FP_3c_horiz_PBR_rgb.eps"/>
          <p:cNvPicPr>
            <a:picLocks noChangeAspect="1"/>
          </p:cNvPicPr>
          <p:nvPr/>
        </p:nvPicPr>
        <p:blipFill>
          <a:blip r:embed="rId22" cstate="email">
            <a:extLst>
              <a:ext uri="{28A0092B-C50C-407E-A947-70E740481C1C}">
                <a14:useLocalDpi xmlns:a14="http://schemas.microsoft.com/office/drawing/2010/main" xmlns=""/>
              </a:ext>
            </a:extLst>
          </a:blip>
          <a:stretch>
            <a:fillRect/>
          </a:stretch>
        </p:blipFill>
        <p:spPr>
          <a:xfrm>
            <a:off x="245768" y="4543709"/>
            <a:ext cx="1563624" cy="508724"/>
          </a:xfrm>
          <a:prstGeom prst="rect">
            <a:avLst/>
          </a:prstGeom>
        </p:spPr>
      </p:pic>
    </p:spTree>
    <p:extLst>
      <p:ext uri="{BB962C8B-B14F-4D97-AF65-F5344CB8AC3E}">
        <p14:creationId xmlns:p14="http://schemas.microsoft.com/office/powerpoint/2010/main" xmlns="" val="123467378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 id="2147483858" r:id="rId18"/>
    <p:sldLayoutId id="2147483859" r:id="rId19"/>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700" r:id="rId2"/>
    <p:sldLayoutId id="2147483701" r:id="rId3"/>
    <p:sldLayoutId id="2147483674" r:id="rId4"/>
    <p:sldLayoutId id="2147483713" r:id="rId5"/>
    <p:sldLayoutId id="2147483714" r:id="rId6"/>
    <p:sldLayoutId id="2147483862" r:id="rId7"/>
    <p:sldLayoutId id="2147483863"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TextBox 6"/>
          <p:cNvSpPr txBox="1"/>
          <p:nvPr/>
        </p:nvSpPr>
        <p:spPr>
          <a:xfrm>
            <a:off x="2181225" y="4784547"/>
            <a:ext cx="6623314" cy="297517"/>
          </a:xfrm>
          <a:prstGeom prst="rect">
            <a:avLst/>
          </a:prstGeom>
          <a:noFill/>
        </p:spPr>
        <p:txBody>
          <a:bodyPr wrap="square" lIns="0" tIns="0" rIns="0" bIns="0" rtlCol="0">
            <a:noAutofit/>
          </a:bodyPr>
          <a:lstStyle/>
          <a:p>
            <a:pPr algn="r">
              <a:lnSpc>
                <a:spcPct val="100000"/>
              </a:lnSpc>
            </a:pPr>
            <a:r>
              <a:rPr lang="en-GB" sz="600" baseline="0" dirty="0" smtClean="0">
                <a:solidFill>
                  <a:schemeClr val="tx1"/>
                </a:solidFill>
              </a:rPr>
              <a:t>Copyright © 2016 Forcepoint. All rights reserved.  </a:t>
            </a:r>
            <a:r>
              <a:rPr lang="en-US" sz="600" baseline="0" dirty="0" smtClean="0">
                <a:solidFill>
                  <a:schemeClr val="tx1"/>
                </a:solidFill>
              </a:rPr>
              <a:t>|  </a:t>
            </a:r>
            <a:fld id="{2066355A-084C-D24E-9AD2-7E4FC41EA627}" type="slidenum">
              <a:rPr lang="en-US" sz="600" baseline="0" smtClean="0"/>
              <a:pPr algn="r">
                <a:lnSpc>
                  <a:spcPct val="100000"/>
                </a:lnSpc>
              </a:pPr>
              <a:t>‹#›</a:t>
            </a:fld>
            <a:endParaRPr lang="en-US" sz="600" baseline="0" dirty="0">
              <a:solidFill>
                <a:schemeClr val="tx1"/>
              </a:solidFill>
            </a:endParaRPr>
          </a:p>
        </p:txBody>
      </p:sp>
      <p:pic>
        <p:nvPicPr>
          <p:cNvPr id="8" name="Picture 7" descr="FP_3c_horiz_PBR_rgb.eps"/>
          <p:cNvPicPr>
            <a:picLocks noChangeAspect="1"/>
          </p:cNvPicPr>
          <p:nvPr/>
        </p:nvPicPr>
        <p:blipFill>
          <a:blip r:embed="rId10" cstate="email">
            <a:extLst>
              <a:ext uri="{28A0092B-C50C-407E-A947-70E740481C1C}">
                <a14:useLocalDpi xmlns:a14="http://schemas.microsoft.com/office/drawing/2010/main" xmlns=""/>
              </a:ext>
            </a:extLst>
          </a:blip>
          <a:stretch>
            <a:fillRect/>
          </a:stretch>
        </p:blipFill>
        <p:spPr>
          <a:xfrm>
            <a:off x="245768" y="4543709"/>
            <a:ext cx="1563624" cy="508724"/>
          </a:xfrm>
          <a:prstGeom prst="rect">
            <a:avLst/>
          </a:prstGeom>
        </p:spPr>
      </p:pic>
      <p:sp>
        <p:nvSpPr>
          <p:cNvPr id="10" name="Rectangle 9"/>
          <p:cNvSpPr/>
          <p:nvPr/>
        </p:nvSpPr>
        <p:spPr>
          <a:xfrm>
            <a:off x="0" y="0"/>
            <a:ext cx="9144000" cy="4434840"/>
          </a:xfrm>
          <a:prstGeom prst="rect">
            <a:avLst/>
          </a:prstGeom>
          <a:solidFill>
            <a:schemeClr val="tx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666465"/>
              </a:solidFill>
              <a:effectLst/>
              <a:uLnTx/>
              <a:uFillTx/>
              <a:latin typeface="Arial"/>
              <a:ea typeface="+mn-ea"/>
              <a:cs typeface="+mn-cs"/>
            </a:endParaRPr>
          </a:p>
        </p:txBody>
      </p:sp>
      <p:pic>
        <p:nvPicPr>
          <p:cNvPr id="5" name="Picture 4" descr="sko-cover.jpg"/>
          <p:cNvPicPr>
            <a:picLocks noChangeAspect="1"/>
          </p:cNvPicPr>
          <p:nvPr/>
        </p:nvPicPr>
        <p:blipFill rotWithShape="1">
          <a:blip r:embed="rId11" cstate="email">
            <a:extLst>
              <a:ext uri="{28A0092B-C50C-407E-A947-70E740481C1C}">
                <a14:useLocalDpi xmlns:a14="http://schemas.microsoft.com/office/drawing/2010/main" xmlns=""/>
              </a:ext>
            </a:extLst>
          </a:blip>
          <a:srcRect/>
          <a:stretch/>
        </p:blipFill>
        <p:spPr>
          <a:xfrm>
            <a:off x="-2706" y="-2"/>
            <a:ext cx="9165402" cy="4434842"/>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87" r:id="rId2"/>
    <p:sldLayoutId id="2147483688" r:id="rId3"/>
    <p:sldLayoutId id="2147483681" r:id="rId4"/>
    <p:sldLayoutId id="2147483665" r:id="rId5"/>
    <p:sldLayoutId id="2147483666" r:id="rId6"/>
    <p:sldLayoutId id="2147483709" r:id="rId7"/>
    <p:sldLayoutId id="2147483739"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Forcepoint_PPT_Images4.pdf"/>
          <p:cNvPicPr>
            <a:picLocks noChangeAspect="1"/>
          </p:cNvPicPr>
          <p:nvPr/>
        </p:nvPicPr>
        <p:blipFill rotWithShape="1">
          <a:blip r:embed="rId7" cstate="email">
            <a:extLst>
              <a:ext uri="{28A0092B-C50C-407E-A947-70E740481C1C}">
                <a14:useLocalDpi xmlns:a14="http://schemas.microsoft.com/office/drawing/2010/main" xmlns=""/>
              </a:ext>
            </a:extLst>
          </a:blip>
          <a:srcRect/>
          <a:stretch/>
        </p:blipFill>
        <p:spPr>
          <a:xfrm>
            <a:off x="0" y="0"/>
            <a:ext cx="9144000" cy="5143500"/>
          </a:xfrm>
          <a:prstGeom prst="rect">
            <a:avLst/>
          </a:prstGeom>
          <a:ln>
            <a:noFill/>
          </a:ln>
        </p:spPr>
      </p:pic>
      <p:grpSp>
        <p:nvGrpSpPr>
          <p:cNvPr id="12" name="Group 11"/>
          <p:cNvGrpSpPr/>
          <p:nvPr/>
        </p:nvGrpSpPr>
        <p:grpSpPr>
          <a:xfrm>
            <a:off x="246888" y="4544568"/>
            <a:ext cx="8557651" cy="537496"/>
            <a:chOff x="246888" y="4544568"/>
            <a:chExt cx="8557651" cy="537496"/>
          </a:xfrm>
        </p:grpSpPr>
        <p:sp>
          <p:nvSpPr>
            <p:cNvPr id="9" name="TextBox 8"/>
            <p:cNvSpPr txBox="1"/>
            <p:nvPr userDrawn="1"/>
          </p:nvSpPr>
          <p:spPr>
            <a:xfrm>
              <a:off x="3038475" y="4784547"/>
              <a:ext cx="5766064" cy="297517"/>
            </a:xfrm>
            <a:prstGeom prst="rect">
              <a:avLst/>
            </a:prstGeom>
            <a:noFill/>
          </p:spPr>
          <p:txBody>
            <a:bodyPr wrap="square" lIns="0" tIns="0" rIns="0" bIns="0" rtlCol="0">
              <a:noAutofit/>
            </a:bodyPr>
            <a:lstStyle/>
            <a:p>
              <a:pPr algn="r">
                <a:lnSpc>
                  <a:spcPct val="100000"/>
                </a:lnSpc>
              </a:pPr>
              <a:r>
                <a:rPr lang="en-GB" sz="600" baseline="0" dirty="0" smtClean="0">
                  <a:solidFill>
                    <a:srgbClr val="FFFFFF"/>
                  </a:solidFill>
                </a:rPr>
                <a:t>Copyright © 2016 Forcepoint. All rights reserved.</a:t>
              </a:r>
              <a:endParaRPr lang="en-US" sz="600" baseline="0" dirty="0">
                <a:solidFill>
                  <a:srgbClr val="FFFFFF"/>
                </a:solidFill>
              </a:endParaRPr>
            </a:p>
          </p:txBody>
        </p:sp>
        <p:pic>
          <p:nvPicPr>
            <p:cNvPr id="11" name="Picture 10" descr="FP_rev_horiz_PBR_rgb.eps"/>
            <p:cNvPicPr>
              <a:picLocks noChangeAspect="1"/>
            </p:cNvPicPr>
            <p:nvPr userDrawn="1"/>
          </p:nvPicPr>
          <p:blipFill>
            <a:blip r:embed="rId8" cstate="email">
              <a:extLst>
                <a:ext uri="{28A0092B-C50C-407E-A947-70E740481C1C}">
                  <a14:useLocalDpi xmlns:a14="http://schemas.microsoft.com/office/drawing/2010/main" xmlns=""/>
                </a:ext>
              </a:extLst>
            </a:blip>
            <a:stretch>
              <a:fillRect/>
            </a:stretch>
          </p:blipFill>
          <p:spPr>
            <a:xfrm>
              <a:off x="246888" y="4544568"/>
              <a:ext cx="1563624" cy="508724"/>
            </a:xfrm>
            <a:prstGeom prst="rect">
              <a:avLst/>
            </a:prstGeom>
          </p:spPr>
        </p:pic>
      </p:grpSp>
    </p:spTree>
  </p:cSld>
  <p:clrMap bg1="lt1" tx1="dk1" bg2="lt2" tx2="dk2" accent1="accent1" accent2="accent2" accent3="accent3" accent4="accent4" accent5="accent5" accent6="accent6" hlink="hlink" folHlink="folHlink"/>
  <p:sldLayoutIdLst>
    <p:sldLayoutId id="2147483673" r:id="rId1"/>
    <p:sldLayoutId id="2147483710" r:id="rId2"/>
    <p:sldLayoutId id="2147483766" r:id="rId3"/>
    <p:sldLayoutId id="2147483767" r:id="rId4"/>
    <p:sldLayoutId id="2147483864"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53805553"/>
      </p:ext>
    </p:extLst>
  </p:cSld>
  <p:clrMap bg1="lt1" tx1="dk1" bg2="lt2" tx2="dk2" accent1="accent1" accent2="accent2" accent3="accent3" accent4="accent4" accent5="accent5" accent6="accent6" hlink="hlink" folHlink="folHlink"/>
  <p:sldLayoutIdLst>
    <p:sldLayoutId id="2147483694" r:id="rId1"/>
    <p:sldLayoutId id="214748369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p:nvSpPr>
        <p:spPr>
          <a:xfrm>
            <a:off x="2200276" y="4933146"/>
            <a:ext cx="6604264" cy="297517"/>
          </a:xfrm>
          <a:prstGeom prst="rect">
            <a:avLst/>
          </a:prstGeom>
          <a:noFill/>
        </p:spPr>
        <p:txBody>
          <a:bodyPr wrap="square" lIns="0" tIns="0" rIns="0" bIns="0" rtlCol="0">
            <a:noAutofit/>
          </a:bodyPr>
          <a:lstStyle/>
          <a:p>
            <a:pPr algn="r"/>
            <a:r>
              <a:rPr lang="en-GB" sz="600" dirty="0" smtClean="0">
                <a:solidFill>
                  <a:srgbClr val="43B02A"/>
                </a:solidFill>
              </a:rPr>
              <a:t>Worldwide Sales Conference 2016, Proprietary &amp; Confidential</a:t>
            </a:r>
            <a:r>
              <a:rPr lang="en-US" sz="600" dirty="0" smtClean="0">
                <a:solidFill>
                  <a:srgbClr val="43B02A"/>
                </a:solidFill>
              </a:rPr>
              <a:t> |  </a:t>
            </a:r>
            <a:fld id="{2066355A-084C-D24E-9AD2-7E4FC41EA627}" type="slidenum">
              <a:rPr lang="en-US" sz="600" smtClean="0">
                <a:solidFill>
                  <a:srgbClr val="43B02A"/>
                </a:solidFill>
              </a:rPr>
              <a:pPr algn="r"/>
              <a:t>‹#›</a:t>
            </a:fld>
            <a:endParaRPr lang="en-US" sz="600" dirty="0">
              <a:solidFill>
                <a:srgbClr val="43B02A"/>
              </a:solidFill>
            </a:endParaRPr>
          </a:p>
        </p:txBody>
      </p:sp>
    </p:spTree>
    <p:extLst>
      <p:ext uri="{BB962C8B-B14F-4D97-AF65-F5344CB8AC3E}">
        <p14:creationId xmlns:p14="http://schemas.microsoft.com/office/powerpoint/2010/main" xmlns="" val="19765325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TextBox 6"/>
          <p:cNvSpPr txBox="1"/>
          <p:nvPr/>
        </p:nvSpPr>
        <p:spPr>
          <a:xfrm>
            <a:off x="2181225" y="4784547"/>
            <a:ext cx="6623314" cy="297517"/>
          </a:xfrm>
          <a:prstGeom prst="rect">
            <a:avLst/>
          </a:prstGeom>
          <a:noFill/>
        </p:spPr>
        <p:txBody>
          <a:bodyPr wrap="square" lIns="0" tIns="0" rIns="0" bIns="0" rtlCol="0">
            <a:noAutofit/>
          </a:bodyPr>
          <a:lstStyle/>
          <a:p>
            <a:pPr algn="r"/>
            <a:r>
              <a:rPr lang="en-GB" sz="600" dirty="0" smtClean="0">
                <a:solidFill>
                  <a:srgbClr val="000000"/>
                </a:solidFill>
              </a:rPr>
              <a:t>Copyright © 2016 Forcepoint. All rights reserved.  </a:t>
            </a:r>
            <a:r>
              <a:rPr lang="en-US" sz="600" dirty="0" smtClean="0">
                <a:solidFill>
                  <a:srgbClr val="000000"/>
                </a:solidFill>
              </a:rPr>
              <a:t>|  </a:t>
            </a:r>
            <a:fld id="{2066355A-084C-D24E-9AD2-7E4FC41EA627}" type="slidenum">
              <a:rPr lang="en-US" sz="600" smtClean="0">
                <a:solidFill>
                  <a:srgbClr val="000000"/>
                </a:solidFill>
              </a:rPr>
              <a:pPr algn="r"/>
              <a:t>‹#›</a:t>
            </a:fld>
            <a:endParaRPr lang="en-US" sz="600" dirty="0">
              <a:solidFill>
                <a:srgbClr val="000000"/>
              </a:solidFill>
            </a:endParaRPr>
          </a:p>
        </p:txBody>
      </p:sp>
      <p:pic>
        <p:nvPicPr>
          <p:cNvPr id="8" name="Picture 7" descr="FP_3c_horiz_PBR_rgb.eps"/>
          <p:cNvPicPr>
            <a:picLocks noChangeAspect="1"/>
          </p:cNvPicPr>
          <p:nvPr/>
        </p:nvPicPr>
        <p:blipFill>
          <a:blip r:embed="rId10" cstate="email">
            <a:extLst>
              <a:ext uri="{28A0092B-C50C-407E-A947-70E740481C1C}">
                <a14:useLocalDpi xmlns:a14="http://schemas.microsoft.com/office/drawing/2010/main" xmlns=""/>
              </a:ext>
            </a:extLst>
          </a:blip>
          <a:stretch>
            <a:fillRect/>
          </a:stretch>
        </p:blipFill>
        <p:spPr>
          <a:xfrm>
            <a:off x="245768" y="4543709"/>
            <a:ext cx="1563624" cy="508724"/>
          </a:xfrm>
          <a:prstGeom prst="rect">
            <a:avLst/>
          </a:prstGeom>
        </p:spPr>
      </p:pic>
      <p:sp>
        <p:nvSpPr>
          <p:cNvPr id="10" name="Rectangle 9"/>
          <p:cNvSpPr/>
          <p:nvPr/>
        </p:nvSpPr>
        <p:spPr>
          <a:xfrm>
            <a:off x="0" y="0"/>
            <a:ext cx="9144000" cy="4434840"/>
          </a:xfrm>
          <a:prstGeom prst="rect">
            <a:avLst/>
          </a:prstGeom>
          <a:solidFill>
            <a:schemeClr val="tx2"/>
          </a:solidFill>
          <a:ln w="9525" cap="flat" cmpd="sng" algn="ctr">
            <a:noFill/>
            <a:prstDash val="solid"/>
          </a:ln>
          <a:effectLst/>
        </p:spPr>
        <p:txBody>
          <a:bodyPr rtlCol="0" anchor="ctr"/>
          <a:lstStyle/>
          <a:p>
            <a:pPr algn="ctr" defTabSz="914400">
              <a:defRPr/>
            </a:pPr>
            <a:endParaRPr lang="en-US" kern="0" dirty="0">
              <a:solidFill>
                <a:srgbClr val="666465"/>
              </a:solidFill>
            </a:endParaRPr>
          </a:p>
        </p:txBody>
      </p:sp>
      <p:pic>
        <p:nvPicPr>
          <p:cNvPr id="5" name="Picture 4" descr="sko-cover.jpg"/>
          <p:cNvPicPr>
            <a:picLocks noChangeAspect="1"/>
          </p:cNvPicPr>
          <p:nvPr/>
        </p:nvPicPr>
        <p:blipFill rotWithShape="1">
          <a:blip r:embed="rId11" cstate="email">
            <a:extLst>
              <a:ext uri="{28A0092B-C50C-407E-A947-70E740481C1C}">
                <a14:useLocalDpi xmlns:a14="http://schemas.microsoft.com/office/drawing/2010/main" xmlns=""/>
              </a:ext>
            </a:extLst>
          </a:blip>
          <a:srcRect/>
          <a:stretch/>
        </p:blipFill>
        <p:spPr>
          <a:xfrm>
            <a:off x="-2706" y="-2"/>
            <a:ext cx="9165402" cy="4434842"/>
          </a:xfrm>
          <a:prstGeom prst="rect">
            <a:avLst/>
          </a:prstGeom>
        </p:spPr>
      </p:pic>
    </p:spTree>
    <p:extLst>
      <p:ext uri="{BB962C8B-B14F-4D97-AF65-F5344CB8AC3E}">
        <p14:creationId xmlns:p14="http://schemas.microsoft.com/office/powerpoint/2010/main" xmlns="" val="281194577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TextBox 6"/>
          <p:cNvSpPr txBox="1"/>
          <p:nvPr/>
        </p:nvSpPr>
        <p:spPr>
          <a:xfrm>
            <a:off x="2181225" y="4784547"/>
            <a:ext cx="6623314" cy="297517"/>
          </a:xfrm>
          <a:prstGeom prst="rect">
            <a:avLst/>
          </a:prstGeom>
          <a:noFill/>
        </p:spPr>
        <p:txBody>
          <a:bodyPr wrap="square" lIns="0" tIns="0" rIns="0" bIns="0" rtlCol="0">
            <a:noAutofit/>
          </a:bodyPr>
          <a:lstStyle/>
          <a:p>
            <a:pPr algn="r"/>
            <a:r>
              <a:rPr lang="en-GB" sz="600" dirty="0" smtClean="0">
                <a:solidFill>
                  <a:srgbClr val="000000"/>
                </a:solidFill>
              </a:rPr>
              <a:t>Copyright © 2016 Forcepoint. All rights reserved. </a:t>
            </a:r>
            <a:endParaRPr lang="en-US" sz="600" dirty="0">
              <a:solidFill>
                <a:srgbClr val="000000"/>
              </a:solidFill>
            </a:endParaRPr>
          </a:p>
        </p:txBody>
      </p:sp>
      <p:pic>
        <p:nvPicPr>
          <p:cNvPr id="8" name="Picture 7" descr="FP_3c_horiz_PBR_rgb.eps"/>
          <p:cNvPicPr>
            <a:picLocks noChangeAspect="1"/>
          </p:cNvPicPr>
          <p:nvPr/>
        </p:nvPicPr>
        <p:blipFill>
          <a:blip r:embed="rId11" cstate="email">
            <a:extLst>
              <a:ext uri="{28A0092B-C50C-407E-A947-70E740481C1C}">
                <a14:useLocalDpi xmlns:a14="http://schemas.microsoft.com/office/drawing/2010/main" xmlns=""/>
              </a:ext>
            </a:extLst>
          </a:blip>
          <a:stretch>
            <a:fillRect/>
          </a:stretch>
        </p:blipFill>
        <p:spPr>
          <a:xfrm>
            <a:off x="245768" y="4543709"/>
            <a:ext cx="1563624" cy="508724"/>
          </a:xfrm>
          <a:prstGeom prst="rect">
            <a:avLst/>
          </a:prstGeom>
        </p:spPr>
      </p:pic>
      <p:sp>
        <p:nvSpPr>
          <p:cNvPr id="10" name="Rectangle 9"/>
          <p:cNvSpPr/>
          <p:nvPr/>
        </p:nvSpPr>
        <p:spPr>
          <a:xfrm>
            <a:off x="0" y="0"/>
            <a:ext cx="9144000" cy="4434840"/>
          </a:xfrm>
          <a:prstGeom prst="rect">
            <a:avLst/>
          </a:prstGeom>
          <a:solidFill>
            <a:schemeClr val="tx2"/>
          </a:solidFill>
          <a:ln w="9525" cap="flat" cmpd="sng" algn="ctr">
            <a:noFill/>
            <a:prstDash val="solid"/>
          </a:ln>
          <a:effectLst/>
        </p:spPr>
        <p:txBody>
          <a:bodyPr rtlCol="0" anchor="ctr"/>
          <a:lstStyle/>
          <a:p>
            <a:pPr algn="ctr" defTabSz="914400">
              <a:defRPr/>
            </a:pPr>
            <a:endParaRPr lang="en-US" kern="0" dirty="0">
              <a:solidFill>
                <a:srgbClr val="666465"/>
              </a:solidFill>
            </a:endParaRPr>
          </a:p>
        </p:txBody>
      </p:sp>
      <p:pic>
        <p:nvPicPr>
          <p:cNvPr id="5" name="Picture 4" descr="sko-cover.jpg"/>
          <p:cNvPicPr>
            <a:picLocks noChangeAspect="1"/>
          </p:cNvPicPr>
          <p:nvPr/>
        </p:nvPicPr>
        <p:blipFill rotWithShape="1">
          <a:blip r:embed="rId12" cstate="email">
            <a:extLst>
              <a:ext uri="{28A0092B-C50C-407E-A947-70E740481C1C}">
                <a14:useLocalDpi xmlns:a14="http://schemas.microsoft.com/office/drawing/2010/main" xmlns=""/>
              </a:ext>
            </a:extLst>
          </a:blip>
          <a:srcRect/>
          <a:stretch/>
        </p:blipFill>
        <p:spPr>
          <a:xfrm>
            <a:off x="-2706" y="-2"/>
            <a:ext cx="9165402" cy="4434842"/>
          </a:xfrm>
          <a:prstGeom prst="rect">
            <a:avLst/>
          </a:prstGeom>
        </p:spPr>
      </p:pic>
    </p:spTree>
    <p:extLst>
      <p:ext uri="{BB962C8B-B14F-4D97-AF65-F5344CB8AC3E}">
        <p14:creationId xmlns:p14="http://schemas.microsoft.com/office/powerpoint/2010/main" xmlns="" val="59118189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TextBox 6"/>
          <p:cNvSpPr txBox="1"/>
          <p:nvPr/>
        </p:nvSpPr>
        <p:spPr>
          <a:xfrm>
            <a:off x="2181225" y="4784547"/>
            <a:ext cx="6623314" cy="297517"/>
          </a:xfrm>
          <a:prstGeom prst="rect">
            <a:avLst/>
          </a:prstGeom>
          <a:noFill/>
        </p:spPr>
        <p:txBody>
          <a:bodyPr wrap="square" lIns="0" tIns="0" rIns="0" bIns="0" rtlCol="0">
            <a:noAutofit/>
          </a:bodyPr>
          <a:lstStyle/>
          <a:p>
            <a:pPr algn="r"/>
            <a:r>
              <a:rPr lang="en-GB" sz="600" dirty="0" smtClean="0">
                <a:solidFill>
                  <a:srgbClr val="000000"/>
                </a:solidFill>
              </a:rPr>
              <a:t>Copyright © 2016 Forcepoint. All rights reserved.  </a:t>
            </a:r>
            <a:r>
              <a:rPr lang="en-US" sz="600" dirty="0" smtClean="0">
                <a:solidFill>
                  <a:srgbClr val="000000"/>
                </a:solidFill>
              </a:rPr>
              <a:t>|  </a:t>
            </a:r>
            <a:fld id="{2066355A-084C-D24E-9AD2-7E4FC41EA627}" type="slidenum">
              <a:rPr lang="en-US" sz="600" smtClean="0">
                <a:solidFill>
                  <a:srgbClr val="000000"/>
                </a:solidFill>
              </a:rPr>
              <a:pPr algn="r"/>
              <a:t>‹#›</a:t>
            </a:fld>
            <a:endParaRPr lang="en-US" sz="600" dirty="0">
              <a:solidFill>
                <a:srgbClr val="000000"/>
              </a:solidFill>
            </a:endParaRPr>
          </a:p>
        </p:txBody>
      </p:sp>
      <p:pic>
        <p:nvPicPr>
          <p:cNvPr id="8" name="Picture 7" descr="FP_3c_horiz_PBR_rgb.eps"/>
          <p:cNvPicPr>
            <a:picLocks noChangeAspect="1"/>
          </p:cNvPicPr>
          <p:nvPr/>
        </p:nvPicPr>
        <p:blipFill>
          <a:blip r:embed="rId11" cstate="email">
            <a:extLst>
              <a:ext uri="{28A0092B-C50C-407E-A947-70E740481C1C}">
                <a14:useLocalDpi xmlns:a14="http://schemas.microsoft.com/office/drawing/2010/main" xmlns=""/>
              </a:ext>
            </a:extLst>
          </a:blip>
          <a:stretch>
            <a:fillRect/>
          </a:stretch>
        </p:blipFill>
        <p:spPr>
          <a:xfrm>
            <a:off x="245768" y="4543709"/>
            <a:ext cx="1563624" cy="508724"/>
          </a:xfrm>
          <a:prstGeom prst="rect">
            <a:avLst/>
          </a:prstGeom>
        </p:spPr>
      </p:pic>
      <p:sp>
        <p:nvSpPr>
          <p:cNvPr id="10" name="Rectangle 9"/>
          <p:cNvSpPr/>
          <p:nvPr/>
        </p:nvSpPr>
        <p:spPr>
          <a:xfrm>
            <a:off x="0" y="0"/>
            <a:ext cx="9144000" cy="4434840"/>
          </a:xfrm>
          <a:prstGeom prst="rect">
            <a:avLst/>
          </a:prstGeom>
          <a:solidFill>
            <a:schemeClr val="tx2"/>
          </a:solidFill>
          <a:ln w="9525" cap="flat" cmpd="sng" algn="ctr">
            <a:noFill/>
            <a:prstDash val="solid"/>
          </a:ln>
          <a:effectLst/>
        </p:spPr>
        <p:txBody>
          <a:bodyPr rtlCol="0" anchor="ctr"/>
          <a:lstStyle/>
          <a:p>
            <a:pPr algn="ctr" defTabSz="914400">
              <a:defRPr/>
            </a:pPr>
            <a:endParaRPr lang="en-US" kern="0" dirty="0">
              <a:solidFill>
                <a:srgbClr val="666465"/>
              </a:solidFill>
            </a:endParaRPr>
          </a:p>
        </p:txBody>
      </p:sp>
      <p:pic>
        <p:nvPicPr>
          <p:cNvPr id="5" name="Picture 4" descr="sko-cover.jpg"/>
          <p:cNvPicPr>
            <a:picLocks noChangeAspect="1"/>
          </p:cNvPicPr>
          <p:nvPr/>
        </p:nvPicPr>
        <p:blipFill rotWithShape="1">
          <a:blip r:embed="rId12" cstate="email">
            <a:extLst>
              <a:ext uri="{28A0092B-C50C-407E-A947-70E740481C1C}">
                <a14:useLocalDpi xmlns:a14="http://schemas.microsoft.com/office/drawing/2010/main" xmlns=""/>
              </a:ext>
            </a:extLst>
          </a:blip>
          <a:srcRect/>
          <a:stretch/>
        </p:blipFill>
        <p:spPr>
          <a:xfrm>
            <a:off x="-2706" y="-2"/>
            <a:ext cx="9165402" cy="4434842"/>
          </a:xfrm>
          <a:prstGeom prst="rect">
            <a:avLst/>
          </a:prstGeom>
        </p:spPr>
      </p:pic>
    </p:spTree>
    <p:extLst>
      <p:ext uri="{BB962C8B-B14F-4D97-AF65-F5344CB8AC3E}">
        <p14:creationId xmlns:p14="http://schemas.microsoft.com/office/powerpoint/2010/main" xmlns="" val="4083096098"/>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5.jpeg"/><Relationship Id="rId5" Type="http://schemas.openxmlformats.org/officeDocument/2006/relationships/image" Target="../media/image44.jpe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24.jpe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9.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0.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image" Target="../media/image67.png"/><Relationship Id="rId4" Type="http://schemas.openxmlformats.org/officeDocument/2006/relationships/image" Target="../media/image66.jpeg"/></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30.jpe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4.jpeg"/><Relationship Id="rId1" Type="http://schemas.openxmlformats.org/officeDocument/2006/relationships/slideLayout" Target="../slideLayouts/slideLayout20.xml"/><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9.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19.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9.xml"/><Relationship Id="rId5" Type="http://schemas.openxmlformats.org/officeDocument/2006/relationships/image" Target="../media/image24.jpeg"/><Relationship Id="rId4"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228600" y="1809750"/>
            <a:ext cx="8686800" cy="2617640"/>
          </a:xfrm>
          <a:prstGeom prst="rect">
            <a:avLst/>
          </a:prstGeom>
        </p:spPr>
        <p:txBody>
          <a:bodyPr vert="horz" wrap="none" lIns="0" tIns="0" rIns="0" bIns="0">
            <a:noAutofit/>
          </a:bodyPr>
          <a:lstStyle>
            <a:lvl1pPr algn="l" defTabSz="457200" rtl="0" eaLnBrk="1" latinLnBrk="0" hangingPunct="1">
              <a:spcBef>
                <a:spcPct val="0"/>
              </a:spcBef>
              <a:buNone/>
              <a:defRPr sz="2000" b="1" kern="1200" cap="all" baseline="0">
                <a:solidFill>
                  <a:schemeClr val="tx2"/>
                </a:solidFill>
                <a:latin typeface="+mj-lt"/>
                <a:ea typeface="+mj-ea"/>
                <a:cs typeface="+mj-cs"/>
              </a:defRPr>
            </a:lvl1pPr>
          </a:lstStyle>
          <a:p>
            <a:r>
              <a:rPr lang="en-GB" b="0" dirty="0" smtClean="0">
                <a:latin typeface="Arial Black"/>
                <a:cs typeface="Arial Black"/>
              </a:rPr>
              <a:t/>
            </a:r>
            <a:br>
              <a:rPr lang="en-GB" b="0" dirty="0" smtClean="0">
                <a:latin typeface="Arial Black"/>
                <a:cs typeface="Arial Black"/>
              </a:rPr>
            </a:br>
            <a:r>
              <a:rPr lang="es-ES" b="0" dirty="0" smtClean="0">
                <a:solidFill>
                  <a:schemeClr val="accent1">
                    <a:lumMod val="75000"/>
                  </a:schemeClr>
                </a:solidFill>
                <a:latin typeface="Arial Black"/>
                <a:cs typeface="Arial Black"/>
              </a:rPr>
              <a:t>Cambiando el enfoque DE SEGURIDAD considerando </a:t>
            </a:r>
          </a:p>
          <a:p>
            <a:r>
              <a:rPr lang="es-ES" b="0" dirty="0" smtClean="0">
                <a:solidFill>
                  <a:schemeClr val="accent1">
                    <a:lumMod val="75000"/>
                  </a:schemeClr>
                </a:solidFill>
                <a:latin typeface="Arial Black"/>
                <a:cs typeface="Arial Black"/>
              </a:rPr>
              <a:t>el Factor HUMANO</a:t>
            </a:r>
            <a:r>
              <a:rPr lang="en-GB" b="0" dirty="0" smtClean="0">
                <a:solidFill>
                  <a:schemeClr val="accent2"/>
                </a:solidFill>
                <a:latin typeface="Arial Black"/>
                <a:cs typeface="Arial Black"/>
              </a:rPr>
              <a:t/>
            </a:r>
            <a:br>
              <a:rPr lang="en-GB" b="0" dirty="0" smtClean="0">
                <a:solidFill>
                  <a:schemeClr val="accent2"/>
                </a:solidFill>
                <a:latin typeface="Arial Black"/>
                <a:cs typeface="Arial Black"/>
              </a:rPr>
            </a:br>
            <a:r>
              <a:rPr lang="en-GB" b="0" dirty="0" smtClean="0">
                <a:solidFill>
                  <a:schemeClr val="accent2"/>
                </a:solidFill>
              </a:rPr>
              <a:t/>
            </a:r>
            <a:br>
              <a:rPr lang="en-GB" b="0" dirty="0" smtClean="0">
                <a:solidFill>
                  <a:schemeClr val="accent2"/>
                </a:solidFill>
              </a:rPr>
            </a:br>
            <a:r>
              <a:rPr lang="en-GB" sz="1600" b="0" dirty="0" smtClean="0"/>
              <a:t>Alejandro </a:t>
            </a:r>
            <a:r>
              <a:rPr lang="en-GB" sz="1600" b="0" dirty="0" err="1" smtClean="0"/>
              <a:t>Marthi</a:t>
            </a:r>
            <a:r>
              <a:rPr lang="en-GB" sz="1600" b="0" dirty="0" smtClean="0"/>
              <a:t>								</a:t>
            </a:r>
            <a:r>
              <a:rPr lang="en-GB" sz="1600" b="0" dirty="0" err="1" smtClean="0"/>
              <a:t>Liliana</a:t>
            </a:r>
            <a:r>
              <a:rPr lang="en-GB" sz="1600" b="0" dirty="0" smtClean="0"/>
              <a:t> </a:t>
            </a:r>
            <a:r>
              <a:rPr lang="en-GB" sz="1600" b="0" dirty="0" err="1" smtClean="0"/>
              <a:t>Perdomo</a:t>
            </a:r>
            <a:r>
              <a:rPr lang="en-GB" sz="1600" b="0" dirty="0" smtClean="0"/>
              <a:t/>
            </a:r>
            <a:br>
              <a:rPr lang="en-GB" sz="1600" b="0" dirty="0" smtClean="0"/>
            </a:br>
            <a:r>
              <a:rPr lang="en-GB" sz="1600" b="0" dirty="0" smtClean="0"/>
              <a:t>Sr. SE – Caribbean &amp; SSA						TAM – Caribbean &amp; SSA</a:t>
            </a:r>
            <a:r>
              <a:rPr lang="en-GB" b="0" dirty="0" smtClean="0">
                <a:solidFill>
                  <a:schemeClr val="accent2"/>
                </a:solidFill>
              </a:rPr>
              <a:t/>
            </a:r>
            <a:br>
              <a:rPr lang="en-GB" b="0" dirty="0" smtClean="0">
                <a:solidFill>
                  <a:schemeClr val="accent2"/>
                </a:solidFill>
              </a:rPr>
            </a:br>
            <a:endParaRPr lang="en-GB" sz="1800" b="0" dirty="0"/>
          </a:p>
        </p:txBody>
      </p:sp>
      <p:pic>
        <p:nvPicPr>
          <p:cNvPr id="4" name="Imagen 3" descr="FP_3c_centered_PBR_cmyk.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304800" y="0"/>
            <a:ext cx="2991955" cy="2190750"/>
          </a:xfrm>
          <a:prstGeom prst="rect">
            <a:avLst/>
          </a:prstGeom>
        </p:spPr>
      </p:pic>
      <p:sp>
        <p:nvSpPr>
          <p:cNvPr id="5" name="Content Placeholder 12"/>
          <p:cNvSpPr txBox="1">
            <a:spLocks/>
          </p:cNvSpPr>
          <p:nvPr/>
        </p:nvSpPr>
        <p:spPr>
          <a:xfrm>
            <a:off x="2895600" y="971550"/>
            <a:ext cx="5029200" cy="457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000" dirty="0" smtClean="0"/>
              <a:t>PROTECTING THE HUMAN POINT</a:t>
            </a:r>
            <a:endParaRPr lang="en-US" sz="2000" dirty="0"/>
          </a:p>
        </p:txBody>
      </p:sp>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6825436" y="4019550"/>
            <a:ext cx="2318564" cy="958837"/>
          </a:xfrm>
          <a:prstGeom prst="rect">
            <a:avLst/>
          </a:prstGeom>
          <a:noFill/>
          <a:ln w="9525">
            <a:noFill/>
            <a:miter lim="800000"/>
            <a:headEnd/>
            <a:tailEnd/>
          </a:ln>
          <a:effectLst/>
        </p:spPr>
      </p:pic>
    </p:spTree>
    <p:extLst>
      <p:ext uri="{BB962C8B-B14F-4D97-AF65-F5344CB8AC3E}">
        <p14:creationId xmlns:p14="http://schemas.microsoft.com/office/powerpoint/2010/main" xmlns="" val="2625632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sultado de imagen para big data"/>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1600200" y="1428750"/>
            <a:ext cx="5029200" cy="3055937"/>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itle 1"/>
          <p:cNvSpPr txBox="1">
            <a:spLocks/>
          </p:cNvSpPr>
          <p:nvPr/>
        </p:nvSpPr>
        <p:spPr>
          <a:xfrm>
            <a:off x="228600" y="182880"/>
            <a:ext cx="8458200" cy="380661"/>
          </a:xfrm>
          <a:prstGeom prst="rect">
            <a:avLst/>
          </a:prstGeom>
        </p:spPr>
        <p:txBody>
          <a:bodyPr vert="horz" wrap="none" lIns="0" tIns="0" rIns="0" bIns="0">
            <a:noAutofit/>
          </a:bodyPr>
          <a:lstStyle>
            <a:lvl1pPr algn="l" defTabSz="457200" rtl="0" eaLnBrk="1" latinLnBrk="0" hangingPunct="1">
              <a:spcBef>
                <a:spcPct val="0"/>
              </a:spcBef>
              <a:buNone/>
              <a:defRPr sz="2000" b="1" kern="1200" cap="all" baseline="0">
                <a:solidFill>
                  <a:schemeClr val="tx2"/>
                </a:solidFill>
                <a:latin typeface="+mj-lt"/>
                <a:ea typeface="+mj-ea"/>
                <a:cs typeface="+mj-cs"/>
              </a:defRPr>
            </a:lvl1pPr>
          </a:lstStyle>
          <a:p>
            <a:r>
              <a:rPr lang="en-US" dirty="0" err="1" smtClean="0"/>
              <a:t>Situacion</a:t>
            </a:r>
            <a:r>
              <a:rPr lang="en-US" dirty="0" smtClean="0"/>
              <a:t> actual</a:t>
            </a:r>
            <a:endParaRPr lang="en-US" dirty="0"/>
          </a:p>
        </p:txBody>
      </p:sp>
      <p:sp>
        <p:nvSpPr>
          <p:cNvPr id="6" name="TextBox 5"/>
          <p:cNvSpPr txBox="1"/>
          <p:nvPr/>
        </p:nvSpPr>
        <p:spPr>
          <a:xfrm>
            <a:off x="381000" y="802668"/>
            <a:ext cx="8452745" cy="646331"/>
          </a:xfrm>
          <a:prstGeom prst="rect">
            <a:avLst/>
          </a:prstGeom>
          <a:noFill/>
        </p:spPr>
        <p:txBody>
          <a:bodyPr wrap="square" rtlCol="0">
            <a:spAutoFit/>
          </a:bodyPr>
          <a:lstStyle/>
          <a:p>
            <a:r>
              <a:rPr lang="en-US" dirty="0"/>
              <a:t>Con la </a:t>
            </a:r>
            <a:r>
              <a:rPr lang="en-US" dirty="0" err="1"/>
              <a:t>analitica</a:t>
            </a:r>
            <a:r>
              <a:rPr lang="en-US" dirty="0"/>
              <a:t> </a:t>
            </a:r>
            <a:r>
              <a:rPr lang="en-US" dirty="0" smtClean="0"/>
              <a:t>de </a:t>
            </a:r>
            <a:r>
              <a:rPr lang="en-US" dirty="0" err="1" smtClean="0"/>
              <a:t>los</a:t>
            </a:r>
            <a:r>
              <a:rPr lang="en-US" dirty="0" smtClean="0"/>
              <a:t> </a:t>
            </a:r>
            <a:r>
              <a:rPr lang="en-US" dirty="0" err="1"/>
              <a:t>datos</a:t>
            </a:r>
            <a:r>
              <a:rPr lang="en-US" dirty="0"/>
              <a:t> se </a:t>
            </a:r>
            <a:r>
              <a:rPr lang="en-US" dirty="0" err="1"/>
              <a:t>busca</a:t>
            </a:r>
            <a:r>
              <a:rPr lang="en-US" dirty="0"/>
              <a:t> </a:t>
            </a:r>
            <a:r>
              <a:rPr lang="en-US" dirty="0" err="1"/>
              <a:t>crear</a:t>
            </a:r>
            <a:r>
              <a:rPr lang="en-US" dirty="0"/>
              <a:t> e </a:t>
            </a:r>
            <a:r>
              <a:rPr lang="en-US" dirty="0" err="1"/>
              <a:t>identificar</a:t>
            </a:r>
            <a:r>
              <a:rPr lang="en-US" dirty="0"/>
              <a:t> un </a:t>
            </a:r>
            <a:r>
              <a:rPr lang="en-US" dirty="0" err="1"/>
              <a:t>perfil</a:t>
            </a:r>
            <a:r>
              <a:rPr lang="en-US" dirty="0"/>
              <a:t> de </a:t>
            </a:r>
            <a:r>
              <a:rPr lang="en-US" dirty="0" err="1" smtClean="0"/>
              <a:t>cliente</a:t>
            </a:r>
            <a:r>
              <a:rPr lang="en-US" dirty="0" smtClean="0"/>
              <a:t> o persona </a:t>
            </a:r>
            <a:r>
              <a:rPr lang="en-US" dirty="0"/>
              <a:t>lo mas </a:t>
            </a:r>
            <a:r>
              <a:rPr lang="en-US" dirty="0" err="1"/>
              <a:t>cercano</a:t>
            </a:r>
            <a:r>
              <a:rPr lang="en-US" dirty="0"/>
              <a:t> a la </a:t>
            </a:r>
            <a:r>
              <a:rPr lang="en-US" dirty="0" err="1"/>
              <a:t>realidad</a:t>
            </a:r>
            <a:endParaRPr lang="en-US" dirty="0"/>
          </a:p>
        </p:txBody>
      </p:sp>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6825436" y="4019550"/>
            <a:ext cx="2318564" cy="958837"/>
          </a:xfrm>
          <a:prstGeom prst="rect">
            <a:avLst/>
          </a:prstGeom>
          <a:noFill/>
          <a:ln w="9525">
            <a:noFill/>
            <a:miter lim="800000"/>
            <a:headEnd/>
            <a:tailEnd/>
          </a:ln>
          <a:effectLst/>
        </p:spPr>
      </p:pic>
    </p:spTree>
    <p:extLst>
      <p:ext uri="{BB962C8B-B14F-4D97-AF65-F5344CB8AC3E}">
        <p14:creationId xmlns:p14="http://schemas.microsoft.com/office/powerpoint/2010/main" xmlns="" val="2675042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Resultado de imagen para big data"/>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2057400" y="1657350"/>
            <a:ext cx="4448175" cy="296006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tle 1"/>
          <p:cNvSpPr txBox="1">
            <a:spLocks/>
          </p:cNvSpPr>
          <p:nvPr/>
        </p:nvSpPr>
        <p:spPr>
          <a:xfrm>
            <a:off x="228600" y="182880"/>
            <a:ext cx="8458200" cy="380661"/>
          </a:xfrm>
          <a:prstGeom prst="rect">
            <a:avLst/>
          </a:prstGeom>
        </p:spPr>
        <p:txBody>
          <a:bodyPr vert="horz" wrap="none" lIns="0" tIns="0" rIns="0" bIns="0">
            <a:noAutofit/>
          </a:bodyPr>
          <a:lstStyle>
            <a:lvl1pPr algn="l" defTabSz="457200" rtl="0" eaLnBrk="1" latinLnBrk="0" hangingPunct="1">
              <a:spcBef>
                <a:spcPct val="0"/>
              </a:spcBef>
              <a:buNone/>
              <a:defRPr sz="2000" b="1" kern="1200" cap="all" baseline="0">
                <a:solidFill>
                  <a:schemeClr val="tx2"/>
                </a:solidFill>
                <a:latin typeface="+mj-lt"/>
                <a:ea typeface="+mj-ea"/>
                <a:cs typeface="+mj-cs"/>
              </a:defRPr>
            </a:lvl1pPr>
          </a:lstStyle>
          <a:p>
            <a:r>
              <a:rPr lang="en-US" dirty="0" err="1" smtClean="0"/>
              <a:t>Situacion</a:t>
            </a:r>
            <a:r>
              <a:rPr lang="en-US" dirty="0" smtClean="0"/>
              <a:t> actual</a:t>
            </a:r>
            <a:endParaRPr lang="en-US" dirty="0"/>
          </a:p>
        </p:txBody>
      </p:sp>
      <p:sp>
        <p:nvSpPr>
          <p:cNvPr id="5" name="TextBox 4"/>
          <p:cNvSpPr txBox="1"/>
          <p:nvPr/>
        </p:nvSpPr>
        <p:spPr>
          <a:xfrm>
            <a:off x="381000" y="704202"/>
            <a:ext cx="8382000" cy="954107"/>
          </a:xfrm>
          <a:prstGeom prst="rect">
            <a:avLst/>
          </a:prstGeom>
          <a:noFill/>
        </p:spPr>
        <p:txBody>
          <a:bodyPr wrap="square" rtlCol="0">
            <a:spAutoFit/>
          </a:bodyPr>
          <a:lstStyle/>
          <a:p>
            <a:r>
              <a:rPr lang="en-US" sz="2800" dirty="0" smtClean="0"/>
              <a:t>EMPECEMOS A CUIDAR NUESTROS DATOS Y LOS DE NUESTRAS COMPA</a:t>
            </a:r>
            <a:r>
              <a:rPr lang="es-CO" sz="2800" dirty="0" smtClean="0"/>
              <a:t>ÑÍ</a:t>
            </a:r>
            <a:r>
              <a:rPr lang="en-US" sz="2800" dirty="0" smtClean="0"/>
              <a:t>AS</a:t>
            </a:r>
            <a:endParaRPr lang="en-US" sz="2800" dirty="0"/>
          </a:p>
        </p:txBody>
      </p:sp>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6825436" y="4019550"/>
            <a:ext cx="2318564" cy="958837"/>
          </a:xfrm>
          <a:prstGeom prst="rect">
            <a:avLst/>
          </a:prstGeom>
          <a:noFill/>
          <a:ln w="9525">
            <a:noFill/>
            <a:miter lim="800000"/>
            <a:headEnd/>
            <a:tailEnd/>
          </a:ln>
          <a:effectLst/>
        </p:spPr>
      </p:pic>
    </p:spTree>
    <p:extLst>
      <p:ext uri="{BB962C8B-B14F-4D97-AF65-F5344CB8AC3E}">
        <p14:creationId xmlns:p14="http://schemas.microsoft.com/office/powerpoint/2010/main" xmlns="" val="33582676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152400" y="1276350"/>
            <a:ext cx="6056090" cy="2128288"/>
          </a:xfrm>
          <a:prstGeom prst="rect">
            <a:avLst/>
          </a:prstGeom>
          <a:solidFill>
            <a:srgbClr val="43B02A">
              <a:alpha val="52157"/>
            </a:srgbClr>
          </a:solidFill>
        </p:spPr>
        <p:txBody>
          <a:bodyPr wrap="square" rtlCol="0">
            <a:noAutofit/>
          </a:bodyPr>
          <a:lstStyle/>
          <a:p>
            <a:pPr algn="ctr"/>
            <a:endParaRPr lang="en-US" sz="4400" dirty="0">
              <a:solidFill>
                <a:schemeClr val="bg1"/>
              </a:solidFill>
              <a:latin typeface="Arial Black" panose="020B0A04020102020204" pitchFamily="34" charset="0"/>
              <a:cs typeface="Arial" panose="020B0604020202020204" pitchFamily="34" charset="0"/>
            </a:endParaRPr>
          </a:p>
        </p:txBody>
      </p:sp>
      <p:pic>
        <p:nvPicPr>
          <p:cNvPr id="24" name="Picture 23" descr="dots-overlay.png"/>
          <p:cNvPicPr>
            <a:picLocks noChangeAspect="1"/>
          </p:cNvPicPr>
          <p:nvPr/>
        </p:nvPicPr>
        <p:blipFill rotWithShape="1">
          <a:blip r:embed="rId3" cstate="email">
            <a:alphaModFix amt="17000"/>
            <a:extLst>
              <a:ext uri="{BEBA8EAE-BF5A-486C-A8C5-ECC9F3942E4B}">
                <a14:imgProps xmlns:a14="http://schemas.microsoft.com/office/drawing/2010/main" xmlns="">
                  <a14:imgLayer r:embed="rId4">
                    <a14:imgEffect>
                      <a14:brightnessContrast bright="-100000" contrast="8000"/>
                    </a14:imgEffect>
                  </a14:imgLayer>
                </a14:imgProps>
              </a:ext>
              <a:ext uri="{28A0092B-C50C-407E-A947-70E740481C1C}">
                <a14:useLocalDpi xmlns:a14="http://schemas.microsoft.com/office/drawing/2010/main" xmlns=""/>
              </a:ext>
            </a:extLst>
          </a:blip>
          <a:srcRect/>
          <a:stretch/>
        </p:blipFill>
        <p:spPr>
          <a:xfrm rot="16200000">
            <a:off x="2473566" y="-260686"/>
            <a:ext cx="2151176" cy="5282583"/>
          </a:xfrm>
          <a:prstGeom prst="rect">
            <a:avLst/>
          </a:prstGeom>
          <a:noFill/>
        </p:spPr>
      </p:pic>
      <p:pic>
        <p:nvPicPr>
          <p:cNvPr id="18434" name="Picture 2" descr="D:\Jan 2016 user bkups\apfreder\Documents\00Marketing\00 A Plans\00Summit\Ed Videos\images\vault160428933.jp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6269960" y="1372524"/>
            <a:ext cx="2688218" cy="2016164"/>
          </a:xfrm>
          <a:prstGeom prst="rect">
            <a:avLst/>
          </a:prstGeom>
          <a:noFill/>
          <a:ln w="76200">
            <a:solidFill>
              <a:schemeClr val="accent1"/>
            </a:solidFill>
          </a:ln>
          <a:effectLst>
            <a:innerShdw blurRad="355600">
              <a:schemeClr val="tx1"/>
            </a:innerShdw>
          </a:effectLst>
          <a:extLst>
            <a:ext uri="{909E8E84-426E-40dd-AFC4-6F175D3DCCD1}">
              <a14:hiddenFill xmlns="" xmlns:a14="http://schemas.microsoft.com/office/drawing/2010/main">
                <a:solidFill>
                  <a:srgbClr val="FFFFFF"/>
                </a:solidFill>
              </a14:hiddenFill>
            </a:ext>
          </a:extLst>
        </p:spPr>
      </p:pic>
      <p:sp>
        <p:nvSpPr>
          <p:cNvPr id="51" name="Rectangle 50"/>
          <p:cNvSpPr/>
          <p:nvPr/>
        </p:nvSpPr>
        <p:spPr>
          <a:xfrm>
            <a:off x="9372600" y="4586918"/>
            <a:ext cx="7450206" cy="461665"/>
          </a:xfrm>
          <a:prstGeom prst="rect">
            <a:avLst/>
          </a:prstGeom>
        </p:spPr>
        <p:txBody>
          <a:bodyPr wrap="square">
            <a:spAutoFit/>
          </a:bodyPr>
          <a:lstStyle/>
          <a:p>
            <a:pPr algn="ctr"/>
            <a:r>
              <a:rPr lang="en-US" sz="2400" b="1" dirty="0" smtClean="0">
                <a:solidFill>
                  <a:schemeClr val="tx1">
                    <a:lumMod val="75000"/>
                    <a:lumOff val="25000"/>
                  </a:schemeClr>
                </a:solidFill>
                <a:latin typeface="Arial Black" pitchFamily="34" charset="0"/>
              </a:rPr>
              <a:t>STRATEGY</a:t>
            </a:r>
            <a:endParaRPr lang="en-US" sz="2400" b="1" dirty="0">
              <a:solidFill>
                <a:schemeClr val="tx1">
                  <a:lumMod val="75000"/>
                  <a:lumOff val="25000"/>
                </a:schemeClr>
              </a:solidFill>
              <a:latin typeface="Arial Black" pitchFamily="34" charset="0"/>
            </a:endParaRPr>
          </a:p>
        </p:txBody>
      </p:sp>
      <p:sp>
        <p:nvSpPr>
          <p:cNvPr id="16" name="Rectangle 15"/>
          <p:cNvSpPr/>
          <p:nvPr/>
        </p:nvSpPr>
        <p:spPr>
          <a:xfrm>
            <a:off x="0" y="482872"/>
            <a:ext cx="8833547" cy="461665"/>
          </a:xfrm>
          <a:prstGeom prst="rect">
            <a:avLst/>
          </a:prstGeom>
        </p:spPr>
        <p:txBody>
          <a:bodyPr wrap="square" lIns="0" rIns="0">
            <a:noAutofit/>
          </a:bodyPr>
          <a:lstStyle/>
          <a:p>
            <a:pPr algn="r"/>
            <a:r>
              <a:rPr lang="en-US" sz="2400" b="1" dirty="0" smtClean="0">
                <a:latin typeface="Arial Black" pitchFamily="34" charset="0"/>
              </a:rPr>
              <a:t>¿</a:t>
            </a:r>
            <a:r>
              <a:rPr lang="en-US" sz="2400" b="1" dirty="0" err="1" smtClean="0">
                <a:latin typeface="Arial Black" pitchFamily="34" charset="0"/>
              </a:rPr>
              <a:t>Qué</a:t>
            </a:r>
            <a:r>
              <a:rPr lang="en-US" sz="2400" b="1" dirty="0" smtClean="0">
                <a:latin typeface="Arial Black" pitchFamily="34" charset="0"/>
              </a:rPr>
              <a:t> </a:t>
            </a:r>
            <a:r>
              <a:rPr lang="en-US" sz="2400" b="1" dirty="0" err="1" smtClean="0">
                <a:latin typeface="Arial Black" pitchFamily="34" charset="0"/>
              </a:rPr>
              <a:t>es</a:t>
            </a:r>
            <a:r>
              <a:rPr lang="en-US" sz="2400" b="1" dirty="0" smtClean="0">
                <a:latin typeface="Arial Black" pitchFamily="34" charset="0"/>
              </a:rPr>
              <a:t> lo </a:t>
            </a:r>
            <a:r>
              <a:rPr lang="en-US" sz="2400" b="1" dirty="0" err="1" smtClean="0">
                <a:latin typeface="Arial Black" pitchFamily="34" charset="0"/>
              </a:rPr>
              <a:t>que</a:t>
            </a:r>
            <a:r>
              <a:rPr lang="en-US" sz="2400" b="1" dirty="0" smtClean="0">
                <a:latin typeface="Arial Black" pitchFamily="34" charset="0"/>
              </a:rPr>
              <a:t> </a:t>
            </a:r>
            <a:r>
              <a:rPr lang="en-US" sz="2400" b="1" dirty="0" err="1" smtClean="0">
                <a:latin typeface="Arial Black" pitchFamily="34" charset="0"/>
              </a:rPr>
              <a:t>más</a:t>
            </a:r>
            <a:r>
              <a:rPr lang="en-US" sz="2400" b="1" dirty="0" smtClean="0">
                <a:latin typeface="Arial Black" pitchFamily="34" charset="0"/>
              </a:rPr>
              <a:t> </a:t>
            </a:r>
            <a:r>
              <a:rPr lang="en-US" sz="2400" b="1" dirty="0" err="1" smtClean="0">
                <a:latin typeface="Arial Black" pitchFamily="34" charset="0"/>
              </a:rPr>
              <a:t>debe</a:t>
            </a:r>
            <a:r>
              <a:rPr lang="en-US" sz="2400" b="1" dirty="0" smtClean="0">
                <a:latin typeface="Arial Black" pitchFamily="34" charset="0"/>
              </a:rPr>
              <a:t> </a:t>
            </a:r>
            <a:r>
              <a:rPr lang="en-US" sz="2400" b="1" dirty="0" err="1" smtClean="0">
                <a:latin typeface="Arial Black" pitchFamily="34" charset="0"/>
              </a:rPr>
              <a:t>proteger</a:t>
            </a:r>
            <a:r>
              <a:rPr lang="en-US" sz="2400" b="1" dirty="0" smtClean="0">
                <a:latin typeface="Arial Black" pitchFamily="34" charset="0"/>
              </a:rPr>
              <a:t> </a:t>
            </a:r>
            <a:r>
              <a:rPr lang="en-US" sz="2400" b="1" dirty="0" err="1" smtClean="0">
                <a:latin typeface="Arial Black" pitchFamily="34" charset="0"/>
              </a:rPr>
              <a:t>su</a:t>
            </a:r>
            <a:r>
              <a:rPr lang="en-US" sz="2400" b="1" dirty="0" smtClean="0">
                <a:latin typeface="Arial Black" pitchFamily="34" charset="0"/>
              </a:rPr>
              <a:t> </a:t>
            </a:r>
            <a:r>
              <a:rPr lang="en-US" sz="2400" b="1" dirty="0" err="1" smtClean="0">
                <a:latin typeface="Arial Black" pitchFamily="34" charset="0"/>
              </a:rPr>
              <a:t>Organizacion</a:t>
            </a:r>
            <a:r>
              <a:rPr lang="en-US" sz="2400" b="1" dirty="0" smtClean="0">
                <a:latin typeface="Arial Black" pitchFamily="34" charset="0"/>
              </a:rPr>
              <a:t>?</a:t>
            </a:r>
            <a:endParaRPr lang="en-US" sz="2400" b="1" dirty="0">
              <a:latin typeface="Arial Black" pitchFamily="34" charset="0"/>
            </a:endParaRPr>
          </a:p>
        </p:txBody>
      </p:sp>
      <p:sp>
        <p:nvSpPr>
          <p:cNvPr id="53" name="Rectangle 52"/>
          <p:cNvSpPr/>
          <p:nvPr/>
        </p:nvSpPr>
        <p:spPr>
          <a:xfrm>
            <a:off x="594870" y="1362643"/>
            <a:ext cx="2705518" cy="246891"/>
          </a:xfrm>
          <a:prstGeom prst="rect">
            <a:avLst/>
          </a:prstGeom>
        </p:spPr>
        <p:txBody>
          <a:bodyPr wrap="square" lIns="0" tIns="0" rIns="0" bIns="0" anchor="ctr" anchorCtr="0">
            <a:noAutofit/>
          </a:bodyPr>
          <a:lstStyle/>
          <a:p>
            <a:r>
              <a:rPr lang="en-US" b="1" dirty="0" err="1" smtClean="0"/>
              <a:t>Propiedad</a:t>
            </a:r>
            <a:r>
              <a:rPr lang="en-US" b="1" dirty="0" smtClean="0"/>
              <a:t> </a:t>
            </a:r>
            <a:r>
              <a:rPr lang="en-US" b="1" dirty="0" err="1" smtClean="0"/>
              <a:t>Intelectual</a:t>
            </a:r>
            <a:endParaRPr lang="en-US" b="1" dirty="0"/>
          </a:p>
        </p:txBody>
      </p:sp>
      <p:sp>
        <p:nvSpPr>
          <p:cNvPr id="54" name="Rectangle 53"/>
          <p:cNvSpPr/>
          <p:nvPr/>
        </p:nvSpPr>
        <p:spPr>
          <a:xfrm>
            <a:off x="594870" y="1654439"/>
            <a:ext cx="2705518" cy="246891"/>
          </a:xfrm>
          <a:prstGeom prst="rect">
            <a:avLst/>
          </a:prstGeom>
        </p:spPr>
        <p:txBody>
          <a:bodyPr wrap="square" lIns="0" tIns="0" rIns="0" bIns="0" anchor="ctr" anchorCtr="0">
            <a:noAutofit/>
          </a:bodyPr>
          <a:lstStyle/>
          <a:p>
            <a:r>
              <a:rPr lang="en-US" b="1" dirty="0" err="1"/>
              <a:t>Datos</a:t>
            </a:r>
            <a:r>
              <a:rPr lang="en-US" b="1" dirty="0" smtClean="0">
                <a:solidFill>
                  <a:schemeClr val="bg1">
                    <a:lumMod val="95000"/>
                  </a:schemeClr>
                </a:solidFill>
              </a:rPr>
              <a:t> </a:t>
            </a:r>
            <a:r>
              <a:rPr lang="en-US" b="1" dirty="0" err="1" smtClean="0"/>
              <a:t>Propios</a:t>
            </a:r>
            <a:endParaRPr lang="en-US" b="1" dirty="0"/>
          </a:p>
        </p:txBody>
      </p:sp>
      <p:sp>
        <p:nvSpPr>
          <p:cNvPr id="55" name="Rectangle 54"/>
          <p:cNvSpPr/>
          <p:nvPr/>
        </p:nvSpPr>
        <p:spPr>
          <a:xfrm>
            <a:off x="3471646" y="1674195"/>
            <a:ext cx="2718800" cy="207380"/>
          </a:xfrm>
          <a:prstGeom prst="rect">
            <a:avLst/>
          </a:prstGeom>
        </p:spPr>
        <p:txBody>
          <a:bodyPr wrap="square" lIns="0" tIns="0" rIns="0" bIns="0" anchor="ctr" anchorCtr="0">
            <a:noAutofit/>
          </a:bodyPr>
          <a:lstStyle/>
          <a:p>
            <a:r>
              <a:rPr lang="en-US" b="1" dirty="0" err="1" smtClean="0"/>
              <a:t>Información</a:t>
            </a:r>
            <a:r>
              <a:rPr lang="en-US" b="1" dirty="0" smtClean="0"/>
              <a:t> </a:t>
            </a:r>
            <a:r>
              <a:rPr lang="en-US" b="1" dirty="0" err="1"/>
              <a:t>Financiera</a:t>
            </a:r>
            <a:endParaRPr lang="en-US" b="1" dirty="0"/>
          </a:p>
        </p:txBody>
      </p:sp>
      <p:sp>
        <p:nvSpPr>
          <p:cNvPr id="56" name="Rectangle 55"/>
          <p:cNvSpPr/>
          <p:nvPr/>
        </p:nvSpPr>
        <p:spPr>
          <a:xfrm>
            <a:off x="604045" y="1962320"/>
            <a:ext cx="2705518" cy="246891"/>
          </a:xfrm>
          <a:prstGeom prst="rect">
            <a:avLst/>
          </a:prstGeom>
        </p:spPr>
        <p:txBody>
          <a:bodyPr wrap="square" lIns="0" tIns="0" rIns="0" bIns="0" anchor="ctr" anchorCtr="0">
            <a:noAutofit/>
          </a:bodyPr>
          <a:lstStyle/>
          <a:p>
            <a:r>
              <a:rPr lang="en-US" b="1" dirty="0" err="1"/>
              <a:t>Listas</a:t>
            </a:r>
            <a:r>
              <a:rPr lang="en-US" b="1" dirty="0"/>
              <a:t> de </a:t>
            </a:r>
            <a:r>
              <a:rPr lang="en-US" b="1" dirty="0" err="1"/>
              <a:t>Clientes</a:t>
            </a:r>
            <a:endParaRPr lang="en-US" b="1" dirty="0"/>
          </a:p>
        </p:txBody>
      </p:sp>
      <p:sp>
        <p:nvSpPr>
          <p:cNvPr id="58" name="Rectangle 57"/>
          <p:cNvSpPr/>
          <p:nvPr/>
        </p:nvSpPr>
        <p:spPr>
          <a:xfrm>
            <a:off x="3471646" y="1955240"/>
            <a:ext cx="2398621" cy="246891"/>
          </a:xfrm>
          <a:prstGeom prst="rect">
            <a:avLst/>
          </a:prstGeom>
        </p:spPr>
        <p:txBody>
          <a:bodyPr wrap="square" lIns="0" tIns="0" rIns="0" bIns="0" anchor="ctr" anchorCtr="0">
            <a:noAutofit/>
          </a:bodyPr>
          <a:lstStyle/>
          <a:p>
            <a:r>
              <a:rPr lang="en-US" b="1" dirty="0" err="1"/>
              <a:t>Secretos</a:t>
            </a:r>
            <a:r>
              <a:rPr lang="en-US" b="1" dirty="0"/>
              <a:t> </a:t>
            </a:r>
            <a:r>
              <a:rPr lang="en-US" b="1" dirty="0" err="1"/>
              <a:t>Comerciales</a:t>
            </a:r>
            <a:endParaRPr lang="en-US" b="1" dirty="0"/>
          </a:p>
        </p:txBody>
      </p:sp>
      <p:sp>
        <p:nvSpPr>
          <p:cNvPr id="59" name="Rectangle 58"/>
          <p:cNvSpPr/>
          <p:nvPr/>
        </p:nvSpPr>
        <p:spPr>
          <a:xfrm>
            <a:off x="594870" y="2226375"/>
            <a:ext cx="2705518" cy="246891"/>
          </a:xfrm>
          <a:prstGeom prst="rect">
            <a:avLst/>
          </a:prstGeom>
        </p:spPr>
        <p:txBody>
          <a:bodyPr wrap="square" lIns="0" tIns="0" rIns="0" bIns="0" anchor="ctr" anchorCtr="0">
            <a:noAutofit/>
          </a:bodyPr>
          <a:lstStyle/>
          <a:p>
            <a:r>
              <a:rPr lang="en-US" b="1" dirty="0" err="1"/>
              <a:t>Cumplimiento</a:t>
            </a:r>
            <a:endParaRPr lang="en-US" b="1" dirty="0"/>
          </a:p>
        </p:txBody>
      </p:sp>
      <p:sp>
        <p:nvSpPr>
          <p:cNvPr id="60" name="Rectangle 59"/>
          <p:cNvSpPr/>
          <p:nvPr/>
        </p:nvSpPr>
        <p:spPr>
          <a:xfrm>
            <a:off x="3486660" y="2217104"/>
            <a:ext cx="2001488" cy="246891"/>
          </a:xfrm>
          <a:prstGeom prst="rect">
            <a:avLst/>
          </a:prstGeom>
        </p:spPr>
        <p:txBody>
          <a:bodyPr wrap="square" lIns="0" tIns="0" rIns="0" bIns="0" anchor="ctr" anchorCtr="0">
            <a:noAutofit/>
          </a:bodyPr>
          <a:lstStyle/>
          <a:p>
            <a:r>
              <a:rPr lang="en-US" b="1" dirty="0" err="1"/>
              <a:t>Datos</a:t>
            </a:r>
            <a:r>
              <a:rPr lang="en-US" b="1" dirty="0"/>
              <a:t> de </a:t>
            </a:r>
            <a:r>
              <a:rPr lang="en-US" b="1" dirty="0" err="1"/>
              <a:t>Clientes</a:t>
            </a:r>
            <a:endParaRPr lang="en-US" b="1" dirty="0"/>
          </a:p>
        </p:txBody>
      </p:sp>
      <p:sp>
        <p:nvSpPr>
          <p:cNvPr id="61" name="Rectangle 60"/>
          <p:cNvSpPr/>
          <p:nvPr/>
        </p:nvSpPr>
        <p:spPr>
          <a:xfrm>
            <a:off x="3471646" y="2467439"/>
            <a:ext cx="2533423" cy="246891"/>
          </a:xfrm>
          <a:prstGeom prst="rect">
            <a:avLst/>
          </a:prstGeom>
        </p:spPr>
        <p:txBody>
          <a:bodyPr wrap="square" lIns="0" tIns="0" rIns="0" bIns="0" anchor="ctr" anchorCtr="0">
            <a:noAutofit/>
          </a:bodyPr>
          <a:lstStyle/>
          <a:p>
            <a:r>
              <a:rPr lang="en-US" b="1" dirty="0" err="1"/>
              <a:t>Responsabilidad</a:t>
            </a:r>
            <a:r>
              <a:rPr lang="en-US" b="1" dirty="0" smtClean="0">
                <a:solidFill>
                  <a:schemeClr val="bg1">
                    <a:lumMod val="95000"/>
                  </a:schemeClr>
                </a:solidFill>
              </a:rPr>
              <a:t> </a:t>
            </a:r>
            <a:r>
              <a:rPr lang="en-US" b="1" dirty="0"/>
              <a:t>Legal</a:t>
            </a:r>
          </a:p>
        </p:txBody>
      </p:sp>
      <p:sp>
        <p:nvSpPr>
          <p:cNvPr id="64" name="Rectangle 63"/>
          <p:cNvSpPr/>
          <p:nvPr/>
        </p:nvSpPr>
        <p:spPr>
          <a:xfrm>
            <a:off x="594870" y="2516441"/>
            <a:ext cx="2723868" cy="246891"/>
          </a:xfrm>
          <a:prstGeom prst="rect">
            <a:avLst/>
          </a:prstGeom>
        </p:spPr>
        <p:txBody>
          <a:bodyPr wrap="square" lIns="0" tIns="0" rIns="0" bIns="0" anchor="ctr" anchorCtr="0">
            <a:noAutofit/>
          </a:bodyPr>
          <a:lstStyle/>
          <a:p>
            <a:r>
              <a:rPr lang="en-US" b="1" dirty="0" err="1"/>
              <a:t>Controles</a:t>
            </a:r>
            <a:r>
              <a:rPr lang="en-US" b="1" dirty="0"/>
              <a:t> de </a:t>
            </a:r>
            <a:r>
              <a:rPr lang="en-US" b="1" dirty="0" err="1"/>
              <a:t>Inventario</a:t>
            </a:r>
            <a:endParaRPr lang="en-US" b="1" dirty="0"/>
          </a:p>
        </p:txBody>
      </p:sp>
      <p:sp>
        <p:nvSpPr>
          <p:cNvPr id="65" name="Rectangle 64"/>
          <p:cNvSpPr/>
          <p:nvPr/>
        </p:nvSpPr>
        <p:spPr>
          <a:xfrm>
            <a:off x="3471646" y="2763983"/>
            <a:ext cx="4166602" cy="281685"/>
          </a:xfrm>
          <a:prstGeom prst="rect">
            <a:avLst/>
          </a:prstGeom>
        </p:spPr>
        <p:txBody>
          <a:bodyPr wrap="square" lIns="0" tIns="0" rIns="0" bIns="0" anchor="ctr" anchorCtr="0">
            <a:noAutofit/>
          </a:bodyPr>
          <a:lstStyle/>
          <a:p>
            <a:r>
              <a:rPr lang="en-US" b="1" dirty="0" err="1"/>
              <a:t>Acceso</a:t>
            </a:r>
            <a:r>
              <a:rPr lang="en-US" b="1" dirty="0" smtClean="0">
                <a:solidFill>
                  <a:schemeClr val="bg1">
                    <a:lumMod val="95000"/>
                  </a:schemeClr>
                </a:solidFill>
              </a:rPr>
              <a:t> </a:t>
            </a:r>
            <a:r>
              <a:rPr lang="en-US" b="1" dirty="0"/>
              <a:t>de</a:t>
            </a:r>
            <a:r>
              <a:rPr lang="en-US" b="1" dirty="0" smtClean="0">
                <a:solidFill>
                  <a:schemeClr val="bg1">
                    <a:lumMod val="95000"/>
                  </a:schemeClr>
                </a:solidFill>
              </a:rPr>
              <a:t> </a:t>
            </a:r>
            <a:r>
              <a:rPr lang="en-US" b="1" dirty="0" err="1"/>
              <a:t>Usuarios</a:t>
            </a:r>
            <a:r>
              <a:rPr lang="en-US" b="1" dirty="0" smtClean="0">
                <a:solidFill>
                  <a:schemeClr val="bg1">
                    <a:lumMod val="95000"/>
                  </a:schemeClr>
                </a:solidFill>
              </a:rPr>
              <a:t> </a:t>
            </a:r>
            <a:r>
              <a:rPr lang="en-US" b="1" dirty="0" err="1"/>
              <a:t>Privilegiados</a:t>
            </a:r>
            <a:endParaRPr lang="en-US" b="1" dirty="0"/>
          </a:p>
        </p:txBody>
      </p:sp>
      <p:sp>
        <p:nvSpPr>
          <p:cNvPr id="67" name="Rectangle 66"/>
          <p:cNvSpPr/>
          <p:nvPr/>
        </p:nvSpPr>
        <p:spPr>
          <a:xfrm>
            <a:off x="594870" y="3045668"/>
            <a:ext cx="2477084" cy="246891"/>
          </a:xfrm>
          <a:prstGeom prst="rect">
            <a:avLst/>
          </a:prstGeom>
        </p:spPr>
        <p:txBody>
          <a:bodyPr wrap="square" lIns="0" tIns="0" rIns="0" bIns="0" anchor="ctr" anchorCtr="0">
            <a:noAutofit/>
          </a:bodyPr>
          <a:lstStyle/>
          <a:p>
            <a:r>
              <a:rPr lang="en-US" b="1" dirty="0"/>
              <a:t>Cadena de </a:t>
            </a:r>
            <a:r>
              <a:rPr lang="en-US" b="1" dirty="0" err="1"/>
              <a:t>Suministro</a:t>
            </a:r>
            <a:endParaRPr lang="en-US" b="1" dirty="0"/>
          </a:p>
        </p:txBody>
      </p:sp>
      <p:sp>
        <p:nvSpPr>
          <p:cNvPr id="68" name="Rectangle 67"/>
          <p:cNvSpPr/>
          <p:nvPr/>
        </p:nvSpPr>
        <p:spPr>
          <a:xfrm>
            <a:off x="3471647" y="3032283"/>
            <a:ext cx="2621216" cy="246891"/>
          </a:xfrm>
          <a:prstGeom prst="rect">
            <a:avLst/>
          </a:prstGeom>
        </p:spPr>
        <p:txBody>
          <a:bodyPr wrap="square" lIns="0" tIns="0" rIns="0" bIns="0" anchor="ctr" anchorCtr="0">
            <a:noAutofit/>
          </a:bodyPr>
          <a:lstStyle/>
          <a:p>
            <a:r>
              <a:rPr lang="en-US" b="1" dirty="0" err="1" smtClean="0"/>
              <a:t>Información</a:t>
            </a:r>
            <a:r>
              <a:rPr lang="en-US" b="1" dirty="0" smtClean="0">
                <a:solidFill>
                  <a:schemeClr val="bg1">
                    <a:lumMod val="95000"/>
                  </a:schemeClr>
                </a:solidFill>
              </a:rPr>
              <a:t> </a:t>
            </a:r>
            <a:r>
              <a:rPr lang="en-US" b="1" dirty="0"/>
              <a:t>Sensible</a:t>
            </a:r>
          </a:p>
        </p:txBody>
      </p:sp>
      <p:sp>
        <p:nvSpPr>
          <p:cNvPr id="72" name="Rectangle 71"/>
          <p:cNvSpPr/>
          <p:nvPr/>
        </p:nvSpPr>
        <p:spPr>
          <a:xfrm>
            <a:off x="594869" y="2763983"/>
            <a:ext cx="2477085" cy="246891"/>
          </a:xfrm>
          <a:prstGeom prst="rect">
            <a:avLst/>
          </a:prstGeom>
        </p:spPr>
        <p:txBody>
          <a:bodyPr wrap="square" lIns="0" tIns="0" rIns="0" bIns="0" anchor="ctr" anchorCtr="0">
            <a:noAutofit/>
          </a:bodyPr>
          <a:lstStyle/>
          <a:p>
            <a:r>
              <a:rPr lang="en-US" b="1" dirty="0" err="1"/>
              <a:t>Registros</a:t>
            </a:r>
            <a:r>
              <a:rPr lang="en-US" b="1" dirty="0"/>
              <a:t> de </a:t>
            </a:r>
            <a:r>
              <a:rPr lang="en-US" b="1" dirty="0" err="1"/>
              <a:t>Salud</a:t>
            </a:r>
            <a:endParaRPr lang="en-US" b="1" dirty="0"/>
          </a:p>
        </p:txBody>
      </p:sp>
      <p:cxnSp>
        <p:nvCxnSpPr>
          <p:cNvPr id="3" name="Straight Connector 2"/>
          <p:cNvCxnSpPr/>
          <p:nvPr/>
        </p:nvCxnSpPr>
        <p:spPr>
          <a:xfrm flipH="1">
            <a:off x="213871" y="1334831"/>
            <a:ext cx="6172200" cy="0"/>
          </a:xfrm>
          <a:prstGeom prst="line">
            <a:avLst/>
          </a:prstGeom>
          <a:ln w="76200"/>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213871" y="3420587"/>
            <a:ext cx="6172200" cy="0"/>
          </a:xfrm>
          <a:prstGeom prst="line">
            <a:avLst/>
          </a:prstGeom>
          <a:ln w="76200"/>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2667000" y="3907515"/>
            <a:ext cx="4469941" cy="718411"/>
          </a:xfrm>
          <a:prstGeom prst="rect">
            <a:avLst/>
          </a:prstGeom>
        </p:spPr>
        <p:txBody>
          <a:bodyPr wrap="square" lIns="0" tIns="0" rIns="0" bIns="0" anchor="ctr" anchorCtr="0">
            <a:noAutofit/>
          </a:bodyPr>
          <a:lstStyle/>
          <a:p>
            <a:r>
              <a:rPr lang="es-CO" sz="4800" b="1" dirty="0" smtClean="0">
                <a:solidFill>
                  <a:srgbClr val="FF0000"/>
                </a:solidFill>
              </a:rPr>
              <a:t>PERSONAS</a:t>
            </a:r>
            <a:endParaRPr lang="en-US" sz="4800" b="1" dirty="0">
              <a:solidFill>
                <a:srgbClr val="FF0000"/>
              </a:solidFill>
            </a:endParaRPr>
          </a:p>
        </p:txBody>
      </p:sp>
      <p:pic>
        <p:nvPicPr>
          <p:cNvPr id="3076" name="Picture 4" descr="Resultado de imagen para people"/>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152400" y="3814801"/>
            <a:ext cx="2040224" cy="1271549"/>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2"/>
          <p:cNvPicPr>
            <a:picLocks noChangeAspect="1" noChangeArrowheads="1"/>
          </p:cNvPicPr>
          <p:nvPr/>
        </p:nvPicPr>
        <p:blipFill rotWithShape="1">
          <a:blip r:embed="rId7" cstate="email">
            <a:extLst>
              <a:ext uri="{28A0092B-C50C-407E-A947-70E740481C1C}">
                <a14:useLocalDpi xmlns:a14="http://schemas.microsoft.com/office/drawing/2010/main" xmlns=""/>
              </a:ext>
            </a:extLst>
          </a:blip>
          <a:srcRect/>
          <a:stretch/>
        </p:blipFill>
        <p:spPr bwMode="auto">
          <a:xfrm>
            <a:off x="6825436" y="4019550"/>
            <a:ext cx="2318564" cy="958837"/>
          </a:xfrm>
          <a:prstGeom prst="rect">
            <a:avLst/>
          </a:prstGeom>
          <a:noFill/>
          <a:ln w="9525">
            <a:noFill/>
            <a:miter lim="800000"/>
            <a:headEnd/>
            <a:tailEnd/>
          </a:ln>
          <a:effectLst/>
        </p:spPr>
      </p:pic>
    </p:spTree>
    <p:extLst>
      <p:ext uri="{BB962C8B-B14F-4D97-AF65-F5344CB8AC3E}">
        <p14:creationId xmlns:p14="http://schemas.microsoft.com/office/powerpoint/2010/main" xmlns="" val="11852524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fill="hold"/>
                                        <p:tgtEl>
                                          <p:spTgt spid="3076"/>
                                        </p:tgtEl>
                                        <p:attrNameLst>
                                          <p:attrName>ppt_x</p:attrName>
                                        </p:attrNameLst>
                                      </p:cBhvr>
                                      <p:tavLst>
                                        <p:tav tm="0">
                                          <p:val>
                                            <p:strVal val="#ppt_x"/>
                                          </p:val>
                                        </p:tav>
                                        <p:tav tm="100000">
                                          <p:val>
                                            <p:strVal val="#ppt_x"/>
                                          </p:val>
                                        </p:tav>
                                      </p:tavLst>
                                    </p:anim>
                                    <p:anim calcmode="lin" valueType="num">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2"/>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6825436" y="4019550"/>
            <a:ext cx="2318564" cy="958837"/>
          </a:xfrm>
          <a:prstGeom prst="rect">
            <a:avLst/>
          </a:prstGeom>
          <a:noFill/>
          <a:ln w="9525">
            <a:noFill/>
            <a:miter lim="800000"/>
            <a:headEnd/>
            <a:tailEnd/>
          </a:ln>
          <a:effectLst/>
        </p:spPr>
      </p:pic>
      <p:grpSp>
        <p:nvGrpSpPr>
          <p:cNvPr id="7" name="Group 6"/>
          <p:cNvGrpSpPr/>
          <p:nvPr/>
        </p:nvGrpSpPr>
        <p:grpSpPr>
          <a:xfrm>
            <a:off x="5729128" y="1315912"/>
            <a:ext cx="1341165" cy="1893414"/>
            <a:chOff x="5729128" y="1315912"/>
            <a:chExt cx="1341165" cy="1893414"/>
          </a:xfrm>
        </p:grpSpPr>
        <p:pic>
          <p:nvPicPr>
            <p:cNvPr id="3" name="Picture 2" descr="person-icon.p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flipH="1">
              <a:off x="5729128" y="1315912"/>
              <a:ext cx="1341165" cy="1865438"/>
            </a:xfrm>
            <a:prstGeom prst="rect">
              <a:avLst/>
            </a:prstGeom>
          </p:spPr>
        </p:pic>
        <p:sp>
          <p:nvSpPr>
            <p:cNvPr id="9" name="TextBox 8"/>
            <p:cNvSpPr txBox="1"/>
            <p:nvPr/>
          </p:nvSpPr>
          <p:spPr>
            <a:xfrm>
              <a:off x="5781754" y="2778439"/>
              <a:ext cx="1235916" cy="430887"/>
            </a:xfrm>
            <a:prstGeom prst="rect">
              <a:avLst/>
            </a:prstGeom>
            <a:noFill/>
          </p:spPr>
          <p:txBody>
            <a:bodyPr wrap="none" lIns="0" tIns="0" rIns="0" bIns="0" rtlCol="0" anchor="t">
              <a:spAutoFit/>
            </a:bodyPr>
            <a:lstStyle/>
            <a:p>
              <a:pPr algn="ctr"/>
              <a:r>
                <a:rPr lang="en-US" sz="2800" b="1" dirty="0" smtClean="0">
                  <a:solidFill>
                    <a:schemeClr val="accent1"/>
                  </a:solidFill>
                </a:rPr>
                <a:t>USERS</a:t>
              </a:r>
              <a:endParaRPr lang="en-US" sz="2800" b="1" dirty="0">
                <a:solidFill>
                  <a:schemeClr val="accent1"/>
                </a:solidFill>
              </a:endParaRPr>
            </a:p>
          </p:txBody>
        </p:sp>
      </p:grpSp>
      <p:cxnSp>
        <p:nvCxnSpPr>
          <p:cNvPr id="13" name="Straight Connector 12"/>
          <p:cNvCxnSpPr/>
          <p:nvPr/>
        </p:nvCxnSpPr>
        <p:spPr bwMode="auto">
          <a:xfrm>
            <a:off x="3205784" y="2331108"/>
            <a:ext cx="2732433" cy="0"/>
          </a:xfrm>
          <a:prstGeom prst="line">
            <a:avLst/>
          </a:prstGeom>
          <a:noFill/>
          <a:ln w="101600" cap="flat" cmpd="dbl" algn="ctr">
            <a:solidFill>
              <a:schemeClr val="accent1"/>
            </a:solidFill>
            <a:prstDash val="solid"/>
            <a:round/>
            <a:headEnd type="none" w="med" len="med"/>
            <a:tailEnd type="none" w="med" len="med"/>
          </a:ln>
          <a:effectLst>
            <a:outerShdw blurRad="50800" dist="25400" dir="2700000" algn="tl" rotWithShape="0">
              <a:schemeClr val="accent6">
                <a:alpha val="40000"/>
              </a:schemeClr>
            </a:outerShdw>
          </a:effectLst>
        </p:spPr>
      </p:cxnSp>
      <p:sp>
        <p:nvSpPr>
          <p:cNvPr id="14" name="TextBox 13"/>
          <p:cNvSpPr txBox="1"/>
          <p:nvPr/>
        </p:nvSpPr>
        <p:spPr>
          <a:xfrm>
            <a:off x="3524763" y="1777188"/>
            <a:ext cx="2094474" cy="430887"/>
          </a:xfrm>
          <a:prstGeom prst="rect">
            <a:avLst/>
          </a:prstGeom>
          <a:noFill/>
        </p:spPr>
        <p:txBody>
          <a:bodyPr wrap="none" lIns="0" tIns="0" rIns="0" bIns="0" rtlCol="0" anchor="b">
            <a:spAutoFit/>
          </a:bodyPr>
          <a:lstStyle>
            <a:defPPr>
              <a:defRPr lang="en-US"/>
            </a:defPPr>
            <a:lvl1pPr algn="ctr">
              <a:defRPr sz="2800">
                <a:solidFill>
                  <a:srgbClr val="0070C0"/>
                </a:solidFill>
              </a:defRPr>
            </a:lvl1pPr>
          </a:lstStyle>
          <a:p>
            <a:r>
              <a:rPr lang="en-US" b="1" dirty="0" smtClean="0">
                <a:solidFill>
                  <a:srgbClr val="43B02A"/>
                </a:solidFill>
              </a:rPr>
              <a:t>NETWORKS</a:t>
            </a:r>
            <a:endParaRPr lang="en-US" b="1" dirty="0">
              <a:solidFill>
                <a:srgbClr val="43B02A"/>
              </a:solidFill>
            </a:endParaRPr>
          </a:p>
        </p:txBody>
      </p:sp>
      <p:sp>
        <p:nvSpPr>
          <p:cNvPr id="53" name="TextBox 52"/>
          <p:cNvSpPr txBox="1"/>
          <p:nvPr/>
        </p:nvSpPr>
        <p:spPr>
          <a:xfrm>
            <a:off x="1997007" y="4248150"/>
            <a:ext cx="5150000" cy="415498"/>
          </a:xfrm>
          <a:prstGeom prst="rect">
            <a:avLst/>
          </a:prstGeom>
          <a:solidFill>
            <a:schemeClr val="accent1"/>
          </a:solidFill>
          <a:ln>
            <a:noFill/>
          </a:ln>
          <a:effectLst>
            <a:outerShdw blurRad="50800" dist="38100" dir="2700000" algn="tl" rotWithShape="0">
              <a:schemeClr val="accent6">
                <a:alpha val="40000"/>
              </a:schemeClr>
            </a:outerShdw>
          </a:effectLst>
        </p:spPr>
        <p:txBody>
          <a:bodyPr wrap="none" lIns="137160" tIns="91440" rIns="137160" bIns="73152" rtlCol="0" anchor="t">
            <a:spAutoFit/>
          </a:bodyPr>
          <a:lstStyle/>
          <a:p>
            <a:pPr algn="ctr">
              <a:lnSpc>
                <a:spcPct val="90000"/>
              </a:lnSpc>
              <a:spcBef>
                <a:spcPts val="0"/>
              </a:spcBef>
            </a:pPr>
            <a:r>
              <a:rPr lang="en-US" b="1" dirty="0" smtClean="0">
                <a:solidFill>
                  <a:schemeClr val="bg1"/>
                </a:solidFill>
              </a:rPr>
              <a:t>EN LA NUBE, EN LA CALLE, EN LA OFICINA</a:t>
            </a:r>
            <a:endParaRPr lang="en-US" b="1" dirty="0">
              <a:solidFill>
                <a:schemeClr val="bg1"/>
              </a:solidFill>
            </a:endParaRPr>
          </a:p>
        </p:txBody>
      </p:sp>
      <p:sp>
        <p:nvSpPr>
          <p:cNvPr id="2" name="Title 1"/>
          <p:cNvSpPr>
            <a:spLocks noGrp="1"/>
          </p:cNvSpPr>
          <p:nvPr>
            <p:ph type="title"/>
          </p:nvPr>
        </p:nvSpPr>
        <p:spPr>
          <a:xfrm>
            <a:off x="152400" y="133350"/>
            <a:ext cx="8458200" cy="380661"/>
          </a:xfrm>
        </p:spPr>
        <p:txBody>
          <a:bodyPr/>
          <a:lstStyle/>
          <a:p>
            <a:r>
              <a:rPr lang="es-ES" dirty="0"/>
              <a:t>Los Negocios Modernos </a:t>
            </a:r>
            <a:r>
              <a:rPr lang="es-ES" dirty="0" err="1"/>
              <a:t>requiereN</a:t>
            </a:r>
            <a:r>
              <a:rPr lang="es-ES" dirty="0"/>
              <a:t> CONECTAR CON SEGURIDAD </a:t>
            </a:r>
            <a:br>
              <a:rPr lang="es-ES" dirty="0"/>
            </a:br>
            <a:r>
              <a:rPr lang="es-ES" dirty="0"/>
              <a:t>A LOS USUARIOS y LOS DATOS</a:t>
            </a:r>
            <a:endParaRPr lang="en-US" dirty="0"/>
          </a:p>
        </p:txBody>
      </p:sp>
      <p:grpSp>
        <p:nvGrpSpPr>
          <p:cNvPr id="5" name="Group 4"/>
          <p:cNvGrpSpPr/>
          <p:nvPr/>
        </p:nvGrpSpPr>
        <p:grpSpPr>
          <a:xfrm>
            <a:off x="2056594" y="1352550"/>
            <a:ext cx="1341165" cy="1865438"/>
            <a:chOff x="2056594" y="1352550"/>
            <a:chExt cx="1341165" cy="1865438"/>
          </a:xfrm>
        </p:grpSpPr>
        <p:pic>
          <p:nvPicPr>
            <p:cNvPr id="77" name="Picture 76" descr="data-icon.pn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flipH="1">
              <a:off x="2056594" y="1352550"/>
              <a:ext cx="1341165" cy="1865438"/>
            </a:xfrm>
            <a:prstGeom prst="rect">
              <a:avLst/>
            </a:prstGeom>
          </p:spPr>
        </p:pic>
        <p:sp>
          <p:nvSpPr>
            <p:cNvPr id="6" name="TextBox 5"/>
            <p:cNvSpPr txBox="1"/>
            <p:nvPr/>
          </p:nvSpPr>
          <p:spPr>
            <a:xfrm>
              <a:off x="2257932" y="2786461"/>
              <a:ext cx="945580" cy="430887"/>
            </a:xfrm>
            <a:prstGeom prst="rect">
              <a:avLst/>
            </a:prstGeom>
            <a:noFill/>
          </p:spPr>
          <p:txBody>
            <a:bodyPr wrap="none" lIns="0" tIns="0" rIns="0" bIns="0" rtlCol="0" anchor="t">
              <a:spAutoFit/>
            </a:bodyPr>
            <a:lstStyle/>
            <a:p>
              <a:pPr algn="ctr"/>
              <a:r>
                <a:rPr lang="en-US" sz="2800" b="1" dirty="0" smtClean="0">
                  <a:solidFill>
                    <a:schemeClr val="accent1"/>
                  </a:solidFill>
                </a:rPr>
                <a:t>DATA</a:t>
              </a:r>
              <a:endParaRPr lang="en-US" sz="2800" b="1" dirty="0">
                <a:solidFill>
                  <a:schemeClr val="accent1"/>
                </a:solidFill>
              </a:endParaRPr>
            </a:p>
          </p:txBody>
        </p:sp>
      </p:grpSp>
      <p:grpSp>
        <p:nvGrpSpPr>
          <p:cNvPr id="54" name="Group 53"/>
          <p:cNvGrpSpPr/>
          <p:nvPr/>
        </p:nvGrpSpPr>
        <p:grpSpPr>
          <a:xfrm flipH="1">
            <a:off x="1261111" y="770788"/>
            <a:ext cx="658835" cy="600274"/>
            <a:chOff x="7245654" y="676076"/>
            <a:chExt cx="658835" cy="600274"/>
          </a:xfrm>
        </p:grpSpPr>
        <p:grpSp>
          <p:nvGrpSpPr>
            <p:cNvPr id="55" name="Group 54"/>
            <p:cNvGrpSpPr/>
            <p:nvPr/>
          </p:nvGrpSpPr>
          <p:grpSpPr>
            <a:xfrm>
              <a:off x="7362878" y="676076"/>
              <a:ext cx="424386" cy="424386"/>
              <a:chOff x="8228070" y="1031213"/>
              <a:chExt cx="424386" cy="424386"/>
            </a:xfrm>
          </p:grpSpPr>
          <p:sp>
            <p:nvSpPr>
              <p:cNvPr id="57" name="Oval 56"/>
              <p:cNvSpPr/>
              <p:nvPr/>
            </p:nvSpPr>
            <p:spPr>
              <a:xfrm>
                <a:off x="8228070" y="1031213"/>
                <a:ext cx="424386" cy="424386"/>
              </a:xfrm>
              <a:prstGeom prst="ellipse">
                <a:avLst/>
              </a:prstGeom>
              <a:solidFill>
                <a:srgbClr val="4E4E4E"/>
              </a:solidFill>
              <a:ln>
                <a:noFill/>
              </a:ln>
            </p:spPr>
            <p:txBody>
              <a:bodyPr wrap="none" rtlCol="0" anchor="ctr">
                <a:noAutofit/>
              </a:bodyPr>
              <a:lstStyle/>
              <a:p>
                <a:pPr algn="ctr">
                  <a:lnSpc>
                    <a:spcPct val="90000"/>
                  </a:lnSpc>
                  <a:spcBef>
                    <a:spcPts val="0"/>
                  </a:spcBef>
                </a:pPr>
                <a:endParaRPr lang="en-US" sz="1100" dirty="0">
                  <a:solidFill>
                    <a:srgbClr val="4E4E4E"/>
                  </a:solidFill>
                </a:endParaRPr>
              </a:p>
            </p:txBody>
          </p:sp>
          <p:sp>
            <p:nvSpPr>
              <p:cNvPr id="58" name="Freeform 57"/>
              <p:cNvSpPr/>
              <p:nvPr/>
            </p:nvSpPr>
            <p:spPr>
              <a:xfrm>
                <a:off x="8279786" y="1159543"/>
                <a:ext cx="320955" cy="167727"/>
              </a:xfrm>
              <a:custGeom>
                <a:avLst/>
                <a:gdLst>
                  <a:gd name="connsiteX0" fmla="*/ 253497 w 1575303"/>
                  <a:gd name="connsiteY0" fmla="*/ 0 h 805759"/>
                  <a:gd name="connsiteX1" fmla="*/ 1023041 w 1575303"/>
                  <a:gd name="connsiteY1" fmla="*/ 0 h 805759"/>
                  <a:gd name="connsiteX2" fmla="*/ 1312752 w 1575303"/>
                  <a:gd name="connsiteY2" fmla="*/ 217283 h 805759"/>
                  <a:gd name="connsiteX3" fmla="*/ 1575303 w 1575303"/>
                  <a:gd name="connsiteY3" fmla="*/ 525101 h 805759"/>
                  <a:gd name="connsiteX4" fmla="*/ 1566249 w 1575303"/>
                  <a:gd name="connsiteY4" fmla="*/ 588475 h 805759"/>
                  <a:gd name="connsiteX5" fmla="*/ 1312752 w 1575303"/>
                  <a:gd name="connsiteY5" fmla="*/ 787652 h 805759"/>
                  <a:gd name="connsiteX6" fmla="*/ 0 w 1575303"/>
                  <a:gd name="connsiteY6" fmla="*/ 805759 h 805759"/>
                  <a:gd name="connsiteX7" fmla="*/ 54320 w 1575303"/>
                  <a:gd name="connsiteY7" fmla="*/ 9054 h 805759"/>
                  <a:gd name="connsiteX8" fmla="*/ 253497 w 1575303"/>
                  <a:gd name="connsiteY8" fmla="*/ 0 h 805759"/>
                  <a:gd name="connsiteX0" fmla="*/ 545568 w 1867374"/>
                  <a:gd name="connsiteY0" fmla="*/ 0 h 805759"/>
                  <a:gd name="connsiteX1" fmla="*/ 1315112 w 1867374"/>
                  <a:gd name="connsiteY1" fmla="*/ 0 h 805759"/>
                  <a:gd name="connsiteX2" fmla="*/ 1604823 w 1867374"/>
                  <a:gd name="connsiteY2" fmla="*/ 217283 h 805759"/>
                  <a:gd name="connsiteX3" fmla="*/ 1867374 w 1867374"/>
                  <a:gd name="connsiteY3" fmla="*/ 525101 h 805759"/>
                  <a:gd name="connsiteX4" fmla="*/ 1858320 w 1867374"/>
                  <a:gd name="connsiteY4" fmla="*/ 588475 h 805759"/>
                  <a:gd name="connsiteX5" fmla="*/ 1604823 w 1867374"/>
                  <a:gd name="connsiteY5" fmla="*/ 787652 h 805759"/>
                  <a:gd name="connsiteX6" fmla="*/ 292071 w 1867374"/>
                  <a:gd name="connsiteY6" fmla="*/ 805759 h 805759"/>
                  <a:gd name="connsiteX7" fmla="*/ 346391 w 1867374"/>
                  <a:gd name="connsiteY7" fmla="*/ 9054 h 805759"/>
                  <a:gd name="connsiteX8" fmla="*/ 545568 w 1867374"/>
                  <a:gd name="connsiteY8" fmla="*/ 0 h 805759"/>
                  <a:gd name="connsiteX0" fmla="*/ 589729 w 1911535"/>
                  <a:gd name="connsiteY0" fmla="*/ 0 h 805759"/>
                  <a:gd name="connsiteX1" fmla="*/ 1359273 w 1911535"/>
                  <a:gd name="connsiteY1" fmla="*/ 0 h 805759"/>
                  <a:gd name="connsiteX2" fmla="*/ 1648984 w 1911535"/>
                  <a:gd name="connsiteY2" fmla="*/ 217283 h 805759"/>
                  <a:gd name="connsiteX3" fmla="*/ 1911535 w 1911535"/>
                  <a:gd name="connsiteY3" fmla="*/ 525101 h 805759"/>
                  <a:gd name="connsiteX4" fmla="*/ 1902481 w 1911535"/>
                  <a:gd name="connsiteY4" fmla="*/ 588475 h 805759"/>
                  <a:gd name="connsiteX5" fmla="*/ 1648984 w 1911535"/>
                  <a:gd name="connsiteY5" fmla="*/ 787652 h 805759"/>
                  <a:gd name="connsiteX6" fmla="*/ 336232 w 1911535"/>
                  <a:gd name="connsiteY6" fmla="*/ 805759 h 805759"/>
                  <a:gd name="connsiteX7" fmla="*/ 390552 w 1911535"/>
                  <a:gd name="connsiteY7" fmla="*/ 9054 h 805759"/>
                  <a:gd name="connsiteX8" fmla="*/ 589729 w 1911535"/>
                  <a:gd name="connsiteY8" fmla="*/ 0 h 805759"/>
                  <a:gd name="connsiteX0" fmla="*/ 521977 w 1843783"/>
                  <a:gd name="connsiteY0" fmla="*/ 0 h 805759"/>
                  <a:gd name="connsiteX1" fmla="*/ 1291521 w 1843783"/>
                  <a:gd name="connsiteY1" fmla="*/ 0 h 805759"/>
                  <a:gd name="connsiteX2" fmla="*/ 1581232 w 1843783"/>
                  <a:gd name="connsiteY2" fmla="*/ 217283 h 805759"/>
                  <a:gd name="connsiteX3" fmla="*/ 1843783 w 1843783"/>
                  <a:gd name="connsiteY3" fmla="*/ 525101 h 805759"/>
                  <a:gd name="connsiteX4" fmla="*/ 1834729 w 1843783"/>
                  <a:gd name="connsiteY4" fmla="*/ 588475 h 805759"/>
                  <a:gd name="connsiteX5" fmla="*/ 1581232 w 1843783"/>
                  <a:gd name="connsiteY5" fmla="*/ 787652 h 805759"/>
                  <a:gd name="connsiteX6" fmla="*/ 268480 w 1843783"/>
                  <a:gd name="connsiteY6" fmla="*/ 805759 h 805759"/>
                  <a:gd name="connsiteX7" fmla="*/ 322800 w 1843783"/>
                  <a:gd name="connsiteY7" fmla="*/ 9054 h 805759"/>
                  <a:gd name="connsiteX8" fmla="*/ 521977 w 1843783"/>
                  <a:gd name="connsiteY8" fmla="*/ 0 h 805759"/>
                  <a:gd name="connsiteX0" fmla="*/ 547329 w 1869135"/>
                  <a:gd name="connsiteY0" fmla="*/ 0 h 805759"/>
                  <a:gd name="connsiteX1" fmla="*/ 1316873 w 1869135"/>
                  <a:gd name="connsiteY1" fmla="*/ 0 h 805759"/>
                  <a:gd name="connsiteX2" fmla="*/ 1606584 w 1869135"/>
                  <a:gd name="connsiteY2" fmla="*/ 217283 h 805759"/>
                  <a:gd name="connsiteX3" fmla="*/ 1869135 w 1869135"/>
                  <a:gd name="connsiteY3" fmla="*/ 525101 h 805759"/>
                  <a:gd name="connsiteX4" fmla="*/ 1860081 w 1869135"/>
                  <a:gd name="connsiteY4" fmla="*/ 588475 h 805759"/>
                  <a:gd name="connsiteX5" fmla="*/ 1606584 w 1869135"/>
                  <a:gd name="connsiteY5" fmla="*/ 787652 h 805759"/>
                  <a:gd name="connsiteX6" fmla="*/ 293832 w 1869135"/>
                  <a:gd name="connsiteY6" fmla="*/ 805759 h 805759"/>
                  <a:gd name="connsiteX7" fmla="*/ 348152 w 1869135"/>
                  <a:gd name="connsiteY7" fmla="*/ 9054 h 805759"/>
                  <a:gd name="connsiteX8" fmla="*/ 547329 w 1869135"/>
                  <a:gd name="connsiteY8" fmla="*/ 0 h 805759"/>
                  <a:gd name="connsiteX0" fmla="*/ 547329 w 1869135"/>
                  <a:gd name="connsiteY0" fmla="*/ 237401 h 1043160"/>
                  <a:gd name="connsiteX1" fmla="*/ 1316873 w 1869135"/>
                  <a:gd name="connsiteY1" fmla="*/ 237401 h 1043160"/>
                  <a:gd name="connsiteX2" fmla="*/ 1606584 w 1869135"/>
                  <a:gd name="connsiteY2" fmla="*/ 454684 h 1043160"/>
                  <a:gd name="connsiteX3" fmla="*/ 1869135 w 1869135"/>
                  <a:gd name="connsiteY3" fmla="*/ 762502 h 1043160"/>
                  <a:gd name="connsiteX4" fmla="*/ 1860081 w 1869135"/>
                  <a:gd name="connsiteY4" fmla="*/ 825876 h 1043160"/>
                  <a:gd name="connsiteX5" fmla="*/ 1606584 w 1869135"/>
                  <a:gd name="connsiteY5" fmla="*/ 1025053 h 1043160"/>
                  <a:gd name="connsiteX6" fmla="*/ 293832 w 1869135"/>
                  <a:gd name="connsiteY6" fmla="*/ 1043160 h 1043160"/>
                  <a:gd name="connsiteX7" fmla="*/ 348152 w 1869135"/>
                  <a:gd name="connsiteY7" fmla="*/ 246455 h 1043160"/>
                  <a:gd name="connsiteX8" fmla="*/ 547329 w 1869135"/>
                  <a:gd name="connsiteY8" fmla="*/ 237401 h 1043160"/>
                  <a:gd name="connsiteX0" fmla="*/ 547329 w 1869135"/>
                  <a:gd name="connsiteY0" fmla="*/ 280427 h 1086186"/>
                  <a:gd name="connsiteX1" fmla="*/ 1316873 w 1869135"/>
                  <a:gd name="connsiteY1" fmla="*/ 280427 h 1086186"/>
                  <a:gd name="connsiteX2" fmla="*/ 1606584 w 1869135"/>
                  <a:gd name="connsiteY2" fmla="*/ 497710 h 1086186"/>
                  <a:gd name="connsiteX3" fmla="*/ 1869135 w 1869135"/>
                  <a:gd name="connsiteY3" fmla="*/ 805528 h 1086186"/>
                  <a:gd name="connsiteX4" fmla="*/ 1860081 w 1869135"/>
                  <a:gd name="connsiteY4" fmla="*/ 868902 h 1086186"/>
                  <a:gd name="connsiteX5" fmla="*/ 1606584 w 1869135"/>
                  <a:gd name="connsiteY5" fmla="*/ 1068079 h 1086186"/>
                  <a:gd name="connsiteX6" fmla="*/ 293832 w 1869135"/>
                  <a:gd name="connsiteY6" fmla="*/ 1086186 h 1086186"/>
                  <a:gd name="connsiteX7" fmla="*/ 348152 w 1869135"/>
                  <a:gd name="connsiteY7" fmla="*/ 289481 h 1086186"/>
                  <a:gd name="connsiteX8" fmla="*/ 547329 w 1869135"/>
                  <a:gd name="connsiteY8" fmla="*/ 280427 h 1086186"/>
                  <a:gd name="connsiteX0" fmla="*/ 547329 w 1869135"/>
                  <a:gd name="connsiteY0" fmla="*/ 280427 h 1086186"/>
                  <a:gd name="connsiteX1" fmla="*/ 1316873 w 1869135"/>
                  <a:gd name="connsiteY1" fmla="*/ 280427 h 1086186"/>
                  <a:gd name="connsiteX2" fmla="*/ 1606584 w 1869135"/>
                  <a:gd name="connsiteY2" fmla="*/ 497710 h 1086186"/>
                  <a:gd name="connsiteX3" fmla="*/ 1869135 w 1869135"/>
                  <a:gd name="connsiteY3" fmla="*/ 805528 h 1086186"/>
                  <a:gd name="connsiteX4" fmla="*/ 1860081 w 1869135"/>
                  <a:gd name="connsiteY4" fmla="*/ 868902 h 1086186"/>
                  <a:gd name="connsiteX5" fmla="*/ 1606584 w 1869135"/>
                  <a:gd name="connsiteY5" fmla="*/ 1068079 h 1086186"/>
                  <a:gd name="connsiteX6" fmla="*/ 293832 w 1869135"/>
                  <a:gd name="connsiteY6" fmla="*/ 1086186 h 1086186"/>
                  <a:gd name="connsiteX7" fmla="*/ 348152 w 1869135"/>
                  <a:gd name="connsiteY7" fmla="*/ 289481 h 1086186"/>
                  <a:gd name="connsiteX8" fmla="*/ 547329 w 1869135"/>
                  <a:gd name="connsiteY8" fmla="*/ 280427 h 1086186"/>
                  <a:gd name="connsiteX0" fmla="*/ 547329 w 1869135"/>
                  <a:gd name="connsiteY0" fmla="*/ 280427 h 1086186"/>
                  <a:gd name="connsiteX1" fmla="*/ 1316873 w 1869135"/>
                  <a:gd name="connsiteY1" fmla="*/ 280427 h 1086186"/>
                  <a:gd name="connsiteX2" fmla="*/ 1606584 w 1869135"/>
                  <a:gd name="connsiteY2" fmla="*/ 497710 h 1086186"/>
                  <a:gd name="connsiteX3" fmla="*/ 1869135 w 1869135"/>
                  <a:gd name="connsiteY3" fmla="*/ 805528 h 1086186"/>
                  <a:gd name="connsiteX4" fmla="*/ 1860081 w 1869135"/>
                  <a:gd name="connsiteY4" fmla="*/ 868902 h 1086186"/>
                  <a:gd name="connsiteX5" fmla="*/ 1606584 w 1869135"/>
                  <a:gd name="connsiteY5" fmla="*/ 1068079 h 1086186"/>
                  <a:gd name="connsiteX6" fmla="*/ 293832 w 1869135"/>
                  <a:gd name="connsiteY6" fmla="*/ 1086186 h 1086186"/>
                  <a:gd name="connsiteX7" fmla="*/ 348152 w 1869135"/>
                  <a:gd name="connsiteY7" fmla="*/ 289481 h 1086186"/>
                  <a:gd name="connsiteX8" fmla="*/ 547329 w 1869135"/>
                  <a:gd name="connsiteY8" fmla="*/ 280427 h 1086186"/>
                  <a:gd name="connsiteX0" fmla="*/ 547329 w 1869135"/>
                  <a:gd name="connsiteY0" fmla="*/ 280427 h 1086186"/>
                  <a:gd name="connsiteX1" fmla="*/ 1316873 w 1869135"/>
                  <a:gd name="connsiteY1" fmla="*/ 280427 h 1086186"/>
                  <a:gd name="connsiteX2" fmla="*/ 1606584 w 1869135"/>
                  <a:gd name="connsiteY2" fmla="*/ 497710 h 1086186"/>
                  <a:gd name="connsiteX3" fmla="*/ 1869135 w 1869135"/>
                  <a:gd name="connsiteY3" fmla="*/ 805528 h 1086186"/>
                  <a:gd name="connsiteX4" fmla="*/ 1860081 w 1869135"/>
                  <a:gd name="connsiteY4" fmla="*/ 868902 h 1086186"/>
                  <a:gd name="connsiteX5" fmla="*/ 1606584 w 1869135"/>
                  <a:gd name="connsiteY5" fmla="*/ 1068079 h 1086186"/>
                  <a:gd name="connsiteX6" fmla="*/ 293832 w 1869135"/>
                  <a:gd name="connsiteY6" fmla="*/ 1086186 h 1086186"/>
                  <a:gd name="connsiteX7" fmla="*/ 348152 w 1869135"/>
                  <a:gd name="connsiteY7" fmla="*/ 289481 h 1086186"/>
                  <a:gd name="connsiteX8" fmla="*/ 547329 w 1869135"/>
                  <a:gd name="connsiteY8" fmla="*/ 280427 h 1086186"/>
                  <a:gd name="connsiteX0" fmla="*/ 547329 w 1887242"/>
                  <a:gd name="connsiteY0" fmla="*/ 280427 h 1086186"/>
                  <a:gd name="connsiteX1" fmla="*/ 1316873 w 1887242"/>
                  <a:gd name="connsiteY1" fmla="*/ 280427 h 1086186"/>
                  <a:gd name="connsiteX2" fmla="*/ 1606584 w 1887242"/>
                  <a:gd name="connsiteY2" fmla="*/ 497710 h 1086186"/>
                  <a:gd name="connsiteX3" fmla="*/ 1887242 w 1887242"/>
                  <a:gd name="connsiteY3" fmla="*/ 597299 h 1086186"/>
                  <a:gd name="connsiteX4" fmla="*/ 1860081 w 1887242"/>
                  <a:gd name="connsiteY4" fmla="*/ 868902 h 1086186"/>
                  <a:gd name="connsiteX5" fmla="*/ 1606584 w 1887242"/>
                  <a:gd name="connsiteY5" fmla="*/ 1068079 h 1086186"/>
                  <a:gd name="connsiteX6" fmla="*/ 293832 w 1887242"/>
                  <a:gd name="connsiteY6" fmla="*/ 1086186 h 1086186"/>
                  <a:gd name="connsiteX7" fmla="*/ 348152 w 1887242"/>
                  <a:gd name="connsiteY7" fmla="*/ 289481 h 1086186"/>
                  <a:gd name="connsiteX8" fmla="*/ 547329 w 1887242"/>
                  <a:gd name="connsiteY8" fmla="*/ 280427 h 1086186"/>
                  <a:gd name="connsiteX0" fmla="*/ 547329 w 1887242"/>
                  <a:gd name="connsiteY0" fmla="*/ 280427 h 1086186"/>
                  <a:gd name="connsiteX1" fmla="*/ 1316873 w 1887242"/>
                  <a:gd name="connsiteY1" fmla="*/ 280427 h 1086186"/>
                  <a:gd name="connsiteX2" fmla="*/ 1606584 w 1887242"/>
                  <a:gd name="connsiteY2" fmla="*/ 497710 h 1086186"/>
                  <a:gd name="connsiteX3" fmla="*/ 1887242 w 1887242"/>
                  <a:gd name="connsiteY3" fmla="*/ 597299 h 1086186"/>
                  <a:gd name="connsiteX4" fmla="*/ 1860081 w 1887242"/>
                  <a:gd name="connsiteY4" fmla="*/ 868902 h 1086186"/>
                  <a:gd name="connsiteX5" fmla="*/ 1606584 w 1887242"/>
                  <a:gd name="connsiteY5" fmla="*/ 1068079 h 1086186"/>
                  <a:gd name="connsiteX6" fmla="*/ 293832 w 1887242"/>
                  <a:gd name="connsiteY6" fmla="*/ 1086186 h 1086186"/>
                  <a:gd name="connsiteX7" fmla="*/ 348152 w 1887242"/>
                  <a:gd name="connsiteY7" fmla="*/ 289481 h 1086186"/>
                  <a:gd name="connsiteX8" fmla="*/ 547329 w 1887242"/>
                  <a:gd name="connsiteY8" fmla="*/ 280427 h 1086186"/>
                  <a:gd name="connsiteX0" fmla="*/ 547329 w 1914044"/>
                  <a:gd name="connsiteY0" fmla="*/ 280427 h 1086186"/>
                  <a:gd name="connsiteX1" fmla="*/ 1316873 w 1914044"/>
                  <a:gd name="connsiteY1" fmla="*/ 280427 h 1086186"/>
                  <a:gd name="connsiteX2" fmla="*/ 1606584 w 1914044"/>
                  <a:gd name="connsiteY2" fmla="*/ 497710 h 1086186"/>
                  <a:gd name="connsiteX3" fmla="*/ 1887242 w 1914044"/>
                  <a:gd name="connsiteY3" fmla="*/ 597299 h 1086186"/>
                  <a:gd name="connsiteX4" fmla="*/ 1860081 w 1914044"/>
                  <a:gd name="connsiteY4" fmla="*/ 868902 h 1086186"/>
                  <a:gd name="connsiteX5" fmla="*/ 1606584 w 1914044"/>
                  <a:gd name="connsiteY5" fmla="*/ 1068079 h 1086186"/>
                  <a:gd name="connsiteX6" fmla="*/ 293832 w 1914044"/>
                  <a:gd name="connsiteY6" fmla="*/ 1086186 h 1086186"/>
                  <a:gd name="connsiteX7" fmla="*/ 348152 w 1914044"/>
                  <a:gd name="connsiteY7" fmla="*/ 289481 h 1086186"/>
                  <a:gd name="connsiteX8" fmla="*/ 547329 w 1914044"/>
                  <a:gd name="connsiteY8" fmla="*/ 280427 h 1086186"/>
                  <a:gd name="connsiteX0" fmla="*/ 547329 w 1897551"/>
                  <a:gd name="connsiteY0" fmla="*/ 280427 h 1086186"/>
                  <a:gd name="connsiteX1" fmla="*/ 1316873 w 1897551"/>
                  <a:gd name="connsiteY1" fmla="*/ 280427 h 1086186"/>
                  <a:gd name="connsiteX2" fmla="*/ 1606584 w 1897551"/>
                  <a:gd name="connsiteY2" fmla="*/ 497710 h 1086186"/>
                  <a:gd name="connsiteX3" fmla="*/ 1887242 w 1897551"/>
                  <a:gd name="connsiteY3" fmla="*/ 597299 h 1086186"/>
                  <a:gd name="connsiteX4" fmla="*/ 1860081 w 1897551"/>
                  <a:gd name="connsiteY4" fmla="*/ 868902 h 1086186"/>
                  <a:gd name="connsiteX5" fmla="*/ 1606584 w 1897551"/>
                  <a:gd name="connsiteY5" fmla="*/ 1068079 h 1086186"/>
                  <a:gd name="connsiteX6" fmla="*/ 293832 w 1897551"/>
                  <a:gd name="connsiteY6" fmla="*/ 1086186 h 1086186"/>
                  <a:gd name="connsiteX7" fmla="*/ 348152 w 1897551"/>
                  <a:gd name="connsiteY7" fmla="*/ 289481 h 1086186"/>
                  <a:gd name="connsiteX8" fmla="*/ 547329 w 1897551"/>
                  <a:gd name="connsiteY8" fmla="*/ 280427 h 1086186"/>
                  <a:gd name="connsiteX0" fmla="*/ 547329 w 1887242"/>
                  <a:gd name="connsiteY0" fmla="*/ 280427 h 1086186"/>
                  <a:gd name="connsiteX1" fmla="*/ 1316873 w 1887242"/>
                  <a:gd name="connsiteY1" fmla="*/ 280427 h 1086186"/>
                  <a:gd name="connsiteX2" fmla="*/ 1606584 w 1887242"/>
                  <a:gd name="connsiteY2" fmla="*/ 497710 h 1086186"/>
                  <a:gd name="connsiteX3" fmla="*/ 1887242 w 1887242"/>
                  <a:gd name="connsiteY3" fmla="*/ 597299 h 1086186"/>
                  <a:gd name="connsiteX4" fmla="*/ 1860081 w 1887242"/>
                  <a:gd name="connsiteY4" fmla="*/ 868902 h 1086186"/>
                  <a:gd name="connsiteX5" fmla="*/ 1606584 w 1887242"/>
                  <a:gd name="connsiteY5" fmla="*/ 1068079 h 1086186"/>
                  <a:gd name="connsiteX6" fmla="*/ 293832 w 1887242"/>
                  <a:gd name="connsiteY6" fmla="*/ 1086186 h 1086186"/>
                  <a:gd name="connsiteX7" fmla="*/ 348152 w 1887242"/>
                  <a:gd name="connsiteY7" fmla="*/ 289481 h 1086186"/>
                  <a:gd name="connsiteX8" fmla="*/ 547329 w 1887242"/>
                  <a:gd name="connsiteY8" fmla="*/ 280427 h 1086186"/>
                  <a:gd name="connsiteX0" fmla="*/ 547329 w 1897752"/>
                  <a:gd name="connsiteY0" fmla="*/ 280427 h 1086186"/>
                  <a:gd name="connsiteX1" fmla="*/ 1316873 w 1897752"/>
                  <a:gd name="connsiteY1" fmla="*/ 280427 h 1086186"/>
                  <a:gd name="connsiteX2" fmla="*/ 1606584 w 1897752"/>
                  <a:gd name="connsiteY2" fmla="*/ 497710 h 1086186"/>
                  <a:gd name="connsiteX3" fmla="*/ 1887242 w 1897752"/>
                  <a:gd name="connsiteY3" fmla="*/ 597299 h 1086186"/>
                  <a:gd name="connsiteX4" fmla="*/ 1860081 w 1897752"/>
                  <a:gd name="connsiteY4" fmla="*/ 868902 h 1086186"/>
                  <a:gd name="connsiteX5" fmla="*/ 1606584 w 1897752"/>
                  <a:gd name="connsiteY5" fmla="*/ 1068079 h 1086186"/>
                  <a:gd name="connsiteX6" fmla="*/ 293832 w 1897752"/>
                  <a:gd name="connsiteY6" fmla="*/ 1086186 h 1086186"/>
                  <a:gd name="connsiteX7" fmla="*/ 348152 w 1897752"/>
                  <a:gd name="connsiteY7" fmla="*/ 289481 h 1086186"/>
                  <a:gd name="connsiteX8" fmla="*/ 547329 w 1897752"/>
                  <a:gd name="connsiteY8" fmla="*/ 280427 h 1086186"/>
                  <a:gd name="connsiteX0" fmla="*/ 534629 w 1897752"/>
                  <a:gd name="connsiteY0" fmla="*/ 296194 h 1057503"/>
                  <a:gd name="connsiteX1" fmla="*/ 1316873 w 1897752"/>
                  <a:gd name="connsiteY1" fmla="*/ 251744 h 1057503"/>
                  <a:gd name="connsiteX2" fmla="*/ 1606584 w 1897752"/>
                  <a:gd name="connsiteY2" fmla="*/ 469027 h 1057503"/>
                  <a:gd name="connsiteX3" fmla="*/ 1887242 w 1897752"/>
                  <a:gd name="connsiteY3" fmla="*/ 568616 h 1057503"/>
                  <a:gd name="connsiteX4" fmla="*/ 1860081 w 1897752"/>
                  <a:gd name="connsiteY4" fmla="*/ 840219 h 1057503"/>
                  <a:gd name="connsiteX5" fmla="*/ 1606584 w 1897752"/>
                  <a:gd name="connsiteY5" fmla="*/ 1039396 h 1057503"/>
                  <a:gd name="connsiteX6" fmla="*/ 293832 w 1897752"/>
                  <a:gd name="connsiteY6" fmla="*/ 1057503 h 1057503"/>
                  <a:gd name="connsiteX7" fmla="*/ 348152 w 1897752"/>
                  <a:gd name="connsiteY7" fmla="*/ 260798 h 1057503"/>
                  <a:gd name="connsiteX8" fmla="*/ 534629 w 1897752"/>
                  <a:gd name="connsiteY8" fmla="*/ 296194 h 1057503"/>
                  <a:gd name="connsiteX0" fmla="*/ 534629 w 1897752"/>
                  <a:gd name="connsiteY0" fmla="*/ 284779 h 1077838"/>
                  <a:gd name="connsiteX1" fmla="*/ 1316873 w 1897752"/>
                  <a:gd name="connsiteY1" fmla="*/ 272079 h 1077838"/>
                  <a:gd name="connsiteX2" fmla="*/ 1606584 w 1897752"/>
                  <a:gd name="connsiteY2" fmla="*/ 489362 h 1077838"/>
                  <a:gd name="connsiteX3" fmla="*/ 1887242 w 1897752"/>
                  <a:gd name="connsiteY3" fmla="*/ 588951 h 1077838"/>
                  <a:gd name="connsiteX4" fmla="*/ 1860081 w 1897752"/>
                  <a:gd name="connsiteY4" fmla="*/ 860554 h 1077838"/>
                  <a:gd name="connsiteX5" fmla="*/ 1606584 w 1897752"/>
                  <a:gd name="connsiteY5" fmla="*/ 1059731 h 1077838"/>
                  <a:gd name="connsiteX6" fmla="*/ 293832 w 1897752"/>
                  <a:gd name="connsiteY6" fmla="*/ 1077838 h 1077838"/>
                  <a:gd name="connsiteX7" fmla="*/ 348152 w 1897752"/>
                  <a:gd name="connsiteY7" fmla="*/ 281133 h 1077838"/>
                  <a:gd name="connsiteX8" fmla="*/ 534629 w 1897752"/>
                  <a:gd name="connsiteY8" fmla="*/ 284779 h 1077838"/>
                  <a:gd name="connsiteX0" fmla="*/ 534629 w 1897752"/>
                  <a:gd name="connsiteY0" fmla="*/ 284779 h 1077838"/>
                  <a:gd name="connsiteX1" fmla="*/ 1316873 w 1897752"/>
                  <a:gd name="connsiteY1" fmla="*/ 272079 h 1077838"/>
                  <a:gd name="connsiteX2" fmla="*/ 1606584 w 1897752"/>
                  <a:gd name="connsiteY2" fmla="*/ 489362 h 1077838"/>
                  <a:gd name="connsiteX3" fmla="*/ 1887242 w 1897752"/>
                  <a:gd name="connsiteY3" fmla="*/ 588951 h 1077838"/>
                  <a:gd name="connsiteX4" fmla="*/ 1860081 w 1897752"/>
                  <a:gd name="connsiteY4" fmla="*/ 860554 h 1077838"/>
                  <a:gd name="connsiteX5" fmla="*/ 1606584 w 1897752"/>
                  <a:gd name="connsiteY5" fmla="*/ 1059731 h 1077838"/>
                  <a:gd name="connsiteX6" fmla="*/ 293832 w 1897752"/>
                  <a:gd name="connsiteY6" fmla="*/ 1077838 h 1077838"/>
                  <a:gd name="connsiteX7" fmla="*/ 348152 w 1897752"/>
                  <a:gd name="connsiteY7" fmla="*/ 281133 h 1077838"/>
                  <a:gd name="connsiteX8" fmla="*/ 534629 w 1897752"/>
                  <a:gd name="connsiteY8" fmla="*/ 284779 h 1077838"/>
                  <a:gd name="connsiteX0" fmla="*/ 534629 w 1897752"/>
                  <a:gd name="connsiteY0" fmla="*/ 284779 h 1077838"/>
                  <a:gd name="connsiteX1" fmla="*/ 1316873 w 1897752"/>
                  <a:gd name="connsiteY1" fmla="*/ 272079 h 1077838"/>
                  <a:gd name="connsiteX2" fmla="*/ 1606584 w 1897752"/>
                  <a:gd name="connsiteY2" fmla="*/ 489362 h 1077838"/>
                  <a:gd name="connsiteX3" fmla="*/ 1887242 w 1897752"/>
                  <a:gd name="connsiteY3" fmla="*/ 588951 h 1077838"/>
                  <a:gd name="connsiteX4" fmla="*/ 1860081 w 1897752"/>
                  <a:gd name="connsiteY4" fmla="*/ 860554 h 1077838"/>
                  <a:gd name="connsiteX5" fmla="*/ 1606584 w 1897752"/>
                  <a:gd name="connsiteY5" fmla="*/ 1059731 h 1077838"/>
                  <a:gd name="connsiteX6" fmla="*/ 293832 w 1897752"/>
                  <a:gd name="connsiteY6" fmla="*/ 1077838 h 1077838"/>
                  <a:gd name="connsiteX7" fmla="*/ 348152 w 1897752"/>
                  <a:gd name="connsiteY7" fmla="*/ 281133 h 1077838"/>
                  <a:gd name="connsiteX8" fmla="*/ 534629 w 1897752"/>
                  <a:gd name="connsiteY8" fmla="*/ 284779 h 1077838"/>
                  <a:gd name="connsiteX0" fmla="*/ 302553 w 1665676"/>
                  <a:gd name="connsiteY0" fmla="*/ 284779 h 1077838"/>
                  <a:gd name="connsiteX1" fmla="*/ 1084797 w 1665676"/>
                  <a:gd name="connsiteY1" fmla="*/ 272079 h 1077838"/>
                  <a:gd name="connsiteX2" fmla="*/ 1374508 w 1665676"/>
                  <a:gd name="connsiteY2" fmla="*/ 489362 h 1077838"/>
                  <a:gd name="connsiteX3" fmla="*/ 1655166 w 1665676"/>
                  <a:gd name="connsiteY3" fmla="*/ 588951 h 1077838"/>
                  <a:gd name="connsiteX4" fmla="*/ 1628005 w 1665676"/>
                  <a:gd name="connsiteY4" fmla="*/ 860554 h 1077838"/>
                  <a:gd name="connsiteX5" fmla="*/ 1374508 w 1665676"/>
                  <a:gd name="connsiteY5" fmla="*/ 1059731 h 1077838"/>
                  <a:gd name="connsiteX6" fmla="*/ 61756 w 1665676"/>
                  <a:gd name="connsiteY6" fmla="*/ 1077838 h 1077838"/>
                  <a:gd name="connsiteX7" fmla="*/ 302553 w 1665676"/>
                  <a:gd name="connsiteY7" fmla="*/ 284779 h 1077838"/>
                  <a:gd name="connsiteX0" fmla="*/ 476283 w 1839406"/>
                  <a:gd name="connsiteY0" fmla="*/ 284779 h 1077838"/>
                  <a:gd name="connsiteX1" fmla="*/ 1258527 w 1839406"/>
                  <a:gd name="connsiteY1" fmla="*/ 272079 h 1077838"/>
                  <a:gd name="connsiteX2" fmla="*/ 1548238 w 1839406"/>
                  <a:gd name="connsiteY2" fmla="*/ 489362 h 1077838"/>
                  <a:gd name="connsiteX3" fmla="*/ 1828896 w 1839406"/>
                  <a:gd name="connsiteY3" fmla="*/ 588951 h 1077838"/>
                  <a:gd name="connsiteX4" fmla="*/ 1801735 w 1839406"/>
                  <a:gd name="connsiteY4" fmla="*/ 860554 h 1077838"/>
                  <a:gd name="connsiteX5" fmla="*/ 1548238 w 1839406"/>
                  <a:gd name="connsiteY5" fmla="*/ 1059731 h 1077838"/>
                  <a:gd name="connsiteX6" fmla="*/ 235486 w 1839406"/>
                  <a:gd name="connsiteY6" fmla="*/ 1077838 h 1077838"/>
                  <a:gd name="connsiteX7" fmla="*/ 476283 w 1839406"/>
                  <a:gd name="connsiteY7" fmla="*/ 284779 h 1077838"/>
                  <a:gd name="connsiteX0" fmla="*/ 476283 w 1839406"/>
                  <a:gd name="connsiteY0" fmla="*/ 284779 h 1059731"/>
                  <a:gd name="connsiteX1" fmla="*/ 1258527 w 1839406"/>
                  <a:gd name="connsiteY1" fmla="*/ 272079 h 1059731"/>
                  <a:gd name="connsiteX2" fmla="*/ 1548238 w 1839406"/>
                  <a:gd name="connsiteY2" fmla="*/ 489362 h 1059731"/>
                  <a:gd name="connsiteX3" fmla="*/ 1828896 w 1839406"/>
                  <a:gd name="connsiteY3" fmla="*/ 588951 h 1059731"/>
                  <a:gd name="connsiteX4" fmla="*/ 1801735 w 1839406"/>
                  <a:gd name="connsiteY4" fmla="*/ 860554 h 1059731"/>
                  <a:gd name="connsiteX5" fmla="*/ 1548238 w 1839406"/>
                  <a:gd name="connsiteY5" fmla="*/ 1059731 h 1059731"/>
                  <a:gd name="connsiteX6" fmla="*/ 235486 w 1839406"/>
                  <a:gd name="connsiteY6" fmla="*/ 1058788 h 1059731"/>
                  <a:gd name="connsiteX7" fmla="*/ 476283 w 1839406"/>
                  <a:gd name="connsiteY7" fmla="*/ 284779 h 1059731"/>
                  <a:gd name="connsiteX0" fmla="*/ 564587 w 1927710"/>
                  <a:gd name="connsiteY0" fmla="*/ 284779 h 1059731"/>
                  <a:gd name="connsiteX1" fmla="*/ 1346831 w 1927710"/>
                  <a:gd name="connsiteY1" fmla="*/ 272079 h 1059731"/>
                  <a:gd name="connsiteX2" fmla="*/ 1636542 w 1927710"/>
                  <a:gd name="connsiteY2" fmla="*/ 489362 h 1059731"/>
                  <a:gd name="connsiteX3" fmla="*/ 1917200 w 1927710"/>
                  <a:gd name="connsiteY3" fmla="*/ 588951 h 1059731"/>
                  <a:gd name="connsiteX4" fmla="*/ 1890039 w 1927710"/>
                  <a:gd name="connsiteY4" fmla="*/ 860554 h 1059731"/>
                  <a:gd name="connsiteX5" fmla="*/ 1636542 w 1927710"/>
                  <a:gd name="connsiteY5" fmla="*/ 1059731 h 1059731"/>
                  <a:gd name="connsiteX6" fmla="*/ 323790 w 1927710"/>
                  <a:gd name="connsiteY6" fmla="*/ 1058788 h 1059731"/>
                  <a:gd name="connsiteX7" fmla="*/ 564587 w 1927710"/>
                  <a:gd name="connsiteY7" fmla="*/ 284779 h 1059731"/>
                  <a:gd name="connsiteX0" fmla="*/ 544731 w 1907854"/>
                  <a:gd name="connsiteY0" fmla="*/ 284779 h 1059731"/>
                  <a:gd name="connsiteX1" fmla="*/ 1326975 w 1907854"/>
                  <a:gd name="connsiteY1" fmla="*/ 272079 h 1059731"/>
                  <a:gd name="connsiteX2" fmla="*/ 1616686 w 1907854"/>
                  <a:gd name="connsiteY2" fmla="*/ 489362 h 1059731"/>
                  <a:gd name="connsiteX3" fmla="*/ 1897344 w 1907854"/>
                  <a:gd name="connsiteY3" fmla="*/ 588951 h 1059731"/>
                  <a:gd name="connsiteX4" fmla="*/ 1870183 w 1907854"/>
                  <a:gd name="connsiteY4" fmla="*/ 860554 h 1059731"/>
                  <a:gd name="connsiteX5" fmla="*/ 1616686 w 1907854"/>
                  <a:gd name="connsiteY5" fmla="*/ 1059731 h 1059731"/>
                  <a:gd name="connsiteX6" fmla="*/ 303934 w 1907854"/>
                  <a:gd name="connsiteY6" fmla="*/ 1058788 h 1059731"/>
                  <a:gd name="connsiteX7" fmla="*/ 544731 w 1907854"/>
                  <a:gd name="connsiteY7" fmla="*/ 284779 h 1059731"/>
                  <a:gd name="connsiteX0" fmla="*/ 470255 w 1833378"/>
                  <a:gd name="connsiteY0" fmla="*/ 284779 h 1059731"/>
                  <a:gd name="connsiteX1" fmla="*/ 1252499 w 1833378"/>
                  <a:gd name="connsiteY1" fmla="*/ 272079 h 1059731"/>
                  <a:gd name="connsiteX2" fmla="*/ 1542210 w 1833378"/>
                  <a:gd name="connsiteY2" fmla="*/ 489362 h 1059731"/>
                  <a:gd name="connsiteX3" fmla="*/ 1822868 w 1833378"/>
                  <a:gd name="connsiteY3" fmla="*/ 588951 h 1059731"/>
                  <a:gd name="connsiteX4" fmla="*/ 1795707 w 1833378"/>
                  <a:gd name="connsiteY4" fmla="*/ 860554 h 1059731"/>
                  <a:gd name="connsiteX5" fmla="*/ 1542210 w 1833378"/>
                  <a:gd name="connsiteY5" fmla="*/ 1059731 h 1059731"/>
                  <a:gd name="connsiteX6" fmla="*/ 229458 w 1833378"/>
                  <a:gd name="connsiteY6" fmla="*/ 1058788 h 1059731"/>
                  <a:gd name="connsiteX7" fmla="*/ 470255 w 1833378"/>
                  <a:gd name="connsiteY7" fmla="*/ 284779 h 1059731"/>
                  <a:gd name="connsiteX0" fmla="*/ 431283 w 1794406"/>
                  <a:gd name="connsiteY0" fmla="*/ 284779 h 1059731"/>
                  <a:gd name="connsiteX1" fmla="*/ 1213527 w 1794406"/>
                  <a:gd name="connsiteY1" fmla="*/ 272079 h 1059731"/>
                  <a:gd name="connsiteX2" fmla="*/ 1503238 w 1794406"/>
                  <a:gd name="connsiteY2" fmla="*/ 489362 h 1059731"/>
                  <a:gd name="connsiteX3" fmla="*/ 1783896 w 1794406"/>
                  <a:gd name="connsiteY3" fmla="*/ 588951 h 1059731"/>
                  <a:gd name="connsiteX4" fmla="*/ 1756735 w 1794406"/>
                  <a:gd name="connsiteY4" fmla="*/ 860554 h 1059731"/>
                  <a:gd name="connsiteX5" fmla="*/ 1503238 w 1794406"/>
                  <a:gd name="connsiteY5" fmla="*/ 1059731 h 1059731"/>
                  <a:gd name="connsiteX6" fmla="*/ 190486 w 1794406"/>
                  <a:gd name="connsiteY6" fmla="*/ 1058788 h 1059731"/>
                  <a:gd name="connsiteX7" fmla="*/ 431283 w 1794406"/>
                  <a:gd name="connsiteY7" fmla="*/ 284779 h 1059731"/>
                  <a:gd name="connsiteX0" fmla="*/ 431283 w 1767601"/>
                  <a:gd name="connsiteY0" fmla="*/ 284779 h 1059731"/>
                  <a:gd name="connsiteX1" fmla="*/ 1213527 w 1767601"/>
                  <a:gd name="connsiteY1" fmla="*/ 272079 h 1059731"/>
                  <a:gd name="connsiteX2" fmla="*/ 1503238 w 1767601"/>
                  <a:gd name="connsiteY2" fmla="*/ 489362 h 1059731"/>
                  <a:gd name="connsiteX3" fmla="*/ 1715075 w 1767601"/>
                  <a:gd name="connsiteY3" fmla="*/ 604156 h 1059731"/>
                  <a:gd name="connsiteX4" fmla="*/ 1756735 w 1767601"/>
                  <a:gd name="connsiteY4" fmla="*/ 860554 h 1059731"/>
                  <a:gd name="connsiteX5" fmla="*/ 1503238 w 1767601"/>
                  <a:gd name="connsiteY5" fmla="*/ 1059731 h 1059731"/>
                  <a:gd name="connsiteX6" fmla="*/ 190486 w 1767601"/>
                  <a:gd name="connsiteY6" fmla="*/ 1058788 h 1059731"/>
                  <a:gd name="connsiteX7" fmla="*/ 431283 w 1767601"/>
                  <a:gd name="connsiteY7" fmla="*/ 284779 h 1059731"/>
                  <a:gd name="connsiteX0" fmla="*/ 413560 w 1777407"/>
                  <a:gd name="connsiteY0" fmla="*/ 304368 h 1026101"/>
                  <a:gd name="connsiteX1" fmla="*/ 1223333 w 1777407"/>
                  <a:gd name="connsiteY1" fmla="*/ 238449 h 1026101"/>
                  <a:gd name="connsiteX2" fmla="*/ 1513044 w 1777407"/>
                  <a:gd name="connsiteY2" fmla="*/ 455732 h 1026101"/>
                  <a:gd name="connsiteX3" fmla="*/ 1724881 w 1777407"/>
                  <a:gd name="connsiteY3" fmla="*/ 570526 h 1026101"/>
                  <a:gd name="connsiteX4" fmla="*/ 1766541 w 1777407"/>
                  <a:gd name="connsiteY4" fmla="*/ 826924 h 1026101"/>
                  <a:gd name="connsiteX5" fmla="*/ 1513044 w 1777407"/>
                  <a:gd name="connsiteY5" fmla="*/ 1026101 h 1026101"/>
                  <a:gd name="connsiteX6" fmla="*/ 200292 w 1777407"/>
                  <a:gd name="connsiteY6" fmla="*/ 1025158 h 1026101"/>
                  <a:gd name="connsiteX7" fmla="*/ 413560 w 1777407"/>
                  <a:gd name="connsiteY7" fmla="*/ 304368 h 1026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7407" h="1026101">
                    <a:moveTo>
                      <a:pt x="413560" y="304368"/>
                    </a:moveTo>
                    <a:cubicBezTo>
                      <a:pt x="606700" y="-229786"/>
                      <a:pt x="1238422" y="66433"/>
                      <a:pt x="1223333" y="238449"/>
                    </a:cubicBezTo>
                    <a:cubicBezTo>
                      <a:pt x="1555293" y="193182"/>
                      <a:pt x="1507009" y="383304"/>
                      <a:pt x="1513044" y="455732"/>
                    </a:cubicBezTo>
                    <a:cubicBezTo>
                      <a:pt x="1618668" y="458750"/>
                      <a:pt x="1637364" y="467920"/>
                      <a:pt x="1724881" y="570526"/>
                    </a:cubicBezTo>
                    <a:cubicBezTo>
                      <a:pt x="1741227" y="654710"/>
                      <a:pt x="1801847" y="750995"/>
                      <a:pt x="1766541" y="826924"/>
                    </a:cubicBezTo>
                    <a:cubicBezTo>
                      <a:pt x="1731235" y="902853"/>
                      <a:pt x="1774086" y="989887"/>
                      <a:pt x="1513044" y="1026101"/>
                    </a:cubicBezTo>
                    <a:lnTo>
                      <a:pt x="200292" y="1025158"/>
                    </a:lnTo>
                    <a:cubicBezTo>
                      <a:pt x="-123850" y="1015049"/>
                      <a:pt x="-55823" y="211140"/>
                      <a:pt x="413560" y="304368"/>
                    </a:cubicBezTo>
                    <a:close/>
                  </a:path>
                </a:pathLst>
              </a:cu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b"/>
              <a:lstStyle/>
              <a:p>
                <a:pPr algn="ctr"/>
                <a:endParaRPr lang="en-US" sz="900" b="1" dirty="0">
                  <a:solidFill>
                    <a:srgbClr val="4E4E4E"/>
                  </a:solidFill>
                </a:endParaRPr>
              </a:p>
            </p:txBody>
          </p:sp>
        </p:grpSp>
        <p:sp>
          <p:nvSpPr>
            <p:cNvPr id="56" name="TextBox 55"/>
            <p:cNvSpPr txBox="1"/>
            <p:nvPr/>
          </p:nvSpPr>
          <p:spPr>
            <a:xfrm>
              <a:off x="7245654" y="1137851"/>
              <a:ext cx="658835" cy="138499"/>
            </a:xfrm>
            <a:prstGeom prst="rect">
              <a:avLst/>
            </a:prstGeom>
            <a:noFill/>
          </p:spPr>
          <p:txBody>
            <a:bodyPr wrap="none" lIns="0" tIns="0" rIns="0" bIns="0" rtlCol="0">
              <a:spAutoFit/>
            </a:bodyPr>
            <a:lstStyle>
              <a:defPPr>
                <a:defRPr lang="en-US"/>
              </a:defPPr>
              <a:lvl1pPr algn="ctr">
                <a:lnSpc>
                  <a:spcPct val="90000"/>
                </a:lnSpc>
                <a:spcBef>
                  <a:spcPts val="0"/>
                </a:spcBef>
                <a:defRPr sz="1000" i="1">
                  <a:solidFill>
                    <a:schemeClr val="tx1">
                      <a:lumMod val="65000"/>
                      <a:lumOff val="35000"/>
                    </a:schemeClr>
                  </a:solidFill>
                </a:defRPr>
              </a:lvl1pPr>
            </a:lstStyle>
            <a:p>
              <a:r>
                <a:rPr lang="en-US" dirty="0">
                  <a:solidFill>
                    <a:srgbClr val="4E4E4E"/>
                  </a:solidFill>
                </a:rPr>
                <a:t>Cloud Apps</a:t>
              </a:r>
            </a:p>
          </p:txBody>
        </p:sp>
      </p:grpSp>
      <p:grpSp>
        <p:nvGrpSpPr>
          <p:cNvPr id="59" name="Group 58"/>
          <p:cNvGrpSpPr/>
          <p:nvPr/>
        </p:nvGrpSpPr>
        <p:grpSpPr>
          <a:xfrm>
            <a:off x="613189" y="1351296"/>
            <a:ext cx="753411" cy="578846"/>
            <a:chOff x="7927540" y="1970172"/>
            <a:chExt cx="753411" cy="578846"/>
          </a:xfrm>
        </p:grpSpPr>
        <p:grpSp>
          <p:nvGrpSpPr>
            <p:cNvPr id="60" name="Group 59"/>
            <p:cNvGrpSpPr/>
            <p:nvPr/>
          </p:nvGrpSpPr>
          <p:grpSpPr>
            <a:xfrm>
              <a:off x="8092052" y="1970172"/>
              <a:ext cx="424386" cy="424386"/>
              <a:chOff x="8592526" y="1908691"/>
              <a:chExt cx="424386" cy="424386"/>
            </a:xfrm>
          </p:grpSpPr>
          <p:sp>
            <p:nvSpPr>
              <p:cNvPr id="62" name="Oval 61"/>
              <p:cNvSpPr/>
              <p:nvPr/>
            </p:nvSpPr>
            <p:spPr>
              <a:xfrm>
                <a:off x="8592526" y="1908691"/>
                <a:ext cx="424386" cy="424386"/>
              </a:xfrm>
              <a:prstGeom prst="ellipse">
                <a:avLst/>
              </a:prstGeom>
              <a:solidFill>
                <a:srgbClr val="4E4E4E"/>
              </a:solidFill>
              <a:ln>
                <a:noFill/>
              </a:ln>
            </p:spPr>
            <p:txBody>
              <a:bodyPr wrap="none" rtlCol="0" anchor="ctr">
                <a:noAutofit/>
              </a:bodyPr>
              <a:lstStyle/>
              <a:p>
                <a:pPr algn="ctr">
                  <a:lnSpc>
                    <a:spcPct val="90000"/>
                  </a:lnSpc>
                  <a:spcBef>
                    <a:spcPts val="0"/>
                  </a:spcBef>
                </a:pPr>
                <a:endParaRPr lang="en-US" sz="1100" dirty="0">
                  <a:solidFill>
                    <a:srgbClr val="4E4E4E"/>
                  </a:solidFill>
                </a:endParaRPr>
              </a:p>
            </p:txBody>
          </p:sp>
          <p:pic>
            <p:nvPicPr>
              <p:cNvPr id="63" name="Picture 24" descr="\\srdfile1\data\Departments\Project Blackspider\Icons\exported png\mainframe.png"/>
              <p:cNvPicPr>
                <a:picLocks noChangeAspect="1" noChangeArrowheads="1"/>
              </p:cNvPicPr>
              <p:nvPr/>
            </p:nvPicPr>
            <p:blipFill>
              <a:blip r:embed="rId6" cstate="email">
                <a:biLevel thresh="25000"/>
                <a:extLst>
                  <a:ext uri="{28A0092B-C50C-407E-A947-70E740481C1C}">
                    <a14:useLocalDpi xmlns:a14="http://schemas.microsoft.com/office/drawing/2010/main" xmlns=""/>
                  </a:ext>
                </a:extLst>
              </a:blip>
              <a:srcRect/>
              <a:stretch>
                <a:fillRect/>
              </a:stretch>
            </p:blipFill>
            <p:spPr bwMode="auto">
              <a:xfrm>
                <a:off x="8721254" y="1995686"/>
                <a:ext cx="166930" cy="250396"/>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61" name="TextBox 60"/>
            <p:cNvSpPr txBox="1"/>
            <p:nvPr/>
          </p:nvSpPr>
          <p:spPr>
            <a:xfrm>
              <a:off x="7927540" y="2410519"/>
              <a:ext cx="753411" cy="138499"/>
            </a:xfrm>
            <a:prstGeom prst="rect">
              <a:avLst/>
            </a:prstGeom>
            <a:noFill/>
          </p:spPr>
          <p:txBody>
            <a:bodyPr wrap="none" lIns="0" tIns="0" rIns="0" bIns="0" rtlCol="0">
              <a:spAutoFit/>
            </a:bodyPr>
            <a:lstStyle>
              <a:defPPr>
                <a:defRPr lang="en-US"/>
              </a:defPPr>
              <a:lvl1pPr algn="ctr">
                <a:lnSpc>
                  <a:spcPct val="90000"/>
                </a:lnSpc>
                <a:spcBef>
                  <a:spcPts val="0"/>
                </a:spcBef>
                <a:defRPr sz="1000" i="1">
                  <a:solidFill>
                    <a:schemeClr val="tx1">
                      <a:lumMod val="65000"/>
                      <a:lumOff val="35000"/>
                    </a:schemeClr>
                  </a:solidFill>
                </a:defRPr>
              </a:lvl1pPr>
            </a:lstStyle>
            <a:p>
              <a:r>
                <a:rPr lang="en-US" dirty="0" smtClean="0">
                  <a:solidFill>
                    <a:srgbClr val="4E4E4E"/>
                  </a:solidFill>
                </a:rPr>
                <a:t>Corp Servers</a:t>
              </a:r>
              <a:endParaRPr lang="en-US" dirty="0">
                <a:solidFill>
                  <a:srgbClr val="4E4E4E"/>
                </a:solidFill>
              </a:endParaRPr>
            </a:p>
          </p:txBody>
        </p:sp>
      </p:grpSp>
      <p:grpSp>
        <p:nvGrpSpPr>
          <p:cNvPr id="64" name="Group 63"/>
          <p:cNvGrpSpPr/>
          <p:nvPr/>
        </p:nvGrpSpPr>
        <p:grpSpPr>
          <a:xfrm>
            <a:off x="452385" y="2115965"/>
            <a:ext cx="525786" cy="588697"/>
            <a:chOff x="7485657" y="1732167"/>
            <a:chExt cx="525786" cy="588697"/>
          </a:xfrm>
        </p:grpSpPr>
        <p:sp>
          <p:nvSpPr>
            <p:cNvPr id="65" name="TextBox 64"/>
            <p:cNvSpPr txBox="1"/>
            <p:nvPr/>
          </p:nvSpPr>
          <p:spPr>
            <a:xfrm>
              <a:off x="7485657" y="2182365"/>
              <a:ext cx="525786" cy="138499"/>
            </a:xfrm>
            <a:prstGeom prst="rect">
              <a:avLst/>
            </a:prstGeom>
            <a:noFill/>
          </p:spPr>
          <p:txBody>
            <a:bodyPr wrap="none" lIns="0" tIns="0" rIns="0" bIns="0" rtlCol="0">
              <a:spAutoFit/>
            </a:bodyPr>
            <a:lstStyle>
              <a:defPPr>
                <a:defRPr lang="en-US"/>
              </a:defPPr>
              <a:lvl1pPr algn="ctr">
                <a:lnSpc>
                  <a:spcPct val="90000"/>
                </a:lnSpc>
                <a:spcBef>
                  <a:spcPts val="0"/>
                </a:spcBef>
                <a:defRPr sz="1000" i="1">
                  <a:solidFill>
                    <a:schemeClr val="tx1">
                      <a:lumMod val="65000"/>
                      <a:lumOff val="35000"/>
                    </a:schemeClr>
                  </a:solidFill>
                </a:defRPr>
              </a:lvl1pPr>
            </a:lstStyle>
            <a:p>
              <a:r>
                <a:rPr lang="en-US" dirty="0" smtClean="0">
                  <a:solidFill>
                    <a:srgbClr val="4E4E4E"/>
                  </a:solidFill>
                </a:rPr>
                <a:t>Websites</a:t>
              </a:r>
              <a:endParaRPr lang="en-US" dirty="0">
                <a:solidFill>
                  <a:srgbClr val="4E4E4E"/>
                </a:solidFill>
              </a:endParaRPr>
            </a:p>
          </p:txBody>
        </p:sp>
        <p:pic>
          <p:nvPicPr>
            <p:cNvPr id="66" name="Picture 22" descr="\\srdfile1\data\Departments\Project Blackspider\Icons\exported png\globe-browser-circle.png"/>
            <p:cNvPicPr>
              <a:picLocks noChangeAspect="1" noChangeArrowheads="1"/>
            </p:cNvPicPr>
            <p:nvPr/>
          </p:nvPicPr>
          <p:blipFill rotWithShape="1">
            <a:blip r:embed="rId7" cstate="email">
              <a:extLst>
                <a:ext uri="{28A0092B-C50C-407E-A947-70E740481C1C}">
                  <a14:useLocalDpi xmlns:a14="http://schemas.microsoft.com/office/drawing/2010/main" xmlns=""/>
                </a:ext>
              </a:extLst>
            </a:blip>
            <a:srcRect t="1" b="200"/>
            <a:stretch/>
          </p:blipFill>
          <p:spPr bwMode="auto">
            <a:xfrm>
              <a:off x="7532090" y="1732167"/>
              <a:ext cx="432917" cy="432048"/>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67" name="Group 66"/>
          <p:cNvGrpSpPr/>
          <p:nvPr/>
        </p:nvGrpSpPr>
        <p:grpSpPr>
          <a:xfrm>
            <a:off x="782962" y="2942613"/>
            <a:ext cx="434158" cy="602710"/>
            <a:chOff x="8092052" y="1267956"/>
            <a:chExt cx="434158" cy="602710"/>
          </a:xfrm>
        </p:grpSpPr>
        <p:pic>
          <p:nvPicPr>
            <p:cNvPr id="68" name="Picture 17" descr="\\srdfile1\data\Departments\Project Blackspider\Icons\exported png\envelope-mail-circle.png"/>
            <p:cNvPicPr>
              <a:picLocks noChangeAspect="1" noChangeArrowheads="1"/>
            </p:cNvPicPr>
            <p:nvPr/>
          </p:nvPicPr>
          <p:blipFill rotWithShape="1">
            <a:blip r:embed="rId8" cstate="email">
              <a:extLst>
                <a:ext uri="{28A0092B-C50C-407E-A947-70E740481C1C}">
                  <a14:useLocalDpi xmlns:a14="http://schemas.microsoft.com/office/drawing/2010/main" xmlns=""/>
                </a:ext>
              </a:extLst>
            </a:blip>
            <a:srcRect b="486"/>
            <a:stretch/>
          </p:blipFill>
          <p:spPr bwMode="auto">
            <a:xfrm>
              <a:off x="8092052" y="1267956"/>
              <a:ext cx="434158" cy="432048"/>
            </a:xfrm>
            <a:prstGeom prst="rect">
              <a:avLst/>
            </a:prstGeom>
            <a:noFill/>
            <a:extLst>
              <a:ext uri="{909E8E84-426E-40dd-AFC4-6F175D3DCCD1}">
                <a14:hiddenFill xmlns="" xmlns:a14="http://schemas.microsoft.com/office/drawing/2010/main">
                  <a:solidFill>
                    <a:srgbClr val="FFFFFF"/>
                  </a:solidFill>
                </a14:hiddenFill>
              </a:ext>
            </a:extLst>
          </p:spPr>
        </p:pic>
        <p:sp>
          <p:nvSpPr>
            <p:cNvPr id="69" name="TextBox 68"/>
            <p:cNvSpPr txBox="1"/>
            <p:nvPr/>
          </p:nvSpPr>
          <p:spPr>
            <a:xfrm>
              <a:off x="8143944" y="1732167"/>
              <a:ext cx="320601" cy="138499"/>
            </a:xfrm>
            <a:prstGeom prst="rect">
              <a:avLst/>
            </a:prstGeom>
            <a:noFill/>
          </p:spPr>
          <p:txBody>
            <a:bodyPr wrap="none" lIns="0" tIns="0" rIns="0" bIns="0" rtlCol="0">
              <a:spAutoFit/>
            </a:bodyPr>
            <a:lstStyle>
              <a:defPPr>
                <a:defRPr lang="en-US"/>
              </a:defPPr>
              <a:lvl1pPr algn="ctr">
                <a:lnSpc>
                  <a:spcPct val="90000"/>
                </a:lnSpc>
                <a:spcBef>
                  <a:spcPts val="0"/>
                </a:spcBef>
                <a:defRPr sz="1000" i="1">
                  <a:solidFill>
                    <a:schemeClr val="tx1">
                      <a:lumMod val="65000"/>
                      <a:lumOff val="35000"/>
                    </a:schemeClr>
                  </a:solidFill>
                </a:defRPr>
              </a:lvl1pPr>
            </a:lstStyle>
            <a:p>
              <a:r>
                <a:rPr lang="en-US" dirty="0" smtClean="0">
                  <a:solidFill>
                    <a:srgbClr val="4E4E4E"/>
                  </a:solidFill>
                </a:rPr>
                <a:t>Email</a:t>
              </a:r>
              <a:endParaRPr lang="en-US" dirty="0">
                <a:solidFill>
                  <a:srgbClr val="4E4E4E"/>
                </a:solidFill>
              </a:endParaRPr>
            </a:p>
          </p:txBody>
        </p:sp>
      </p:grpSp>
      <p:grpSp>
        <p:nvGrpSpPr>
          <p:cNvPr id="70" name="Group 69"/>
          <p:cNvGrpSpPr/>
          <p:nvPr/>
        </p:nvGrpSpPr>
        <p:grpSpPr>
          <a:xfrm>
            <a:off x="1339608" y="3457197"/>
            <a:ext cx="501739" cy="741423"/>
            <a:chOff x="7376063" y="3342495"/>
            <a:chExt cx="501739" cy="741423"/>
          </a:xfrm>
        </p:grpSpPr>
        <p:grpSp>
          <p:nvGrpSpPr>
            <p:cNvPr id="71" name="Group 70"/>
            <p:cNvGrpSpPr/>
            <p:nvPr/>
          </p:nvGrpSpPr>
          <p:grpSpPr>
            <a:xfrm>
              <a:off x="7414739" y="3342495"/>
              <a:ext cx="424386" cy="424386"/>
              <a:chOff x="5259458" y="2391161"/>
              <a:chExt cx="424386" cy="424386"/>
            </a:xfrm>
          </p:grpSpPr>
          <p:sp>
            <p:nvSpPr>
              <p:cNvPr id="73" name="Oval 72"/>
              <p:cNvSpPr/>
              <p:nvPr/>
            </p:nvSpPr>
            <p:spPr>
              <a:xfrm>
                <a:off x="5259458" y="2391161"/>
                <a:ext cx="424386" cy="424386"/>
              </a:xfrm>
              <a:prstGeom prst="ellipse">
                <a:avLst/>
              </a:prstGeom>
              <a:solidFill>
                <a:srgbClr val="4E4E4E"/>
              </a:solidFill>
              <a:ln>
                <a:noFill/>
              </a:ln>
            </p:spPr>
            <p:txBody>
              <a:bodyPr wrap="none" rtlCol="0" anchor="ctr">
                <a:noAutofit/>
              </a:bodyPr>
              <a:lstStyle/>
              <a:p>
                <a:pPr algn="ctr">
                  <a:lnSpc>
                    <a:spcPct val="90000"/>
                  </a:lnSpc>
                  <a:spcBef>
                    <a:spcPts val="0"/>
                  </a:spcBef>
                </a:pPr>
                <a:endParaRPr lang="en-US" sz="1100" dirty="0">
                  <a:solidFill>
                    <a:srgbClr val="4E4E4E"/>
                  </a:solidFill>
                </a:endParaRPr>
              </a:p>
            </p:txBody>
          </p:sp>
          <p:grpSp>
            <p:nvGrpSpPr>
              <p:cNvPr id="74" name="Group 73"/>
              <p:cNvGrpSpPr/>
              <p:nvPr/>
            </p:nvGrpSpPr>
            <p:grpSpPr>
              <a:xfrm>
                <a:off x="5398433" y="2470108"/>
                <a:ext cx="146437" cy="266492"/>
                <a:chOff x="5076056" y="2973523"/>
                <a:chExt cx="244536" cy="445019"/>
              </a:xfrm>
            </p:grpSpPr>
            <p:sp>
              <p:nvSpPr>
                <p:cNvPr id="75" name="Rounded Rectangle 74"/>
                <p:cNvSpPr/>
                <p:nvPr/>
              </p:nvSpPr>
              <p:spPr>
                <a:xfrm>
                  <a:off x="5076056" y="3075805"/>
                  <a:ext cx="244536" cy="342737"/>
                </a:xfrm>
                <a:prstGeom prst="roundRect">
                  <a:avLst/>
                </a:prstGeom>
                <a:solidFill>
                  <a:schemeClr val="bg1"/>
                </a:solidFill>
                <a:ln>
                  <a:noFill/>
                </a:ln>
              </p:spPr>
              <p:txBody>
                <a:bodyPr wrap="none" rtlCol="0" anchor="ctr">
                  <a:noAutofit/>
                </a:bodyPr>
                <a:lstStyle/>
                <a:p>
                  <a:pPr algn="ctr">
                    <a:lnSpc>
                      <a:spcPct val="90000"/>
                    </a:lnSpc>
                    <a:spcBef>
                      <a:spcPts val="0"/>
                    </a:spcBef>
                  </a:pPr>
                  <a:endParaRPr lang="en-US" sz="1100" dirty="0">
                    <a:solidFill>
                      <a:srgbClr val="4E4E4E"/>
                    </a:solidFill>
                  </a:endParaRPr>
                </a:p>
              </p:txBody>
            </p:sp>
            <p:sp>
              <p:nvSpPr>
                <p:cNvPr id="76" name="Rounded Rectangle 75"/>
                <p:cNvSpPr/>
                <p:nvPr/>
              </p:nvSpPr>
              <p:spPr>
                <a:xfrm>
                  <a:off x="5137190" y="2973523"/>
                  <a:ext cx="122268" cy="179772"/>
                </a:xfrm>
                <a:prstGeom prst="roundRect">
                  <a:avLst/>
                </a:prstGeom>
                <a:solidFill>
                  <a:schemeClr val="bg1"/>
                </a:solidFill>
                <a:ln w="6350">
                  <a:solidFill>
                    <a:schemeClr val="tx1">
                      <a:lumMod val="65000"/>
                      <a:lumOff val="35000"/>
                    </a:schemeClr>
                  </a:solidFill>
                </a:ln>
              </p:spPr>
              <p:txBody>
                <a:bodyPr wrap="none" rtlCol="0" anchor="ctr">
                  <a:noAutofit/>
                </a:bodyPr>
                <a:lstStyle/>
                <a:p>
                  <a:pPr algn="ctr">
                    <a:lnSpc>
                      <a:spcPct val="90000"/>
                    </a:lnSpc>
                    <a:spcBef>
                      <a:spcPts val="0"/>
                    </a:spcBef>
                  </a:pPr>
                  <a:endParaRPr lang="en-US" sz="1100" dirty="0">
                    <a:solidFill>
                      <a:srgbClr val="4E4E4E"/>
                    </a:solidFill>
                  </a:endParaRPr>
                </a:p>
              </p:txBody>
            </p:sp>
          </p:grpSp>
        </p:grpSp>
        <p:sp>
          <p:nvSpPr>
            <p:cNvPr id="72" name="TextBox 71"/>
            <p:cNvSpPr txBox="1"/>
            <p:nvPr/>
          </p:nvSpPr>
          <p:spPr>
            <a:xfrm>
              <a:off x="7376063" y="3806919"/>
              <a:ext cx="501739" cy="276999"/>
            </a:xfrm>
            <a:prstGeom prst="rect">
              <a:avLst/>
            </a:prstGeom>
            <a:noFill/>
          </p:spPr>
          <p:txBody>
            <a:bodyPr wrap="none" lIns="0" tIns="0" rIns="0" bIns="0" rtlCol="0">
              <a:spAutoFit/>
            </a:bodyPr>
            <a:lstStyle>
              <a:defPPr>
                <a:defRPr lang="en-US"/>
              </a:defPPr>
              <a:lvl1pPr algn="ctr">
                <a:lnSpc>
                  <a:spcPct val="90000"/>
                </a:lnSpc>
                <a:spcBef>
                  <a:spcPts val="0"/>
                </a:spcBef>
                <a:defRPr sz="1000" i="1">
                  <a:solidFill>
                    <a:schemeClr val="tx1">
                      <a:lumMod val="65000"/>
                      <a:lumOff val="35000"/>
                    </a:schemeClr>
                  </a:solidFill>
                </a:defRPr>
              </a:lvl1pPr>
            </a:lstStyle>
            <a:p>
              <a:r>
                <a:rPr lang="en-US" dirty="0" smtClean="0">
                  <a:solidFill>
                    <a:srgbClr val="4E4E4E"/>
                  </a:solidFill>
                </a:rPr>
                <a:t>Endpoint</a:t>
              </a:r>
              <a:br>
                <a:rPr lang="en-US" dirty="0" smtClean="0">
                  <a:solidFill>
                    <a:srgbClr val="4E4E4E"/>
                  </a:solidFill>
                </a:rPr>
              </a:br>
              <a:r>
                <a:rPr lang="en-US" dirty="0" smtClean="0">
                  <a:solidFill>
                    <a:srgbClr val="4E4E4E"/>
                  </a:solidFill>
                </a:rPr>
                <a:t>Media</a:t>
              </a:r>
              <a:endParaRPr lang="en-US" dirty="0">
                <a:solidFill>
                  <a:srgbClr val="4E4E4E"/>
                </a:solidFill>
              </a:endParaRPr>
            </a:p>
          </p:txBody>
        </p:sp>
      </p:grpSp>
      <p:grpSp>
        <p:nvGrpSpPr>
          <p:cNvPr id="15" name="Group 14"/>
          <p:cNvGrpSpPr/>
          <p:nvPr/>
        </p:nvGrpSpPr>
        <p:grpSpPr>
          <a:xfrm flipH="1">
            <a:off x="7451349" y="760291"/>
            <a:ext cx="376706" cy="610771"/>
            <a:chOff x="1618060" y="1082081"/>
            <a:chExt cx="376706" cy="610771"/>
          </a:xfrm>
        </p:grpSpPr>
        <p:pic>
          <p:nvPicPr>
            <p:cNvPr id="16" name="Picture 29" descr="\\srdfile1\data\Departments\Project Blackspider\Icons\exported png\phone.png"/>
            <p:cNvPicPr>
              <a:picLocks noChangeAspect="1" noChangeArrowheads="1"/>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1665385" y="1082081"/>
              <a:ext cx="282057" cy="440949"/>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TextBox 16"/>
            <p:cNvSpPr txBox="1"/>
            <p:nvPr/>
          </p:nvSpPr>
          <p:spPr>
            <a:xfrm>
              <a:off x="1618060" y="1554353"/>
              <a:ext cx="376706" cy="138499"/>
            </a:xfrm>
            <a:prstGeom prst="rect">
              <a:avLst/>
            </a:prstGeom>
            <a:noFill/>
          </p:spPr>
          <p:txBody>
            <a:bodyPr wrap="none" lIns="0" tIns="0" rIns="0" bIns="0" rtlCol="0">
              <a:spAutoFit/>
            </a:bodyPr>
            <a:lstStyle/>
            <a:p>
              <a:pPr algn="ctr">
                <a:lnSpc>
                  <a:spcPct val="90000"/>
                </a:lnSpc>
                <a:spcBef>
                  <a:spcPts val="0"/>
                </a:spcBef>
              </a:pPr>
              <a:r>
                <a:rPr lang="en-US" sz="1000" i="1" dirty="0" smtClean="0">
                  <a:solidFill>
                    <a:srgbClr val="4E4E4E"/>
                  </a:solidFill>
                </a:rPr>
                <a:t>Mobile</a:t>
              </a:r>
              <a:endParaRPr lang="en-US" sz="1000" i="1" dirty="0">
                <a:solidFill>
                  <a:srgbClr val="4E4E4E"/>
                </a:solidFill>
              </a:endParaRPr>
            </a:p>
          </p:txBody>
        </p:sp>
      </p:grpSp>
      <p:grpSp>
        <p:nvGrpSpPr>
          <p:cNvPr id="18" name="Group 17"/>
          <p:cNvGrpSpPr/>
          <p:nvPr/>
        </p:nvGrpSpPr>
        <p:grpSpPr>
          <a:xfrm>
            <a:off x="7942491" y="1480678"/>
            <a:ext cx="409320" cy="434169"/>
            <a:chOff x="932629" y="1599350"/>
            <a:chExt cx="409320" cy="434169"/>
          </a:xfrm>
        </p:grpSpPr>
        <p:pic>
          <p:nvPicPr>
            <p:cNvPr id="19" name="Picture 13" descr="\\srdfile1\data\Departments\Project Blackspider\Icons\exported png\desktop-pc-monitor-thin.png"/>
            <p:cNvPicPr>
              <a:picLocks noChangeAspect="1" noChangeArrowheads="1"/>
            </p:cNvPicPr>
            <p:nvPr/>
          </p:nvPicPr>
          <p:blipFill>
            <a:blip r:embed="rId10" cstate="email">
              <a:extLst>
                <a:ext uri="{28A0092B-C50C-407E-A947-70E740481C1C}">
                  <a14:useLocalDpi xmlns:a14="http://schemas.microsoft.com/office/drawing/2010/main" xmlns=""/>
                </a:ext>
              </a:extLst>
            </a:blip>
            <a:srcRect/>
            <a:stretch>
              <a:fillRect/>
            </a:stretch>
          </p:blipFill>
          <p:spPr bwMode="auto">
            <a:xfrm>
              <a:off x="932629" y="1599350"/>
              <a:ext cx="409320" cy="294711"/>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TextBox 19"/>
            <p:cNvSpPr txBox="1"/>
            <p:nvPr/>
          </p:nvSpPr>
          <p:spPr>
            <a:xfrm>
              <a:off x="937625" y="1895020"/>
              <a:ext cx="333425" cy="138499"/>
            </a:xfrm>
            <a:prstGeom prst="rect">
              <a:avLst/>
            </a:prstGeom>
            <a:noFill/>
          </p:spPr>
          <p:txBody>
            <a:bodyPr wrap="none" lIns="0" tIns="0" rIns="0" bIns="0" rtlCol="0">
              <a:spAutoFit/>
            </a:bodyPr>
            <a:lstStyle/>
            <a:p>
              <a:pPr algn="ctr">
                <a:lnSpc>
                  <a:spcPct val="90000"/>
                </a:lnSpc>
                <a:spcBef>
                  <a:spcPts val="0"/>
                </a:spcBef>
              </a:pPr>
              <a:r>
                <a:rPr lang="en-US" sz="1000" i="1" dirty="0" smtClean="0">
                  <a:solidFill>
                    <a:srgbClr val="4E4E4E"/>
                  </a:solidFill>
                </a:rPr>
                <a:t>Office</a:t>
              </a:r>
              <a:endParaRPr lang="en-US" sz="1000" i="1" dirty="0">
                <a:solidFill>
                  <a:srgbClr val="4E4E4E"/>
                </a:solidFill>
              </a:endParaRPr>
            </a:p>
          </p:txBody>
        </p:sp>
      </p:grpSp>
      <p:grpSp>
        <p:nvGrpSpPr>
          <p:cNvPr id="21" name="Group 20"/>
          <p:cNvGrpSpPr/>
          <p:nvPr/>
        </p:nvGrpSpPr>
        <p:grpSpPr>
          <a:xfrm>
            <a:off x="8031426" y="2071879"/>
            <a:ext cx="545021" cy="667857"/>
            <a:chOff x="517524" y="2283718"/>
            <a:chExt cx="545021" cy="667857"/>
          </a:xfrm>
        </p:grpSpPr>
        <p:pic>
          <p:nvPicPr>
            <p:cNvPr id="22" name="Picture 25" descr="\\srdfile1\data\Departments\Project Blackspider\Icons\exported png\main-offices.png"/>
            <p:cNvPicPr>
              <a:picLocks noChangeAspect="1" noChangeArrowheads="1"/>
            </p:cNvPicPr>
            <p:nvPr/>
          </p:nvPicPr>
          <p:blipFill>
            <a:blip r:embed="rId11" cstate="email">
              <a:extLst>
                <a:ext uri="{28A0092B-C50C-407E-A947-70E740481C1C}">
                  <a14:useLocalDpi xmlns:a14="http://schemas.microsoft.com/office/drawing/2010/main" xmlns=""/>
                </a:ext>
              </a:extLst>
            </a:blip>
            <a:srcRect/>
            <a:stretch>
              <a:fillRect/>
            </a:stretch>
          </p:blipFill>
          <p:spPr bwMode="auto">
            <a:xfrm>
              <a:off x="649775" y="2283718"/>
              <a:ext cx="280519" cy="360000"/>
            </a:xfrm>
            <a:prstGeom prst="rect">
              <a:avLst/>
            </a:prstGeom>
            <a:noFill/>
            <a:extLst>
              <a:ext uri="{909E8E84-426E-40dd-AFC4-6F175D3DCCD1}">
                <a14:hiddenFill xmlns="" xmlns:a14="http://schemas.microsoft.com/office/drawing/2010/main">
                  <a:solidFill>
                    <a:srgbClr val="FFFFFF"/>
                  </a:solidFill>
                </a14:hiddenFill>
              </a:ext>
            </a:extLst>
          </p:spPr>
        </p:pic>
        <p:sp>
          <p:nvSpPr>
            <p:cNvPr id="23" name="TextBox 22"/>
            <p:cNvSpPr txBox="1"/>
            <p:nvPr/>
          </p:nvSpPr>
          <p:spPr>
            <a:xfrm>
              <a:off x="517524" y="2674576"/>
              <a:ext cx="545021" cy="276999"/>
            </a:xfrm>
            <a:prstGeom prst="rect">
              <a:avLst/>
            </a:prstGeom>
            <a:noFill/>
          </p:spPr>
          <p:txBody>
            <a:bodyPr wrap="none" lIns="0" tIns="0" rIns="0" bIns="0" rtlCol="0">
              <a:spAutoFit/>
            </a:bodyPr>
            <a:lstStyle/>
            <a:p>
              <a:pPr algn="ctr">
                <a:lnSpc>
                  <a:spcPct val="90000"/>
                </a:lnSpc>
                <a:spcBef>
                  <a:spcPts val="0"/>
                </a:spcBef>
              </a:pPr>
              <a:r>
                <a:rPr lang="en-US" sz="1000" i="1" dirty="0" smtClean="0">
                  <a:solidFill>
                    <a:srgbClr val="4E4E4E"/>
                  </a:solidFill>
                </a:rPr>
                <a:t>Other</a:t>
              </a:r>
              <a:br>
                <a:rPr lang="en-US" sz="1000" i="1" dirty="0" smtClean="0">
                  <a:solidFill>
                    <a:srgbClr val="4E4E4E"/>
                  </a:solidFill>
                </a:rPr>
              </a:br>
              <a:r>
                <a:rPr lang="en-US" sz="1000" i="1" dirty="0" smtClean="0">
                  <a:solidFill>
                    <a:srgbClr val="4E4E4E"/>
                  </a:solidFill>
                </a:rPr>
                <a:t>Locations</a:t>
              </a:r>
              <a:endParaRPr lang="en-US" sz="1000" i="1" dirty="0">
                <a:solidFill>
                  <a:srgbClr val="4E4E4E"/>
                </a:solidFill>
              </a:endParaRPr>
            </a:p>
          </p:txBody>
        </p:sp>
      </p:grpSp>
      <p:grpSp>
        <p:nvGrpSpPr>
          <p:cNvPr id="24" name="Group 23"/>
          <p:cNvGrpSpPr/>
          <p:nvPr/>
        </p:nvGrpSpPr>
        <p:grpSpPr>
          <a:xfrm>
            <a:off x="7735088" y="2879400"/>
            <a:ext cx="758221" cy="569162"/>
            <a:chOff x="715246" y="3395076"/>
            <a:chExt cx="758221" cy="569162"/>
          </a:xfrm>
        </p:grpSpPr>
        <p:pic>
          <p:nvPicPr>
            <p:cNvPr id="25" name="Picture 8" descr="\\srdfile1\data\Departments\Project Blackspider\Icons\exported png\users.png"/>
            <p:cNvPicPr>
              <a:picLocks noChangeAspect="1" noChangeArrowheads="1"/>
            </p:cNvPicPr>
            <p:nvPr/>
          </p:nvPicPr>
          <p:blipFill>
            <a:blip r:embed="rId12" cstate="email">
              <a:extLst>
                <a:ext uri="{28A0092B-C50C-407E-A947-70E740481C1C}">
                  <a14:useLocalDpi xmlns:a14="http://schemas.microsoft.com/office/drawing/2010/main" xmlns=""/>
                </a:ext>
              </a:extLst>
            </a:blip>
            <a:srcRect/>
            <a:stretch>
              <a:fillRect/>
            </a:stretch>
          </p:blipFill>
          <p:spPr bwMode="auto">
            <a:xfrm>
              <a:off x="917663" y="3395076"/>
              <a:ext cx="353388" cy="256794"/>
            </a:xfrm>
            <a:prstGeom prst="rect">
              <a:avLst/>
            </a:prstGeom>
            <a:noFill/>
            <a:extLst>
              <a:ext uri="{909E8E84-426E-40dd-AFC4-6F175D3DCCD1}">
                <a14:hiddenFill xmlns="" xmlns:a14="http://schemas.microsoft.com/office/drawing/2010/main">
                  <a:solidFill>
                    <a:srgbClr val="FFFFFF"/>
                  </a:solidFill>
                </a14:hiddenFill>
              </a:ext>
            </a:extLst>
          </p:spPr>
        </p:pic>
        <p:sp>
          <p:nvSpPr>
            <p:cNvPr id="26" name="TextBox 25"/>
            <p:cNvSpPr txBox="1"/>
            <p:nvPr/>
          </p:nvSpPr>
          <p:spPr>
            <a:xfrm>
              <a:off x="715246" y="3687239"/>
              <a:ext cx="758221" cy="276999"/>
            </a:xfrm>
            <a:prstGeom prst="rect">
              <a:avLst/>
            </a:prstGeom>
            <a:noFill/>
          </p:spPr>
          <p:txBody>
            <a:bodyPr wrap="none" lIns="0" tIns="0" rIns="0" bIns="0" rtlCol="0">
              <a:spAutoFit/>
            </a:bodyPr>
            <a:lstStyle/>
            <a:p>
              <a:pPr algn="ctr">
                <a:lnSpc>
                  <a:spcPct val="90000"/>
                </a:lnSpc>
                <a:spcBef>
                  <a:spcPts val="0"/>
                </a:spcBef>
              </a:pPr>
              <a:r>
                <a:rPr lang="en-US" sz="1000" i="1" dirty="0" smtClean="0">
                  <a:solidFill>
                    <a:srgbClr val="4E4E4E"/>
                  </a:solidFill>
                </a:rPr>
                <a:t>Partners &amp;</a:t>
              </a:r>
              <a:br>
                <a:rPr lang="en-US" sz="1000" i="1" dirty="0" smtClean="0">
                  <a:solidFill>
                    <a:srgbClr val="4E4E4E"/>
                  </a:solidFill>
                </a:rPr>
              </a:br>
              <a:r>
                <a:rPr lang="en-US" sz="1000" i="1" dirty="0" smtClean="0">
                  <a:solidFill>
                    <a:srgbClr val="4E4E4E"/>
                  </a:solidFill>
                </a:rPr>
                <a:t>Supply Chain</a:t>
              </a:r>
              <a:endParaRPr lang="en-US" sz="1000" i="1" dirty="0">
                <a:solidFill>
                  <a:srgbClr val="4E4E4E"/>
                </a:solidFill>
              </a:endParaRPr>
            </a:p>
          </p:txBody>
        </p:sp>
      </p:grpSp>
      <p:grpSp>
        <p:nvGrpSpPr>
          <p:cNvPr id="27" name="Group 26"/>
          <p:cNvGrpSpPr/>
          <p:nvPr/>
        </p:nvGrpSpPr>
        <p:grpSpPr>
          <a:xfrm>
            <a:off x="7348141" y="3570466"/>
            <a:ext cx="618759" cy="531347"/>
            <a:chOff x="1646591" y="3768595"/>
            <a:chExt cx="618759" cy="531347"/>
          </a:xfrm>
        </p:grpSpPr>
        <p:pic>
          <p:nvPicPr>
            <p:cNvPr id="28" name="Picture 11" descr="\\srdfile1\data\Departments\Project Blackspider\Icons\exported png\Data-Types---Collectors.png"/>
            <p:cNvPicPr>
              <a:picLocks noChangeAspect="1" noChangeArrowheads="1"/>
            </p:cNvPicPr>
            <p:nvPr/>
          </p:nvPicPr>
          <p:blipFill rotWithShape="1">
            <a:blip r:embed="rId13" cstate="email">
              <a:extLst>
                <a:ext uri="{28A0092B-C50C-407E-A947-70E740481C1C}">
                  <a14:useLocalDpi xmlns:a14="http://schemas.microsoft.com/office/drawing/2010/main" xmlns=""/>
                </a:ext>
              </a:extLst>
            </a:blip>
            <a:srcRect l="55124"/>
            <a:stretch/>
          </p:blipFill>
          <p:spPr bwMode="auto">
            <a:xfrm>
              <a:off x="1800629" y="3768595"/>
              <a:ext cx="310683" cy="360000"/>
            </a:xfrm>
            <a:prstGeom prst="rect">
              <a:avLst/>
            </a:prstGeom>
            <a:noFill/>
            <a:extLst>
              <a:ext uri="{909E8E84-426E-40dd-AFC4-6F175D3DCCD1}">
                <a14:hiddenFill xmlns="" xmlns:a14="http://schemas.microsoft.com/office/drawing/2010/main">
                  <a:solidFill>
                    <a:srgbClr val="FFFFFF"/>
                  </a:solidFill>
                </a14:hiddenFill>
              </a:ext>
            </a:extLst>
          </p:spPr>
        </p:pic>
        <p:sp>
          <p:nvSpPr>
            <p:cNvPr id="29" name="TextBox 28"/>
            <p:cNvSpPr txBox="1"/>
            <p:nvPr/>
          </p:nvSpPr>
          <p:spPr>
            <a:xfrm>
              <a:off x="1646591" y="4161443"/>
              <a:ext cx="618759" cy="138499"/>
            </a:xfrm>
            <a:prstGeom prst="rect">
              <a:avLst/>
            </a:prstGeom>
            <a:noFill/>
          </p:spPr>
          <p:txBody>
            <a:bodyPr wrap="none" lIns="0" tIns="0" rIns="0" bIns="0" rtlCol="0">
              <a:spAutoFit/>
            </a:bodyPr>
            <a:lstStyle/>
            <a:p>
              <a:pPr algn="ctr">
                <a:lnSpc>
                  <a:spcPct val="90000"/>
                </a:lnSpc>
                <a:spcBef>
                  <a:spcPts val="0"/>
                </a:spcBef>
              </a:pPr>
              <a:r>
                <a:rPr lang="en-US" sz="1000" i="1" dirty="0" smtClean="0">
                  <a:solidFill>
                    <a:srgbClr val="4E4E4E"/>
                  </a:solidFill>
                </a:rPr>
                <a:t>Customers</a:t>
              </a:r>
              <a:endParaRPr lang="en-US" sz="1000" i="1" dirty="0">
                <a:solidFill>
                  <a:srgbClr val="4E4E4E"/>
                </a:solidFill>
              </a:endParaRPr>
            </a:p>
          </p:txBody>
        </p:sp>
      </p:grpSp>
      <p:sp>
        <p:nvSpPr>
          <p:cNvPr id="82" name="TextBox 81"/>
          <p:cNvSpPr txBox="1"/>
          <p:nvPr/>
        </p:nvSpPr>
        <p:spPr>
          <a:xfrm>
            <a:off x="4208898" y="2251410"/>
            <a:ext cx="719749" cy="1477328"/>
          </a:xfrm>
          <a:prstGeom prst="rect">
            <a:avLst/>
          </a:prstGeom>
          <a:noFill/>
        </p:spPr>
        <p:txBody>
          <a:bodyPr wrap="none" lIns="0" tIns="0" rIns="0" bIns="0" rtlCol="0" anchor="t">
            <a:spAutoFit/>
          </a:bodyPr>
          <a:lstStyle/>
          <a:p>
            <a:pPr algn="ctr"/>
            <a:r>
              <a:rPr lang="en-US" sz="9600" b="1" dirty="0" smtClean="0"/>
              <a:t>+</a:t>
            </a:r>
            <a:endParaRPr lang="en-US" sz="9600" b="1" dirty="0"/>
          </a:p>
        </p:txBody>
      </p:sp>
    </p:spTree>
    <p:extLst>
      <p:ext uri="{BB962C8B-B14F-4D97-AF65-F5344CB8AC3E}">
        <p14:creationId xmlns:p14="http://schemas.microsoft.com/office/powerpoint/2010/main" xmlns="" val="19858422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3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130"/>
                            </p:stCondLst>
                            <p:childTnLst>
                              <p:par>
                                <p:cTn id="11" presetID="1" presetClass="entr" presetSubtype="0" fill="hold" nodeType="afterEffect">
                                  <p:stCondLst>
                                    <p:cond delay="13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p:stCondLst>
                              <p:cond delay="260"/>
                            </p:stCondLst>
                            <p:childTnLst>
                              <p:par>
                                <p:cTn id="14" presetID="1" presetClass="entr" presetSubtype="0" fill="hold" nodeType="afterEffect">
                                  <p:stCondLst>
                                    <p:cond delay="130"/>
                                  </p:stCondLst>
                                  <p:childTnLst>
                                    <p:set>
                                      <p:cBhvr>
                                        <p:cTn id="15" dur="1" fill="hold">
                                          <p:stCondLst>
                                            <p:cond delay="0"/>
                                          </p:stCondLst>
                                        </p:cTn>
                                        <p:tgtEl>
                                          <p:spTgt spid="24"/>
                                        </p:tgtEl>
                                        <p:attrNameLst>
                                          <p:attrName>style.visibility</p:attrName>
                                        </p:attrNameLst>
                                      </p:cBhvr>
                                      <p:to>
                                        <p:strVal val="visible"/>
                                      </p:to>
                                    </p:set>
                                  </p:childTnLst>
                                </p:cTn>
                              </p:par>
                            </p:childTnLst>
                          </p:cTn>
                        </p:par>
                        <p:par>
                          <p:cTn id="16" fill="hold">
                            <p:stCondLst>
                              <p:cond delay="390"/>
                            </p:stCondLst>
                            <p:childTnLst>
                              <p:par>
                                <p:cTn id="17" presetID="1" presetClass="entr" presetSubtype="0" fill="hold" nodeType="afterEffect">
                                  <p:stCondLst>
                                    <p:cond delay="130"/>
                                  </p:stCondLst>
                                  <p:childTnLst>
                                    <p:set>
                                      <p:cBhvr>
                                        <p:cTn id="18" dur="1" fill="hold">
                                          <p:stCondLst>
                                            <p:cond delay="0"/>
                                          </p:stCondLst>
                                        </p:cTn>
                                        <p:tgtEl>
                                          <p:spTgt spid="27"/>
                                        </p:tgtEl>
                                        <p:attrNameLst>
                                          <p:attrName>style.visibility</p:attrName>
                                        </p:attrNameLst>
                                      </p:cBhvr>
                                      <p:to>
                                        <p:strVal val="visible"/>
                                      </p:to>
                                    </p:set>
                                  </p:childTnLst>
                                </p:cTn>
                              </p:par>
                            </p:childTnLst>
                          </p:cTn>
                        </p:par>
                        <p:par>
                          <p:cTn id="19" fill="hold">
                            <p:stCondLst>
                              <p:cond delay="520"/>
                            </p:stCondLst>
                            <p:childTnLst>
                              <p:par>
                                <p:cTn id="20" presetID="16" presetClass="entr" presetSubtype="37"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outVertical)">
                                      <p:cBhvr>
                                        <p:cTn id="22" dur="250"/>
                                        <p:tgtEl>
                                          <p:spTgt spid="13"/>
                                        </p:tgtEl>
                                      </p:cBhvr>
                                    </p:animEffect>
                                  </p:childTnLst>
                                </p:cTn>
                              </p:par>
                            </p:childTnLst>
                          </p:cTn>
                        </p:par>
                        <p:par>
                          <p:cTn id="23" fill="hold">
                            <p:stCondLst>
                              <p:cond delay="770"/>
                            </p:stCondLst>
                            <p:childTnLst>
                              <p:par>
                                <p:cTn id="24" presetID="1"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par>
                          <p:cTn id="26" fill="hold">
                            <p:stCondLst>
                              <p:cond delay="770"/>
                            </p:stCondLst>
                            <p:childTnLst>
                              <p:par>
                                <p:cTn id="27" presetID="1" presetClass="entr" presetSubtype="0"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par>
                          <p:cTn id="29" fill="hold">
                            <p:stCondLst>
                              <p:cond delay="770"/>
                            </p:stCondLst>
                            <p:childTnLst>
                              <p:par>
                                <p:cTn id="30" presetID="1" presetClass="entr" presetSubtype="0"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childTnLst>
                                </p:cTn>
                              </p:par>
                            </p:childTnLst>
                          </p:cTn>
                        </p:par>
                        <p:par>
                          <p:cTn id="32" fill="hold">
                            <p:stCondLst>
                              <p:cond delay="770"/>
                            </p:stCondLst>
                            <p:childTnLst>
                              <p:par>
                                <p:cTn id="33" presetID="1" presetClass="entr" presetSubtype="0" fill="hold" nodeType="afterEffect">
                                  <p:stCondLst>
                                    <p:cond delay="130"/>
                                  </p:stCondLst>
                                  <p:childTnLst>
                                    <p:set>
                                      <p:cBhvr>
                                        <p:cTn id="34" dur="1" fill="hold">
                                          <p:stCondLst>
                                            <p:cond delay="0"/>
                                          </p:stCondLst>
                                        </p:cTn>
                                        <p:tgtEl>
                                          <p:spTgt spid="59"/>
                                        </p:tgtEl>
                                        <p:attrNameLst>
                                          <p:attrName>style.visibility</p:attrName>
                                        </p:attrNameLst>
                                      </p:cBhvr>
                                      <p:to>
                                        <p:strVal val="visible"/>
                                      </p:to>
                                    </p:set>
                                  </p:childTnLst>
                                </p:cTn>
                              </p:par>
                            </p:childTnLst>
                          </p:cTn>
                        </p:par>
                        <p:par>
                          <p:cTn id="35" fill="hold">
                            <p:stCondLst>
                              <p:cond delay="900"/>
                            </p:stCondLst>
                            <p:childTnLst>
                              <p:par>
                                <p:cTn id="36" presetID="1" presetClass="entr" presetSubtype="0" fill="hold" nodeType="afterEffect">
                                  <p:stCondLst>
                                    <p:cond delay="130"/>
                                  </p:stCondLst>
                                  <p:childTnLst>
                                    <p:set>
                                      <p:cBhvr>
                                        <p:cTn id="37" dur="1" fill="hold">
                                          <p:stCondLst>
                                            <p:cond delay="0"/>
                                          </p:stCondLst>
                                        </p:cTn>
                                        <p:tgtEl>
                                          <p:spTgt spid="64"/>
                                        </p:tgtEl>
                                        <p:attrNameLst>
                                          <p:attrName>style.visibility</p:attrName>
                                        </p:attrNameLst>
                                      </p:cBhvr>
                                      <p:to>
                                        <p:strVal val="visible"/>
                                      </p:to>
                                    </p:set>
                                  </p:childTnLst>
                                </p:cTn>
                              </p:par>
                            </p:childTnLst>
                          </p:cTn>
                        </p:par>
                        <p:par>
                          <p:cTn id="38" fill="hold">
                            <p:stCondLst>
                              <p:cond delay="1030"/>
                            </p:stCondLst>
                            <p:childTnLst>
                              <p:par>
                                <p:cTn id="39" presetID="1" presetClass="entr" presetSubtype="0" fill="hold" nodeType="afterEffect">
                                  <p:stCondLst>
                                    <p:cond delay="130"/>
                                  </p:stCondLst>
                                  <p:childTnLst>
                                    <p:set>
                                      <p:cBhvr>
                                        <p:cTn id="40" dur="1" fill="hold">
                                          <p:stCondLst>
                                            <p:cond delay="0"/>
                                          </p:stCondLst>
                                        </p:cTn>
                                        <p:tgtEl>
                                          <p:spTgt spid="67"/>
                                        </p:tgtEl>
                                        <p:attrNameLst>
                                          <p:attrName>style.visibility</p:attrName>
                                        </p:attrNameLst>
                                      </p:cBhvr>
                                      <p:to>
                                        <p:strVal val="visible"/>
                                      </p:to>
                                    </p:set>
                                  </p:childTnLst>
                                </p:cTn>
                              </p:par>
                            </p:childTnLst>
                          </p:cTn>
                        </p:par>
                        <p:par>
                          <p:cTn id="41" fill="hold">
                            <p:stCondLst>
                              <p:cond delay="1160"/>
                            </p:stCondLst>
                            <p:childTnLst>
                              <p:par>
                                <p:cTn id="42" presetID="1" presetClass="entr" presetSubtype="0" fill="hold" nodeType="afterEffect">
                                  <p:stCondLst>
                                    <p:cond delay="130"/>
                                  </p:stCondLst>
                                  <p:childTnLst>
                                    <p:set>
                                      <p:cBhvr>
                                        <p:cTn id="43" dur="1" fill="hold">
                                          <p:stCondLst>
                                            <p:cond delay="0"/>
                                          </p:stCondLst>
                                        </p:cTn>
                                        <p:tgtEl>
                                          <p:spTgt spid="7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3" grpId="0" animBg="1"/>
      <p:bldP spid="8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6825436" y="4019550"/>
            <a:ext cx="2318564" cy="958837"/>
          </a:xfrm>
          <a:prstGeom prst="rect">
            <a:avLst/>
          </a:prstGeom>
          <a:noFill/>
          <a:ln w="9525">
            <a:noFill/>
            <a:miter lim="800000"/>
            <a:headEnd/>
            <a:tailEnd/>
          </a:ln>
          <a:effectLst/>
        </p:spPr>
      </p:pic>
      <p:pic>
        <p:nvPicPr>
          <p:cNvPr id="16" name="Picture 1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 y="-398170"/>
            <a:ext cx="9144000" cy="5157216"/>
          </a:xfrm>
          <a:prstGeom prst="rect">
            <a:avLst/>
          </a:prstGeom>
        </p:spPr>
      </p:pic>
      <p:grpSp>
        <p:nvGrpSpPr>
          <p:cNvPr id="4" name="Group 3"/>
          <p:cNvGrpSpPr/>
          <p:nvPr/>
        </p:nvGrpSpPr>
        <p:grpSpPr>
          <a:xfrm>
            <a:off x="261258" y="3790950"/>
            <a:ext cx="8583201" cy="1295400"/>
            <a:chOff x="261258" y="3790950"/>
            <a:chExt cx="8583201" cy="1295400"/>
          </a:xfrm>
          <a:solidFill>
            <a:srgbClr val="F2F2F2"/>
          </a:solidFill>
        </p:grpSpPr>
        <p:sp>
          <p:nvSpPr>
            <p:cNvPr id="9" name="Rectangle 8"/>
            <p:cNvSpPr/>
            <p:nvPr/>
          </p:nvSpPr>
          <p:spPr>
            <a:xfrm>
              <a:off x="261258" y="3790950"/>
              <a:ext cx="1413862" cy="1295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b="1" dirty="0" err="1" smtClean="0">
                  <a:solidFill>
                    <a:schemeClr val="accent1"/>
                  </a:solidFill>
                </a:rPr>
                <a:t>Comportamiento</a:t>
              </a:r>
              <a:endParaRPr lang="en-US" sz="1050" b="1" dirty="0" smtClean="0">
                <a:solidFill>
                  <a:schemeClr val="accent1"/>
                </a:solidFill>
              </a:endParaRPr>
            </a:p>
            <a:p>
              <a:pPr algn="ctr"/>
              <a:r>
                <a:rPr lang="es-ES" sz="1050" b="1" dirty="0" smtClean="0">
                  <a:solidFill>
                    <a:schemeClr val="accent1"/>
                  </a:solidFill>
                </a:rPr>
                <a:t>Inadvertido</a:t>
              </a:r>
              <a:endParaRPr lang="en-US" sz="1050" b="1" dirty="0" smtClean="0">
                <a:solidFill>
                  <a:schemeClr val="accent1"/>
                </a:solidFill>
              </a:endParaRPr>
            </a:p>
            <a:p>
              <a:pPr algn="ctr"/>
              <a:endParaRPr lang="en-US" sz="400" dirty="0">
                <a:solidFill>
                  <a:schemeClr val="tx1"/>
                </a:solidFill>
              </a:endParaRPr>
            </a:p>
            <a:p>
              <a:pPr lvl="0" algn="ctr"/>
              <a:r>
                <a:rPr lang="es-ES" sz="700" dirty="0">
                  <a:solidFill>
                    <a:srgbClr val="000000"/>
                  </a:solidFill>
                </a:rPr>
                <a:t>Políticas mal comunicadas y sensibilización de los usuarios</a:t>
              </a:r>
              <a:endParaRPr lang="en-US" sz="1050" dirty="0">
                <a:solidFill>
                  <a:schemeClr val="tx1"/>
                </a:solidFill>
              </a:endParaRPr>
            </a:p>
          </p:txBody>
        </p:sp>
        <p:sp>
          <p:nvSpPr>
            <p:cNvPr id="11" name="Rectangle 10"/>
            <p:cNvSpPr/>
            <p:nvPr/>
          </p:nvSpPr>
          <p:spPr>
            <a:xfrm>
              <a:off x="1722417" y="3790950"/>
              <a:ext cx="1375509" cy="1295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b="1" dirty="0" err="1" smtClean="0">
                  <a:solidFill>
                    <a:schemeClr val="accent1"/>
                  </a:solidFill>
                </a:rPr>
                <a:t>Procesos</a:t>
              </a:r>
              <a:r>
                <a:rPr lang="en-US" sz="1050" b="1" dirty="0" smtClean="0">
                  <a:solidFill>
                    <a:schemeClr val="accent1"/>
                  </a:solidFill>
                </a:rPr>
                <a:t> de </a:t>
              </a:r>
              <a:r>
                <a:rPr lang="en-US" sz="1050" b="1" dirty="0" err="1" smtClean="0">
                  <a:solidFill>
                    <a:schemeClr val="accent1"/>
                  </a:solidFill>
                </a:rPr>
                <a:t>Negocios</a:t>
              </a:r>
              <a:r>
                <a:rPr lang="en-US" sz="1050" b="1" dirty="0" smtClean="0">
                  <a:solidFill>
                    <a:schemeClr val="accent1"/>
                  </a:solidFill>
                </a:rPr>
                <a:t> </a:t>
              </a:r>
              <a:r>
                <a:rPr lang="en-US" sz="1050" b="1" dirty="0" err="1" smtClean="0">
                  <a:solidFill>
                    <a:schemeClr val="accent1"/>
                  </a:solidFill>
                </a:rPr>
                <a:t>Fallidos</a:t>
              </a:r>
              <a:endParaRPr lang="en-US" sz="1050" b="1" dirty="0" smtClean="0">
                <a:solidFill>
                  <a:schemeClr val="accent1"/>
                </a:solidFill>
              </a:endParaRPr>
            </a:p>
            <a:p>
              <a:pPr algn="ctr"/>
              <a:endParaRPr lang="en-US" sz="400" dirty="0">
                <a:solidFill>
                  <a:schemeClr val="tx1"/>
                </a:solidFill>
              </a:endParaRPr>
            </a:p>
            <a:p>
              <a:pPr lvl="0" algn="ctr"/>
              <a:r>
                <a:rPr lang="es-ES" sz="700" dirty="0">
                  <a:solidFill>
                    <a:srgbClr val="000000"/>
                  </a:solidFill>
                </a:rPr>
                <a:t>Datos donde no deberían estar, y no donde deberían estar</a:t>
              </a:r>
              <a:endParaRPr lang="en-US" sz="1050" dirty="0">
                <a:solidFill>
                  <a:schemeClr val="tx1"/>
                </a:solidFill>
              </a:endParaRPr>
            </a:p>
          </p:txBody>
        </p:sp>
        <p:sp>
          <p:nvSpPr>
            <p:cNvPr id="12" name="Rectangle 11"/>
            <p:cNvSpPr/>
            <p:nvPr/>
          </p:nvSpPr>
          <p:spPr>
            <a:xfrm>
              <a:off x="3206232" y="3790950"/>
              <a:ext cx="1237128" cy="1295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b="1" dirty="0" err="1" smtClean="0">
                  <a:solidFill>
                    <a:schemeClr val="accent1">
                      <a:lumMod val="75000"/>
                    </a:schemeClr>
                  </a:solidFill>
                </a:rPr>
                <a:t>Empleados</a:t>
              </a:r>
              <a:endParaRPr lang="en-US" sz="1050" b="1" dirty="0" smtClean="0">
                <a:solidFill>
                  <a:schemeClr val="accent1">
                    <a:lumMod val="75000"/>
                  </a:schemeClr>
                </a:solidFill>
              </a:endParaRPr>
            </a:p>
            <a:p>
              <a:pPr algn="ctr"/>
              <a:r>
                <a:rPr lang="es-ES" sz="1050" b="1" dirty="0" smtClean="0">
                  <a:solidFill>
                    <a:schemeClr val="accent1">
                      <a:lumMod val="75000"/>
                    </a:schemeClr>
                  </a:solidFill>
                </a:rPr>
                <a:t>Deshonestos</a:t>
              </a:r>
              <a:endParaRPr lang="en-US" sz="1050" b="1" dirty="0">
                <a:solidFill>
                  <a:schemeClr val="accent1">
                    <a:lumMod val="75000"/>
                  </a:schemeClr>
                </a:solidFill>
              </a:endParaRPr>
            </a:p>
            <a:p>
              <a:pPr algn="ctr"/>
              <a:r>
                <a:rPr lang="en-US" sz="400" dirty="0">
                  <a:solidFill>
                    <a:schemeClr val="tx1"/>
                  </a:solidFill>
                </a:rPr>
                <a:t> </a:t>
              </a:r>
            </a:p>
            <a:p>
              <a:pPr algn="ctr"/>
              <a:r>
                <a:rPr lang="es-ES" sz="700" dirty="0" smtClean="0">
                  <a:solidFill>
                    <a:schemeClr val="tx1"/>
                  </a:solidFill>
                </a:rPr>
                <a:t>A punto de despido o con bajo desempeño</a:t>
              </a:r>
              <a:endParaRPr lang="en-US" sz="700" dirty="0">
                <a:solidFill>
                  <a:schemeClr val="tx1"/>
                </a:solidFill>
              </a:endParaRPr>
            </a:p>
          </p:txBody>
        </p:sp>
        <p:sp>
          <p:nvSpPr>
            <p:cNvPr id="13" name="Rectangle 12"/>
            <p:cNvSpPr/>
            <p:nvPr/>
          </p:nvSpPr>
          <p:spPr>
            <a:xfrm>
              <a:off x="4579683" y="3790950"/>
              <a:ext cx="1459967" cy="1295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b="1" dirty="0" err="1" smtClean="0">
                  <a:solidFill>
                    <a:schemeClr val="accent1">
                      <a:lumMod val="75000"/>
                    </a:schemeClr>
                  </a:solidFill>
                </a:rPr>
                <a:t>Empleados</a:t>
              </a:r>
              <a:r>
                <a:rPr lang="en-US" sz="1050" b="1" dirty="0" smtClean="0">
                  <a:solidFill>
                    <a:schemeClr val="accent1">
                      <a:lumMod val="75000"/>
                    </a:schemeClr>
                  </a:solidFill>
                </a:rPr>
                <a:t> </a:t>
              </a:r>
              <a:r>
                <a:rPr lang="en-US" sz="1050" b="1" dirty="0" err="1" smtClean="0">
                  <a:solidFill>
                    <a:schemeClr val="accent1">
                      <a:lumMod val="75000"/>
                    </a:schemeClr>
                  </a:solidFill>
                </a:rPr>
                <a:t>Criminales</a:t>
              </a:r>
              <a:endParaRPr lang="en-US" sz="400" dirty="0">
                <a:solidFill>
                  <a:schemeClr val="tx1"/>
                </a:solidFill>
              </a:endParaRPr>
            </a:p>
            <a:p>
              <a:pPr algn="ctr"/>
              <a:r>
                <a:rPr lang="en-US" sz="700" dirty="0" err="1" smtClean="0">
                  <a:solidFill>
                    <a:schemeClr val="tx1"/>
                  </a:solidFill>
                </a:rPr>
                <a:t>Espionaje</a:t>
              </a:r>
              <a:r>
                <a:rPr lang="en-US" sz="700" dirty="0" smtClean="0">
                  <a:solidFill>
                    <a:schemeClr val="tx1"/>
                  </a:solidFill>
                </a:rPr>
                <a:t> </a:t>
              </a:r>
              <a:r>
                <a:rPr lang="en-US" sz="700" dirty="0" err="1" smtClean="0">
                  <a:solidFill>
                    <a:schemeClr val="tx1"/>
                  </a:solidFill>
                </a:rPr>
                <a:t>corporativo</a:t>
              </a:r>
              <a:r>
                <a:rPr lang="en-US" sz="700" dirty="0" smtClean="0">
                  <a:solidFill>
                    <a:schemeClr val="tx1"/>
                  </a:solidFill>
                </a:rPr>
                <a:t>, </a:t>
              </a:r>
              <a:r>
                <a:rPr lang="en-US" sz="700" dirty="0" err="1" smtClean="0">
                  <a:solidFill>
                    <a:schemeClr val="tx1"/>
                  </a:solidFill>
                </a:rPr>
                <a:t>Espionaje</a:t>
              </a:r>
              <a:r>
                <a:rPr lang="en-US" sz="700" dirty="0" smtClean="0">
                  <a:solidFill>
                    <a:schemeClr val="tx1"/>
                  </a:solidFill>
                </a:rPr>
                <a:t> </a:t>
              </a:r>
              <a:r>
                <a:rPr lang="en-US" sz="700" dirty="0" err="1" smtClean="0">
                  <a:solidFill>
                    <a:schemeClr val="tx1"/>
                  </a:solidFill>
                </a:rPr>
                <a:t>nacional</a:t>
              </a:r>
              <a:r>
                <a:rPr lang="en-US" sz="700" dirty="0" smtClean="0">
                  <a:solidFill>
                    <a:schemeClr val="tx1"/>
                  </a:solidFill>
                </a:rPr>
                <a:t> y </a:t>
              </a:r>
              <a:r>
                <a:rPr lang="en-US" sz="700" dirty="0" err="1" smtClean="0">
                  <a:solidFill>
                    <a:schemeClr val="tx1"/>
                  </a:solidFill>
                </a:rPr>
                <a:t>crimen</a:t>
              </a:r>
              <a:r>
                <a:rPr lang="en-US" sz="700" dirty="0" smtClean="0">
                  <a:solidFill>
                    <a:schemeClr val="tx1"/>
                  </a:solidFill>
                </a:rPr>
                <a:t> </a:t>
              </a:r>
              <a:r>
                <a:rPr lang="en-US" sz="700" dirty="0" err="1" smtClean="0">
                  <a:solidFill>
                    <a:schemeClr val="tx1"/>
                  </a:solidFill>
                </a:rPr>
                <a:t>organizado</a:t>
              </a:r>
              <a:endParaRPr lang="en-US" sz="700" dirty="0">
                <a:solidFill>
                  <a:schemeClr val="tx1"/>
                </a:solidFill>
              </a:endParaRPr>
            </a:p>
          </p:txBody>
        </p:sp>
        <p:sp>
          <p:nvSpPr>
            <p:cNvPr id="14" name="Rectangle 13"/>
            <p:cNvSpPr/>
            <p:nvPr/>
          </p:nvSpPr>
          <p:spPr>
            <a:xfrm>
              <a:off x="6039648" y="3790950"/>
              <a:ext cx="1452283" cy="1295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b="1" dirty="0" err="1" smtClean="0">
                  <a:solidFill>
                    <a:schemeClr val="accent1">
                      <a:lumMod val="50000"/>
                    </a:schemeClr>
                  </a:solidFill>
                </a:rPr>
                <a:t>Infecciones</a:t>
              </a:r>
              <a:r>
                <a:rPr lang="en-US" sz="1050" b="1" dirty="0" smtClean="0">
                  <a:solidFill>
                    <a:schemeClr val="accent1">
                      <a:lumMod val="50000"/>
                    </a:schemeClr>
                  </a:solidFill>
                </a:rPr>
                <a:t> de</a:t>
              </a:r>
            </a:p>
            <a:p>
              <a:pPr algn="ctr"/>
              <a:r>
                <a:rPr lang="es-ES" sz="1050" b="1" dirty="0" smtClean="0">
                  <a:solidFill>
                    <a:schemeClr val="accent1">
                      <a:lumMod val="50000"/>
                    </a:schemeClr>
                  </a:solidFill>
                </a:rPr>
                <a:t>Malware</a:t>
              </a:r>
              <a:endParaRPr lang="en-US" sz="1050" b="1" dirty="0">
                <a:solidFill>
                  <a:schemeClr val="accent1">
                    <a:lumMod val="50000"/>
                  </a:schemeClr>
                </a:solidFill>
              </a:endParaRPr>
            </a:p>
            <a:p>
              <a:pPr algn="ctr"/>
              <a:r>
                <a:rPr lang="en-US" sz="400" dirty="0">
                  <a:solidFill>
                    <a:schemeClr val="tx1"/>
                  </a:solidFill>
                </a:rPr>
                <a:t> </a:t>
              </a:r>
            </a:p>
            <a:p>
              <a:pPr algn="ctr"/>
              <a:r>
                <a:rPr lang="en-US" sz="700" dirty="0" err="1" smtClean="0">
                  <a:solidFill>
                    <a:schemeClr val="tx1"/>
                  </a:solidFill>
                </a:rPr>
                <a:t>Pishing</a:t>
              </a:r>
              <a:r>
                <a:rPr lang="en-US" sz="700" dirty="0" smtClean="0">
                  <a:solidFill>
                    <a:schemeClr val="tx1"/>
                  </a:solidFill>
                </a:rPr>
                <a:t> </a:t>
              </a:r>
              <a:r>
                <a:rPr lang="en-US" sz="700" dirty="0" err="1" smtClean="0">
                  <a:solidFill>
                    <a:schemeClr val="tx1"/>
                  </a:solidFill>
                </a:rPr>
                <a:t>dirigido</a:t>
              </a:r>
              <a:r>
                <a:rPr lang="en-US" sz="700" dirty="0" smtClean="0">
                  <a:solidFill>
                    <a:schemeClr val="tx1"/>
                  </a:solidFill>
                </a:rPr>
                <a:t>, </a:t>
              </a:r>
              <a:r>
                <a:rPr lang="en-US" sz="700" dirty="0" err="1" smtClean="0">
                  <a:solidFill>
                    <a:schemeClr val="tx1"/>
                  </a:solidFill>
                </a:rPr>
                <a:t>brechas</a:t>
              </a:r>
              <a:r>
                <a:rPr lang="en-US" sz="700" dirty="0" smtClean="0">
                  <a:solidFill>
                    <a:schemeClr val="tx1"/>
                  </a:solidFill>
                </a:rPr>
                <a:t>, </a:t>
              </a:r>
              <a:r>
                <a:rPr lang="en-US" sz="700" dirty="0" err="1" smtClean="0">
                  <a:solidFill>
                    <a:schemeClr val="tx1"/>
                  </a:solidFill>
                </a:rPr>
                <a:t>Contaminación</a:t>
              </a:r>
              <a:r>
                <a:rPr lang="en-US" sz="700" dirty="0" smtClean="0">
                  <a:solidFill>
                    <a:schemeClr val="tx1"/>
                  </a:solidFill>
                </a:rPr>
                <a:t> de BYOD</a:t>
              </a:r>
              <a:endParaRPr lang="en-US" sz="700" dirty="0">
                <a:solidFill>
                  <a:schemeClr val="tx1"/>
                </a:solidFill>
              </a:endParaRPr>
            </a:p>
          </p:txBody>
        </p:sp>
        <p:sp>
          <p:nvSpPr>
            <p:cNvPr id="15" name="Rectangle 14"/>
            <p:cNvSpPr/>
            <p:nvPr/>
          </p:nvSpPr>
          <p:spPr>
            <a:xfrm>
              <a:off x="7575943" y="3790950"/>
              <a:ext cx="1268516" cy="12954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1050" b="1" dirty="0" err="1" smtClean="0">
                  <a:solidFill>
                    <a:schemeClr val="accent1">
                      <a:lumMod val="50000"/>
                    </a:schemeClr>
                  </a:solidFill>
                </a:rPr>
                <a:t>Robo</a:t>
              </a:r>
              <a:r>
                <a:rPr lang="en-US" sz="1050" b="1" dirty="0" smtClean="0">
                  <a:solidFill>
                    <a:schemeClr val="accent1">
                      <a:lumMod val="50000"/>
                    </a:schemeClr>
                  </a:solidFill>
                </a:rPr>
                <a:t> de</a:t>
              </a:r>
            </a:p>
            <a:p>
              <a:pPr algn="ctr"/>
              <a:r>
                <a:rPr lang="es-ES" sz="1050" b="1" dirty="0" smtClean="0">
                  <a:solidFill>
                    <a:schemeClr val="accent1">
                      <a:lumMod val="50000"/>
                    </a:schemeClr>
                  </a:solidFill>
                </a:rPr>
                <a:t>Credenciales</a:t>
              </a:r>
              <a:endParaRPr lang="en-US" sz="1050" b="1" dirty="0">
                <a:solidFill>
                  <a:schemeClr val="accent1">
                    <a:lumMod val="50000"/>
                  </a:schemeClr>
                </a:solidFill>
              </a:endParaRPr>
            </a:p>
            <a:p>
              <a:pPr algn="ctr"/>
              <a:r>
                <a:rPr lang="en-US" sz="400" dirty="0">
                  <a:solidFill>
                    <a:schemeClr val="tx1"/>
                  </a:solidFill>
                </a:rPr>
                <a:t> </a:t>
              </a:r>
            </a:p>
            <a:p>
              <a:pPr algn="ctr"/>
              <a:r>
                <a:rPr lang="en-US" sz="700" dirty="0" err="1" smtClean="0">
                  <a:solidFill>
                    <a:schemeClr val="tx1"/>
                  </a:solidFill>
                </a:rPr>
                <a:t>Exfiltración</a:t>
              </a:r>
              <a:r>
                <a:rPr lang="en-US" sz="700" dirty="0" smtClean="0">
                  <a:solidFill>
                    <a:schemeClr val="tx1"/>
                  </a:solidFill>
                </a:rPr>
                <a:t> de </a:t>
              </a:r>
              <a:r>
                <a:rPr lang="en-US" sz="700" dirty="0" err="1" smtClean="0">
                  <a:solidFill>
                    <a:schemeClr val="tx1"/>
                  </a:solidFill>
                </a:rPr>
                <a:t>credenciales</a:t>
              </a:r>
              <a:r>
                <a:rPr lang="en-US" sz="700" dirty="0" smtClean="0">
                  <a:solidFill>
                    <a:schemeClr val="tx1"/>
                  </a:solidFill>
                </a:rPr>
                <a:t> </a:t>
              </a:r>
              <a:r>
                <a:rPr lang="en-US" sz="700" dirty="0" err="1" smtClean="0">
                  <a:solidFill>
                    <a:schemeClr val="tx1"/>
                  </a:solidFill>
                </a:rPr>
                <a:t>ingeniería</a:t>
              </a:r>
              <a:r>
                <a:rPr lang="en-US" sz="700" dirty="0" smtClean="0">
                  <a:solidFill>
                    <a:schemeClr val="tx1"/>
                  </a:solidFill>
                </a:rPr>
                <a:t> social,  control e </a:t>
              </a:r>
              <a:r>
                <a:rPr lang="en-US" sz="700" dirty="0" err="1" smtClean="0">
                  <a:solidFill>
                    <a:schemeClr val="tx1"/>
                  </a:solidFill>
                </a:rPr>
                <a:t>higiene</a:t>
              </a:r>
              <a:r>
                <a:rPr lang="en-US" sz="700" dirty="0" smtClean="0">
                  <a:solidFill>
                    <a:schemeClr val="tx1"/>
                  </a:solidFill>
                </a:rPr>
                <a:t> de </a:t>
              </a:r>
              <a:r>
                <a:rPr lang="en-US" sz="700" dirty="0" err="1" smtClean="0">
                  <a:solidFill>
                    <a:schemeClr val="tx1"/>
                  </a:solidFill>
                </a:rPr>
                <a:t>dispositivos</a:t>
              </a:r>
              <a:endParaRPr lang="en-US" sz="700" dirty="0">
                <a:solidFill>
                  <a:schemeClr val="tx1"/>
                </a:solidFill>
              </a:endParaRPr>
            </a:p>
          </p:txBody>
        </p:sp>
      </p:grpSp>
      <p:pic>
        <p:nvPicPr>
          <p:cNvPr id="5" name="Picture 4"/>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0" y="3028950"/>
            <a:ext cx="9144000" cy="1149096"/>
          </a:xfrm>
          <a:prstGeom prst="rect">
            <a:avLst/>
          </a:prstGeom>
        </p:spPr>
      </p:pic>
      <p:sp>
        <p:nvSpPr>
          <p:cNvPr id="17" name="Rectangle 16"/>
          <p:cNvSpPr/>
          <p:nvPr/>
        </p:nvSpPr>
        <p:spPr>
          <a:xfrm>
            <a:off x="-3" y="118782"/>
            <a:ext cx="9144004" cy="1005167"/>
          </a:xfrm>
          <a:prstGeom prst="rect">
            <a:avLst/>
          </a:prstGeom>
          <a:solidFill>
            <a:schemeClr val="accent1"/>
          </a:solidFill>
          <a:ln w="635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err="1" smtClean="0">
              <a:ln>
                <a:noFill/>
              </a:ln>
              <a:solidFill>
                <a:schemeClr val="bg1"/>
              </a:solidFill>
              <a:effectLst/>
              <a:uLnTx/>
              <a:uFillTx/>
              <a:latin typeface="Calibri" panose="020F0502020204030204"/>
              <a:ea typeface="+mn-ea"/>
              <a:cs typeface="+mn-cs"/>
            </a:endParaRPr>
          </a:p>
        </p:txBody>
      </p:sp>
      <p:sp>
        <p:nvSpPr>
          <p:cNvPr id="18" name="Title 1"/>
          <p:cNvSpPr txBox="1">
            <a:spLocks/>
          </p:cNvSpPr>
          <p:nvPr/>
        </p:nvSpPr>
        <p:spPr>
          <a:xfrm>
            <a:off x="0" y="129778"/>
            <a:ext cx="9220200" cy="994172"/>
          </a:xfrm>
          <a:prstGeom prst="rect">
            <a:avLst/>
          </a:prstGeom>
        </p:spPr>
        <p:txBody>
          <a:bodyPr vert="horz" lIns="91440" tIns="45720" rIns="91440" bIns="45720" rtlCol="0" anchor="ctr">
            <a:normAutofit/>
          </a:bodyPr>
          <a:lstStyle>
            <a:lvl1pPr algn="l" defTabSz="685183" rtl="0" eaLnBrk="1" latinLnBrk="0" hangingPunct="1">
              <a:lnSpc>
                <a:spcPct val="90000"/>
              </a:lnSpc>
              <a:spcBef>
                <a:spcPct val="0"/>
              </a:spcBef>
              <a:buNone/>
              <a:defRPr sz="3297" kern="1200">
                <a:solidFill>
                  <a:schemeClr val="tx1"/>
                </a:solidFill>
                <a:latin typeface="+mj-lt"/>
                <a:ea typeface="+mj-ea"/>
                <a:cs typeface="+mj-cs"/>
              </a:defRPr>
            </a:lvl1pPr>
          </a:lstStyle>
          <a:p>
            <a:pPr marL="0" marR="0" lvl="0" indent="0" algn="ctr" defTabSz="685183"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ysClr val="window" lastClr="FFFFFF"/>
                </a:solidFill>
                <a:effectLst/>
                <a:uLnTx/>
                <a:uFillTx/>
                <a:latin typeface="+mn-lt"/>
                <a:ea typeface="+mj-ea"/>
                <a:cs typeface="+mj-cs"/>
              </a:rPr>
              <a:t>INTENCIÓN</a:t>
            </a:r>
            <a:r>
              <a:rPr kumimoji="0" lang="en-US" sz="3600" b="1" i="0" u="none" strike="noStrike" kern="1200" cap="none" spc="0" normalizeH="0" noProof="0" dirty="0" smtClean="0">
                <a:ln>
                  <a:noFill/>
                </a:ln>
                <a:solidFill>
                  <a:sysClr val="window" lastClr="FFFFFF"/>
                </a:solidFill>
                <a:effectLst/>
                <a:uLnTx/>
                <a:uFillTx/>
                <a:latin typeface="+mn-lt"/>
                <a:ea typeface="+mj-ea"/>
                <a:cs typeface="+mj-cs"/>
              </a:rPr>
              <a:t> del USUARIO</a:t>
            </a:r>
            <a:endParaRPr kumimoji="0" lang="en-US" sz="3600" b="1" i="0" u="none" strike="noStrike" kern="1200" cap="none" spc="0" normalizeH="0" baseline="0" noProof="0" dirty="0">
              <a:ln>
                <a:noFill/>
              </a:ln>
              <a:solidFill>
                <a:sysClr val="window" lastClr="FFFFFF"/>
              </a:solidFill>
              <a:effectLst/>
              <a:uLnTx/>
              <a:uFillTx/>
              <a:latin typeface="+mn-lt"/>
              <a:ea typeface="+mj-ea"/>
              <a:cs typeface="+mj-cs"/>
            </a:endParaRPr>
          </a:p>
        </p:txBody>
      </p:sp>
    </p:spTree>
    <p:extLst>
      <p:ext uri="{BB962C8B-B14F-4D97-AF65-F5344CB8AC3E}">
        <p14:creationId xmlns:p14="http://schemas.microsoft.com/office/powerpoint/2010/main" xmlns="" val="20029036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 </a:t>
            </a:r>
            <a:r>
              <a:rPr lang="en-US" dirty="0" err="1" smtClean="0"/>
              <a:t>hacer</a:t>
            </a:r>
            <a:r>
              <a:rPr lang="en-US" dirty="0" smtClean="0"/>
              <a:t>?</a:t>
            </a:r>
            <a:endParaRPr lang="en-US" dirty="0"/>
          </a:p>
        </p:txBody>
      </p:sp>
      <p:sp>
        <p:nvSpPr>
          <p:cNvPr id="5" name="Rectangle 4"/>
          <p:cNvSpPr/>
          <p:nvPr/>
        </p:nvSpPr>
        <p:spPr>
          <a:xfrm>
            <a:off x="347471" y="742950"/>
            <a:ext cx="8567929" cy="3693319"/>
          </a:xfrm>
          <a:prstGeom prst="rect">
            <a:avLst/>
          </a:prstGeom>
        </p:spPr>
        <p:txBody>
          <a:bodyPr wrap="square">
            <a:spAutoFit/>
          </a:bodyPr>
          <a:lstStyle/>
          <a:p>
            <a:pPr algn="just"/>
            <a:r>
              <a:rPr lang="es-ES" dirty="0" smtClean="0"/>
              <a:t>Las Amenazas Internas pueden </a:t>
            </a:r>
            <a:r>
              <a:rPr lang="es-ES" dirty="0"/>
              <a:t>ser </a:t>
            </a:r>
            <a:r>
              <a:rPr lang="es-ES" dirty="0" smtClean="0"/>
              <a:t>detenidas</a:t>
            </a:r>
            <a:r>
              <a:rPr lang="es-ES" dirty="0"/>
              <a:t>, pero es un problema complejo. </a:t>
            </a:r>
            <a:endParaRPr lang="es-ES" dirty="0" smtClean="0"/>
          </a:p>
          <a:p>
            <a:pPr algn="just"/>
            <a:r>
              <a:rPr lang="es-ES" dirty="0" smtClean="0"/>
              <a:t>Los Ataques Internos </a:t>
            </a:r>
            <a:r>
              <a:rPr lang="es-ES" dirty="0"/>
              <a:t>sólo pueden </a:t>
            </a:r>
            <a:r>
              <a:rPr lang="es-ES" dirty="0" smtClean="0"/>
              <a:t>prevenirse a </a:t>
            </a:r>
            <a:r>
              <a:rPr lang="es-ES" dirty="0"/>
              <a:t>través de una estrategia de defensa en </a:t>
            </a:r>
            <a:r>
              <a:rPr lang="es-ES" dirty="0" smtClean="0"/>
              <a:t>capas: </a:t>
            </a:r>
          </a:p>
          <a:p>
            <a:pPr algn="just"/>
            <a:r>
              <a:rPr lang="es-ES" dirty="0" smtClean="0"/>
              <a:t>Políticas</a:t>
            </a:r>
          </a:p>
          <a:p>
            <a:pPr algn="just"/>
            <a:r>
              <a:rPr lang="es-ES" dirty="0" smtClean="0"/>
              <a:t>Procedimientos</a:t>
            </a:r>
            <a:endParaRPr lang="es-ES" dirty="0"/>
          </a:p>
          <a:p>
            <a:pPr algn="just"/>
            <a:r>
              <a:rPr lang="es-ES" dirty="0" smtClean="0"/>
              <a:t>Personas</a:t>
            </a:r>
          </a:p>
          <a:p>
            <a:pPr algn="just"/>
            <a:r>
              <a:rPr lang="es-ES" dirty="0" smtClean="0"/>
              <a:t>Controles Tecnológicos.</a:t>
            </a:r>
          </a:p>
          <a:p>
            <a:pPr algn="just"/>
            <a:endParaRPr lang="es-ES" dirty="0" smtClean="0"/>
          </a:p>
          <a:p>
            <a:pPr algn="just"/>
            <a:endParaRPr lang="es-ES" dirty="0"/>
          </a:p>
          <a:p>
            <a:pPr algn="just"/>
            <a:r>
              <a:rPr lang="es-ES" b="1" dirty="0" smtClean="0">
                <a:solidFill>
                  <a:schemeClr val="accent1">
                    <a:lumMod val="75000"/>
                  </a:schemeClr>
                </a:solidFill>
              </a:rPr>
              <a:t>¡Hay que Cambiar el Enfoque!</a:t>
            </a:r>
          </a:p>
          <a:p>
            <a:pPr algn="just"/>
            <a:endParaRPr lang="es-ES" dirty="0"/>
          </a:p>
          <a:p>
            <a:pPr algn="just"/>
            <a:endParaRPr lang="es-ES" dirty="0" smtClean="0"/>
          </a:p>
          <a:p>
            <a:pPr algn="just"/>
            <a:endParaRPr lang="es-E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5562600" y="1500188"/>
            <a:ext cx="3346928" cy="2519362"/>
          </a:xfrm>
          <a:prstGeom prst="rect">
            <a:avLst/>
          </a:prstGeom>
        </p:spPr>
      </p:pic>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6825436" y="4019550"/>
            <a:ext cx="2318564" cy="958837"/>
          </a:xfrm>
          <a:prstGeom prst="rect">
            <a:avLst/>
          </a:prstGeom>
          <a:noFill/>
          <a:ln w="9525">
            <a:noFill/>
            <a:miter lim="800000"/>
            <a:headEnd/>
            <a:tailEnd/>
          </a:ln>
          <a:effectLst/>
        </p:spPr>
      </p:pic>
    </p:spTree>
    <p:extLst>
      <p:ext uri="{BB962C8B-B14F-4D97-AF65-F5344CB8AC3E}">
        <p14:creationId xmlns:p14="http://schemas.microsoft.com/office/powerpoint/2010/main" xmlns="" val="3141592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81000" y="819150"/>
            <a:ext cx="8534400" cy="34467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228600" y="209550"/>
            <a:ext cx="6477000" cy="400110"/>
          </a:xfrm>
          <a:prstGeom prst="rect">
            <a:avLst/>
          </a:prstGeom>
          <a:noFill/>
        </p:spPr>
        <p:txBody>
          <a:bodyPr wrap="square" rtlCol="0">
            <a:spAutoFit/>
          </a:bodyPr>
          <a:lstStyle/>
          <a:p>
            <a:r>
              <a:rPr lang="en-US" sz="2000" b="1" cap="all" dirty="0">
                <a:solidFill>
                  <a:schemeClr val="tx2"/>
                </a:solidFill>
                <a:latin typeface="+mj-lt"/>
                <a:ea typeface="+mj-ea"/>
                <a:cs typeface="+mj-cs"/>
              </a:rPr>
              <a:t>Que </a:t>
            </a:r>
            <a:r>
              <a:rPr lang="en-US" sz="2000" b="1" cap="all" dirty="0" err="1">
                <a:solidFill>
                  <a:schemeClr val="tx2"/>
                </a:solidFill>
                <a:latin typeface="+mj-lt"/>
                <a:ea typeface="+mj-ea"/>
                <a:cs typeface="+mj-cs"/>
              </a:rPr>
              <a:t>nos</a:t>
            </a:r>
            <a:r>
              <a:rPr lang="en-US" sz="2000" b="1" cap="all" dirty="0">
                <a:solidFill>
                  <a:schemeClr val="tx2"/>
                </a:solidFill>
                <a:latin typeface="+mj-lt"/>
                <a:ea typeface="+mj-ea"/>
                <a:cs typeface="+mj-cs"/>
              </a:rPr>
              <a:t> </a:t>
            </a:r>
            <a:r>
              <a:rPr lang="en-US" sz="2000" b="1" cap="all" dirty="0" err="1">
                <a:solidFill>
                  <a:schemeClr val="tx2"/>
                </a:solidFill>
                <a:latin typeface="+mj-lt"/>
                <a:ea typeface="+mj-ea"/>
                <a:cs typeface="+mj-cs"/>
              </a:rPr>
              <a:t>esta</a:t>
            </a:r>
            <a:r>
              <a:rPr lang="en-US" sz="2000" b="1" cap="all" dirty="0">
                <a:solidFill>
                  <a:schemeClr val="tx2"/>
                </a:solidFill>
                <a:latin typeface="+mj-lt"/>
                <a:ea typeface="+mj-ea"/>
                <a:cs typeface="+mj-cs"/>
              </a:rPr>
              <a:t> </a:t>
            </a:r>
            <a:r>
              <a:rPr lang="en-US" sz="2000" b="1" cap="all" dirty="0" err="1">
                <a:solidFill>
                  <a:schemeClr val="tx2"/>
                </a:solidFill>
                <a:latin typeface="+mj-lt"/>
                <a:ea typeface="+mj-ea"/>
                <a:cs typeface="+mj-cs"/>
              </a:rPr>
              <a:t>Faltando</a:t>
            </a:r>
            <a:r>
              <a:rPr lang="en-US" sz="2000" b="1" cap="all" dirty="0">
                <a:solidFill>
                  <a:schemeClr val="tx2"/>
                </a:solidFill>
                <a:latin typeface="+mj-lt"/>
                <a:ea typeface="+mj-ea"/>
                <a:cs typeface="+mj-cs"/>
              </a:rPr>
              <a:t>?</a:t>
            </a:r>
          </a:p>
        </p:txBody>
      </p:sp>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6825436" y="4019550"/>
            <a:ext cx="2318564" cy="958837"/>
          </a:xfrm>
          <a:prstGeom prst="rect">
            <a:avLst/>
          </a:prstGeom>
          <a:noFill/>
          <a:ln w="9525">
            <a:noFill/>
            <a:miter lim="800000"/>
            <a:headEnd/>
            <a:tailEnd/>
          </a:ln>
          <a:effectLst/>
        </p:spPr>
      </p:pic>
    </p:spTree>
    <p:extLst>
      <p:ext uri="{BB962C8B-B14F-4D97-AF65-F5344CB8AC3E}">
        <p14:creationId xmlns:p14="http://schemas.microsoft.com/office/powerpoint/2010/main" xmlns="" val="410541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0"/>
            <a:ext cx="8686800" cy="628650"/>
          </a:xfrm>
        </p:spPr>
        <p:txBody>
          <a:bodyPr>
            <a:noAutofit/>
          </a:bodyPr>
          <a:lstStyle/>
          <a:p>
            <a:r>
              <a:rPr lang="en-US" sz="2000" b="1" cap="all" dirty="0">
                <a:solidFill>
                  <a:schemeClr val="tx2"/>
                </a:solidFill>
              </a:rPr>
              <a:t>El </a:t>
            </a:r>
            <a:r>
              <a:rPr lang="en-US" sz="2000" b="1" cap="all" dirty="0" err="1">
                <a:solidFill>
                  <a:schemeClr val="tx2"/>
                </a:solidFill>
              </a:rPr>
              <a:t>tiempo</a:t>
            </a:r>
            <a:r>
              <a:rPr lang="en-US" sz="2000" b="1" cap="all" dirty="0">
                <a:solidFill>
                  <a:schemeClr val="tx2"/>
                </a:solidFill>
              </a:rPr>
              <a:t> de </a:t>
            </a:r>
            <a:r>
              <a:rPr lang="en-US" sz="2000" b="1" cap="all" dirty="0" err="1">
                <a:solidFill>
                  <a:schemeClr val="tx2"/>
                </a:solidFill>
              </a:rPr>
              <a:t>descubrimiento</a:t>
            </a:r>
            <a:r>
              <a:rPr lang="en-US" sz="2000" b="1" cap="all" dirty="0">
                <a:solidFill>
                  <a:schemeClr val="tx2"/>
                </a:solidFill>
              </a:rPr>
              <a:t> de </a:t>
            </a:r>
            <a:r>
              <a:rPr lang="en-US" sz="2000" b="1" cap="all" dirty="0" err="1">
                <a:solidFill>
                  <a:schemeClr val="tx2"/>
                </a:solidFill>
              </a:rPr>
              <a:t>brechas</a:t>
            </a:r>
            <a:r>
              <a:rPr lang="en-US" sz="2000" b="1" cap="all" dirty="0">
                <a:solidFill>
                  <a:schemeClr val="tx2"/>
                </a:solidFill>
              </a:rPr>
              <a:t> </a:t>
            </a:r>
            <a:r>
              <a:rPr lang="en-US" sz="2000" b="1" cap="all" dirty="0" err="1">
                <a:solidFill>
                  <a:schemeClr val="tx2"/>
                </a:solidFill>
              </a:rPr>
              <a:t>Aumenta</a:t>
            </a:r>
            <a:endParaRPr lang="en-US" sz="2000" b="1" cap="all" dirty="0">
              <a:solidFill>
                <a:schemeClr val="tx2"/>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1454091" y="1200150"/>
            <a:ext cx="5403911" cy="306705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7162800" y="2124272"/>
            <a:ext cx="1714500" cy="618927"/>
          </a:xfrm>
          <a:prstGeom prst="rect">
            <a:avLst/>
          </a:prstGeom>
        </p:spPr>
      </p:pic>
      <p:pic>
        <p:nvPicPr>
          <p:cNvPr id="7" name="Picture 2"/>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bwMode="auto">
          <a:xfrm>
            <a:off x="6825436" y="4019550"/>
            <a:ext cx="2318564" cy="958837"/>
          </a:xfrm>
          <a:prstGeom prst="rect">
            <a:avLst/>
          </a:prstGeom>
          <a:noFill/>
          <a:ln w="9525">
            <a:noFill/>
            <a:miter lim="800000"/>
            <a:headEnd/>
            <a:tailEnd/>
          </a:ln>
          <a:effectLst/>
        </p:spPr>
      </p:pic>
    </p:spTree>
    <p:extLst>
      <p:ext uri="{BB962C8B-B14F-4D97-AF65-F5344CB8AC3E}">
        <p14:creationId xmlns:p14="http://schemas.microsoft.com/office/powerpoint/2010/main" xmlns="" val="1316666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2"/>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a:off x="6825436" y="4019550"/>
            <a:ext cx="2318564" cy="958837"/>
          </a:xfrm>
          <a:prstGeom prst="rect">
            <a:avLst/>
          </a:prstGeom>
          <a:noFill/>
          <a:ln w="9525">
            <a:noFill/>
            <a:miter lim="800000"/>
            <a:headEnd/>
            <a:tailEnd/>
          </a:ln>
          <a:effectLst/>
        </p:spPr>
      </p:pic>
      <p:sp>
        <p:nvSpPr>
          <p:cNvPr id="7" name="Rectangle 6"/>
          <p:cNvSpPr/>
          <p:nvPr/>
        </p:nvSpPr>
        <p:spPr>
          <a:xfrm>
            <a:off x="0" y="339502"/>
            <a:ext cx="8153400" cy="3527648"/>
          </a:xfrm>
          <a:prstGeom prst="rect">
            <a:avLst/>
          </a:prstGeom>
          <a:gradFill flip="none" rotWithShape="1">
            <a:gsLst>
              <a:gs pos="40000">
                <a:schemeClr val="bg1">
                  <a:lumMod val="95000"/>
                </a:schemeClr>
              </a:gs>
              <a:gs pos="0">
                <a:schemeClr val="bg1"/>
              </a:gs>
              <a:gs pos="50000">
                <a:srgbClr val="D7D7D7"/>
              </a:gs>
              <a:gs pos="60000">
                <a:schemeClr val="bg1">
                  <a:lumMod val="95000"/>
                </a:schemeClr>
              </a:gs>
              <a:gs pos="100000">
                <a:schemeClr val="bg1"/>
              </a:gs>
            </a:gsLst>
            <a:lin ang="16200000" scaled="1"/>
            <a:tileRect/>
          </a:gradFill>
        </p:spPr>
        <p:txBody>
          <a:bodyPr wrap="none" rtlCol="0" anchor="ctr">
            <a:noAutofit/>
          </a:bodyPr>
          <a:lstStyle/>
          <a:p>
            <a:pPr algn="ctr"/>
            <a:endParaRPr lang="en-US" sz="1100" dirty="0">
              <a:solidFill>
                <a:srgbClr val="000000"/>
              </a:solidFill>
            </a:endParaRPr>
          </a:p>
        </p:txBody>
      </p:sp>
      <p:cxnSp>
        <p:nvCxnSpPr>
          <p:cNvPr id="8" name="Straight Arrow Connector 7"/>
          <p:cNvCxnSpPr/>
          <p:nvPr/>
        </p:nvCxnSpPr>
        <p:spPr bwMode="auto">
          <a:xfrm>
            <a:off x="-15902" y="2441708"/>
            <a:ext cx="2369451" cy="0"/>
          </a:xfrm>
          <a:prstGeom prst="straightConnector1">
            <a:avLst/>
          </a:prstGeom>
          <a:noFill/>
          <a:ln w="28575" cmpd="sng">
            <a:solidFill>
              <a:srgbClr val="43B005"/>
            </a:solidFill>
            <a:prstDash val="solid"/>
            <a:headEnd type="none"/>
            <a:tailEnd type="none" w="med" len="sm"/>
          </a:ln>
        </p:spPr>
      </p:cxnSp>
      <p:cxnSp>
        <p:nvCxnSpPr>
          <p:cNvPr id="9" name="Straight Connector 8"/>
          <p:cNvCxnSpPr/>
          <p:nvPr/>
        </p:nvCxnSpPr>
        <p:spPr bwMode="auto">
          <a:xfrm>
            <a:off x="8172401" y="2443529"/>
            <a:ext cx="0" cy="1615927"/>
          </a:xfrm>
          <a:prstGeom prst="line">
            <a:avLst/>
          </a:prstGeom>
          <a:noFill/>
          <a:ln w="19050" cap="flat" cmpd="sng" algn="ctr">
            <a:solidFill>
              <a:srgbClr val="43B005"/>
            </a:solidFill>
            <a:prstDash val="sysDot"/>
            <a:round/>
            <a:headEnd type="none"/>
            <a:tailEnd type="none" w="lg" len="med"/>
          </a:ln>
          <a:effectLst/>
        </p:spPr>
      </p:cxnSp>
      <p:grpSp>
        <p:nvGrpSpPr>
          <p:cNvPr id="10" name="Group 9"/>
          <p:cNvGrpSpPr/>
          <p:nvPr/>
        </p:nvGrpSpPr>
        <p:grpSpPr>
          <a:xfrm>
            <a:off x="2353549" y="3440186"/>
            <a:ext cx="5952251" cy="655564"/>
            <a:chOff x="2353549" y="3680714"/>
            <a:chExt cx="5952251" cy="655564"/>
          </a:xfrm>
          <a:solidFill>
            <a:srgbClr val="FFFFFF"/>
          </a:solidFill>
        </p:grpSpPr>
        <p:cxnSp>
          <p:nvCxnSpPr>
            <p:cNvPr id="11" name="Straight Connector 10"/>
            <p:cNvCxnSpPr/>
            <p:nvPr/>
          </p:nvCxnSpPr>
          <p:spPr bwMode="auto">
            <a:xfrm flipH="1">
              <a:off x="2353549" y="4297124"/>
              <a:ext cx="5824486" cy="0"/>
            </a:xfrm>
            <a:prstGeom prst="line">
              <a:avLst/>
            </a:prstGeom>
            <a:grpFill/>
            <a:ln w="31750" cap="flat" cmpd="sng" algn="ctr">
              <a:gradFill flip="none" rotWithShape="1">
                <a:gsLst>
                  <a:gs pos="16000">
                    <a:srgbClr val="FFCC66"/>
                  </a:gs>
                  <a:gs pos="0">
                    <a:srgbClr val="FFCC66"/>
                  </a:gs>
                  <a:gs pos="91000">
                    <a:schemeClr val="accent2">
                      <a:lumMod val="60000"/>
                      <a:lumOff val="40000"/>
                    </a:schemeClr>
                  </a:gs>
                  <a:gs pos="79000">
                    <a:srgbClr val="EE6760"/>
                  </a:gs>
                  <a:gs pos="25000">
                    <a:srgbClr val="EE6B64"/>
                  </a:gs>
                  <a:gs pos="97000">
                    <a:srgbClr val="43B02A"/>
                  </a:gs>
                </a:gsLst>
                <a:lin ang="10800000" scaled="1"/>
                <a:tileRect/>
              </a:gradFill>
              <a:prstDash val="solid"/>
              <a:round/>
              <a:headEnd type="triangle" w="lg" len="med"/>
              <a:tailEnd type="triangle" w="lg" len="med"/>
            </a:ln>
            <a:effectLst/>
          </p:spPr>
        </p:cxnSp>
        <p:sp>
          <p:nvSpPr>
            <p:cNvPr id="12" name="TextBox 11"/>
            <p:cNvSpPr txBox="1"/>
            <p:nvPr/>
          </p:nvSpPr>
          <p:spPr>
            <a:xfrm>
              <a:off x="2423419" y="3680714"/>
              <a:ext cx="5882381" cy="655564"/>
            </a:xfrm>
            <a:prstGeom prst="rect">
              <a:avLst/>
            </a:prstGeom>
            <a:grpFill/>
            <a:ln>
              <a:solidFill>
                <a:srgbClr val="4F81BD"/>
              </a:solidFill>
            </a:ln>
          </p:spPr>
          <p:txBody>
            <a:bodyPr wrap="none" lIns="45720" tIns="91440" rIns="45720" bIns="45720" rtlCol="0" anchor="ctr">
              <a:spAutoFit/>
            </a:bodyPr>
            <a:lstStyle/>
            <a:p>
              <a:pPr algn="ctr">
                <a:lnSpc>
                  <a:spcPct val="120000"/>
                </a:lnSpc>
              </a:pPr>
              <a:r>
                <a:rPr lang="en-US" sz="1400" i="1" dirty="0" err="1" smtClean="0">
                  <a:solidFill>
                    <a:srgbClr val="CCCCCC">
                      <a:lumMod val="50000"/>
                    </a:srgbClr>
                  </a:solidFill>
                </a:rPr>
                <a:t>Reducir</a:t>
              </a:r>
              <a:r>
                <a:rPr lang="en-US" sz="1400" i="1" dirty="0" smtClean="0">
                  <a:solidFill>
                    <a:srgbClr val="CCCCCC">
                      <a:lumMod val="50000"/>
                    </a:srgbClr>
                  </a:solidFill>
                </a:rPr>
                <a:t> “TIEMPO DE COMPROMISO” </a:t>
              </a:r>
              <a:r>
                <a:rPr lang="en-US" sz="1200" i="1" dirty="0" smtClean="0">
                  <a:solidFill>
                    <a:srgbClr val="CCCCCC">
                      <a:lumMod val="50000"/>
                    </a:srgbClr>
                  </a:solidFill>
                </a:rPr>
                <a:t>(</a:t>
              </a:r>
              <a:r>
                <a:rPr lang="en-US" sz="1200" i="1" dirty="0" err="1" smtClean="0">
                  <a:solidFill>
                    <a:srgbClr val="CCCCCC">
                      <a:lumMod val="50000"/>
                    </a:srgbClr>
                  </a:solidFill>
                </a:rPr>
                <a:t>cuando</a:t>
              </a:r>
              <a:r>
                <a:rPr lang="en-US" sz="1200" i="1" dirty="0" smtClean="0">
                  <a:solidFill>
                    <a:srgbClr val="CCCCCC">
                      <a:lumMod val="50000"/>
                    </a:srgbClr>
                  </a:solidFill>
                </a:rPr>
                <a:t> </a:t>
              </a:r>
              <a:r>
                <a:rPr lang="en-US" sz="1200" i="1" dirty="0" err="1" smtClean="0">
                  <a:solidFill>
                    <a:srgbClr val="CCCCCC">
                      <a:lumMod val="50000"/>
                    </a:srgbClr>
                  </a:solidFill>
                </a:rPr>
                <a:t>las</a:t>
              </a:r>
              <a:r>
                <a:rPr lang="en-US" sz="1200" i="1" dirty="0" smtClean="0">
                  <a:solidFill>
                    <a:srgbClr val="CCCCCC">
                      <a:lumMod val="50000"/>
                    </a:srgbClr>
                  </a:solidFill>
                </a:rPr>
                <a:t> </a:t>
              </a:r>
              <a:r>
                <a:rPr lang="en-US" sz="1200" i="1" dirty="0" err="1" smtClean="0">
                  <a:solidFill>
                    <a:srgbClr val="CCCCCC">
                      <a:lumMod val="50000"/>
                    </a:srgbClr>
                  </a:solidFill>
                </a:rPr>
                <a:t>amenazas</a:t>
              </a:r>
              <a:r>
                <a:rPr lang="en-US" sz="1200" i="1" dirty="0" smtClean="0">
                  <a:solidFill>
                    <a:srgbClr val="CCCCCC">
                      <a:lumMod val="50000"/>
                    </a:srgbClr>
                  </a:solidFill>
                </a:rPr>
                <a:t> </a:t>
              </a:r>
              <a:r>
                <a:rPr lang="en-US" sz="1200" i="1" dirty="0" err="1" smtClean="0">
                  <a:solidFill>
                    <a:srgbClr val="CCCCCC">
                      <a:lumMod val="50000"/>
                    </a:srgbClr>
                  </a:solidFill>
                </a:rPr>
                <a:t>están</a:t>
              </a:r>
              <a:r>
                <a:rPr lang="en-US" sz="1200" i="1" dirty="0" smtClean="0">
                  <a:solidFill>
                    <a:srgbClr val="CCCCCC">
                      <a:lumMod val="50000"/>
                    </a:srgbClr>
                  </a:solidFill>
                </a:rPr>
                <a:t> en la red)</a:t>
              </a:r>
              <a:r>
                <a:rPr lang="en-US" sz="1400" i="1" dirty="0" smtClean="0">
                  <a:solidFill>
                    <a:srgbClr val="CCCCCC">
                      <a:lumMod val="50000"/>
                    </a:srgbClr>
                  </a:solidFill>
                </a:rPr>
                <a:t/>
              </a:r>
              <a:br>
                <a:rPr lang="en-US" sz="1400" i="1" dirty="0" smtClean="0">
                  <a:solidFill>
                    <a:srgbClr val="CCCCCC">
                      <a:lumMod val="50000"/>
                    </a:srgbClr>
                  </a:solidFill>
                </a:rPr>
              </a:br>
              <a:r>
                <a:rPr lang="en-US" sz="1400" i="1" dirty="0" smtClean="0">
                  <a:solidFill>
                    <a:srgbClr val="CCCCCC">
                      <a:lumMod val="50000"/>
                    </a:srgbClr>
                  </a:solidFill>
                </a:rPr>
                <a:t>para </a:t>
              </a:r>
              <a:r>
                <a:rPr lang="en-US" sz="1400" i="1" dirty="0" err="1" smtClean="0">
                  <a:solidFill>
                    <a:srgbClr val="CCCCCC">
                      <a:lumMod val="50000"/>
                    </a:srgbClr>
                  </a:solidFill>
                </a:rPr>
                <a:t>minimizar</a:t>
              </a:r>
              <a:r>
                <a:rPr lang="en-US" sz="1400" i="1" dirty="0" smtClean="0">
                  <a:solidFill>
                    <a:srgbClr val="CCCCCC">
                      <a:lumMod val="50000"/>
                    </a:srgbClr>
                  </a:solidFill>
                </a:rPr>
                <a:t> el </a:t>
              </a:r>
              <a:r>
                <a:rPr lang="en-US" sz="1400" i="1" dirty="0" err="1" smtClean="0">
                  <a:solidFill>
                    <a:srgbClr val="CCCCCC">
                      <a:lumMod val="50000"/>
                    </a:srgbClr>
                  </a:solidFill>
                </a:rPr>
                <a:t>robo</a:t>
              </a:r>
              <a:r>
                <a:rPr lang="en-US" sz="1400" i="1" dirty="0" smtClean="0">
                  <a:solidFill>
                    <a:srgbClr val="CCCCCC">
                      <a:lumMod val="50000"/>
                    </a:srgbClr>
                  </a:solidFill>
                </a:rPr>
                <a:t> y el </a:t>
              </a:r>
              <a:r>
                <a:rPr lang="en-US" sz="1400" i="1" dirty="0" err="1" smtClean="0">
                  <a:solidFill>
                    <a:srgbClr val="CCCCCC">
                      <a:lumMod val="50000"/>
                    </a:srgbClr>
                  </a:solidFill>
                </a:rPr>
                <a:t>daño</a:t>
              </a:r>
              <a:endParaRPr lang="en-US" sz="1400" i="1" dirty="0">
                <a:solidFill>
                  <a:srgbClr val="CCCCCC">
                    <a:lumMod val="50000"/>
                  </a:srgbClr>
                </a:solidFill>
              </a:endParaRPr>
            </a:p>
          </p:txBody>
        </p:sp>
      </p:grpSp>
      <p:cxnSp>
        <p:nvCxnSpPr>
          <p:cNvPr id="13" name="Straight Connector 12"/>
          <p:cNvCxnSpPr/>
          <p:nvPr/>
        </p:nvCxnSpPr>
        <p:spPr bwMode="auto">
          <a:xfrm>
            <a:off x="2327734" y="2632963"/>
            <a:ext cx="25815" cy="1426493"/>
          </a:xfrm>
          <a:prstGeom prst="line">
            <a:avLst/>
          </a:prstGeom>
          <a:noFill/>
          <a:ln w="19050" cap="flat" cmpd="sng" algn="ctr">
            <a:solidFill>
              <a:schemeClr val="accent2"/>
            </a:solidFill>
            <a:prstDash val="sysDot"/>
            <a:round/>
            <a:headEnd type="none"/>
            <a:tailEnd type="none" w="lg" len="med"/>
          </a:ln>
          <a:effectLst/>
        </p:spPr>
      </p:cxnSp>
      <p:sp>
        <p:nvSpPr>
          <p:cNvPr id="14" name="TextBox 13"/>
          <p:cNvSpPr txBox="1"/>
          <p:nvPr/>
        </p:nvSpPr>
        <p:spPr>
          <a:xfrm>
            <a:off x="2339752" y="2820470"/>
            <a:ext cx="1178528" cy="430887"/>
          </a:xfrm>
          <a:prstGeom prst="rect">
            <a:avLst/>
          </a:prstGeom>
          <a:noFill/>
        </p:spPr>
        <p:txBody>
          <a:bodyPr wrap="none" rtlCol="0" anchor="t">
            <a:spAutoFit/>
          </a:bodyPr>
          <a:lstStyle/>
          <a:p>
            <a:r>
              <a:rPr lang="en-US" sz="1100" b="1" dirty="0" smtClean="0">
                <a:solidFill>
                  <a:srgbClr val="4D4D4D"/>
                </a:solidFill>
              </a:rPr>
              <a:t>COMPROMISO</a:t>
            </a:r>
          </a:p>
          <a:p>
            <a:r>
              <a:rPr lang="es-CL" sz="1100" b="1" dirty="0" smtClean="0">
                <a:solidFill>
                  <a:srgbClr val="4D4D4D"/>
                </a:solidFill>
              </a:rPr>
              <a:t>INICIAL</a:t>
            </a:r>
            <a:endParaRPr lang="en-US" sz="1100" b="1" dirty="0">
              <a:solidFill>
                <a:srgbClr val="4D4D4D"/>
              </a:solidFill>
            </a:endParaRPr>
          </a:p>
        </p:txBody>
      </p:sp>
      <p:sp>
        <p:nvSpPr>
          <p:cNvPr id="15" name="TextBox 14"/>
          <p:cNvSpPr txBox="1"/>
          <p:nvPr/>
        </p:nvSpPr>
        <p:spPr>
          <a:xfrm>
            <a:off x="3976700" y="3020535"/>
            <a:ext cx="1499108" cy="230822"/>
          </a:xfrm>
          <a:prstGeom prst="rect">
            <a:avLst/>
          </a:prstGeom>
          <a:noFill/>
        </p:spPr>
        <p:txBody>
          <a:bodyPr wrap="none" lIns="91430" tIns="45715" rIns="91430" bIns="45715" rtlCol="0">
            <a:spAutoFit/>
          </a:bodyPr>
          <a:lstStyle/>
          <a:p>
            <a:pPr algn="ctr"/>
            <a:r>
              <a:rPr lang="es-CL" sz="900" b="1" dirty="0" smtClean="0">
                <a:gradFill>
                  <a:gsLst>
                    <a:gs pos="18000">
                      <a:srgbClr val="FF6C0C"/>
                    </a:gs>
                    <a:gs pos="49000">
                      <a:srgbClr val="E82E25"/>
                    </a:gs>
                  </a:gsLst>
                  <a:lin ang="0" scaled="1"/>
                </a:gradFill>
              </a:rPr>
              <a:t>MOVIMIENTO LATERAL</a:t>
            </a:r>
            <a:endParaRPr lang="en-US" sz="900" b="1" dirty="0">
              <a:gradFill>
                <a:gsLst>
                  <a:gs pos="18000">
                    <a:srgbClr val="FF6C0C"/>
                  </a:gs>
                  <a:gs pos="49000">
                    <a:srgbClr val="E82E25"/>
                  </a:gs>
                </a:gsLst>
                <a:lin ang="0" scaled="1"/>
              </a:gradFill>
            </a:endParaRPr>
          </a:p>
        </p:txBody>
      </p:sp>
      <p:cxnSp>
        <p:nvCxnSpPr>
          <p:cNvPr id="16" name="Straight Arrow Connector 15"/>
          <p:cNvCxnSpPr/>
          <p:nvPr/>
        </p:nvCxnSpPr>
        <p:spPr bwMode="auto">
          <a:xfrm>
            <a:off x="1600200" y="1365055"/>
            <a:ext cx="608741" cy="792134"/>
          </a:xfrm>
          <a:prstGeom prst="straightConnector1">
            <a:avLst/>
          </a:prstGeom>
          <a:noFill/>
          <a:ln w="28575" cmpd="sng">
            <a:solidFill>
              <a:srgbClr val="A6A6A6"/>
            </a:solidFill>
            <a:prstDash val="sysDot"/>
            <a:headEnd type="none"/>
            <a:tailEnd type="triangle" w="lg" len="med"/>
          </a:ln>
        </p:spPr>
      </p:cxnSp>
      <p:sp>
        <p:nvSpPr>
          <p:cNvPr id="17" name="TextBox 16"/>
          <p:cNvSpPr txBox="1"/>
          <p:nvPr/>
        </p:nvSpPr>
        <p:spPr>
          <a:xfrm>
            <a:off x="8160212" y="2475238"/>
            <a:ext cx="989373" cy="430887"/>
          </a:xfrm>
          <a:prstGeom prst="rect">
            <a:avLst/>
          </a:prstGeom>
          <a:noFill/>
        </p:spPr>
        <p:txBody>
          <a:bodyPr wrap="none" rtlCol="0">
            <a:spAutoFit/>
          </a:bodyPr>
          <a:lstStyle/>
          <a:p>
            <a:r>
              <a:rPr lang="es-CL" sz="1100" b="1" dirty="0" smtClean="0">
                <a:solidFill>
                  <a:srgbClr val="4D4D4D"/>
                </a:solidFill>
              </a:rPr>
              <a:t>BRECHA</a:t>
            </a:r>
          </a:p>
          <a:p>
            <a:r>
              <a:rPr lang="es-CL" sz="1100" b="1" dirty="0" smtClean="0">
                <a:solidFill>
                  <a:srgbClr val="4D4D4D"/>
                </a:solidFill>
              </a:rPr>
              <a:t>REPARADA</a:t>
            </a:r>
            <a:endParaRPr lang="en-US" sz="1100" b="1" dirty="0">
              <a:solidFill>
                <a:srgbClr val="4D4D4D"/>
              </a:solidFill>
            </a:endParaRPr>
          </a:p>
        </p:txBody>
      </p:sp>
      <p:cxnSp>
        <p:nvCxnSpPr>
          <p:cNvPr id="18" name="Straight Arrow Connector 17"/>
          <p:cNvCxnSpPr/>
          <p:nvPr/>
        </p:nvCxnSpPr>
        <p:spPr bwMode="auto">
          <a:xfrm flipV="1">
            <a:off x="1552575" y="2682335"/>
            <a:ext cx="656366" cy="1006820"/>
          </a:xfrm>
          <a:prstGeom prst="straightConnector1">
            <a:avLst/>
          </a:prstGeom>
          <a:noFill/>
          <a:ln w="28575" cmpd="sng">
            <a:solidFill>
              <a:srgbClr val="A6A6A6"/>
            </a:solidFill>
            <a:prstDash val="sysDot"/>
            <a:headEnd type="none"/>
            <a:tailEnd type="triangle" w="lg" len="med"/>
          </a:ln>
        </p:spPr>
      </p:cxnSp>
      <p:cxnSp>
        <p:nvCxnSpPr>
          <p:cNvPr id="19" name="Straight Arrow Connector 18"/>
          <p:cNvCxnSpPr/>
          <p:nvPr/>
        </p:nvCxnSpPr>
        <p:spPr bwMode="auto">
          <a:xfrm flipV="1">
            <a:off x="5634108" y="1323955"/>
            <a:ext cx="793594" cy="785962"/>
          </a:xfrm>
          <a:prstGeom prst="straightConnector1">
            <a:avLst/>
          </a:prstGeom>
          <a:noFill/>
          <a:ln w="28575" cmpd="sng">
            <a:solidFill>
              <a:srgbClr val="A6A6A6"/>
            </a:solidFill>
            <a:prstDash val="sysDot"/>
            <a:headEnd type="none"/>
            <a:tailEnd type="triangle" w="lg" len="med"/>
          </a:ln>
        </p:spPr>
      </p:cxnSp>
      <p:sp>
        <p:nvSpPr>
          <p:cNvPr id="20" name="TextBox 19"/>
          <p:cNvSpPr txBox="1"/>
          <p:nvPr/>
        </p:nvSpPr>
        <p:spPr>
          <a:xfrm>
            <a:off x="6104880" y="1092278"/>
            <a:ext cx="755335" cy="246221"/>
          </a:xfrm>
          <a:prstGeom prst="rect">
            <a:avLst/>
          </a:prstGeom>
          <a:noFill/>
        </p:spPr>
        <p:txBody>
          <a:bodyPr wrap="none" rtlCol="0">
            <a:spAutoFit/>
          </a:bodyPr>
          <a:lstStyle/>
          <a:p>
            <a:pPr algn="r"/>
            <a:r>
              <a:rPr lang="es-CL" sz="1000" b="1" dirty="0" smtClean="0">
                <a:solidFill>
                  <a:srgbClr val="4D4D4D"/>
                </a:solidFill>
              </a:rPr>
              <a:t>ROBADO</a:t>
            </a:r>
            <a:endParaRPr lang="en-US" sz="1000" b="1" dirty="0">
              <a:solidFill>
                <a:srgbClr val="4D4D4D"/>
              </a:solidFill>
            </a:endParaRPr>
          </a:p>
        </p:txBody>
      </p:sp>
      <p:cxnSp>
        <p:nvCxnSpPr>
          <p:cNvPr id="21" name="Straight Arrow Connector 20"/>
          <p:cNvCxnSpPr/>
          <p:nvPr/>
        </p:nvCxnSpPr>
        <p:spPr bwMode="auto">
          <a:xfrm flipV="1">
            <a:off x="4249490" y="1323955"/>
            <a:ext cx="754819" cy="747558"/>
          </a:xfrm>
          <a:prstGeom prst="straightConnector1">
            <a:avLst/>
          </a:prstGeom>
          <a:noFill/>
          <a:ln w="28575" cmpd="sng">
            <a:solidFill>
              <a:srgbClr val="A6A6A6"/>
            </a:solidFill>
            <a:prstDash val="sysDot"/>
            <a:headEnd type="none"/>
            <a:tailEnd type="triangle" w="lg" len="med"/>
          </a:ln>
        </p:spPr>
      </p:cxnSp>
      <p:sp>
        <p:nvSpPr>
          <p:cNvPr id="22" name="TextBox 21"/>
          <p:cNvSpPr txBox="1"/>
          <p:nvPr/>
        </p:nvSpPr>
        <p:spPr>
          <a:xfrm>
            <a:off x="4680761" y="1092278"/>
            <a:ext cx="755335" cy="246221"/>
          </a:xfrm>
          <a:prstGeom prst="rect">
            <a:avLst/>
          </a:prstGeom>
          <a:noFill/>
        </p:spPr>
        <p:txBody>
          <a:bodyPr wrap="none" rtlCol="0">
            <a:spAutoFit/>
          </a:bodyPr>
          <a:lstStyle/>
          <a:p>
            <a:pPr algn="r"/>
            <a:r>
              <a:rPr lang="es-CL" sz="1000" b="1" dirty="0" smtClean="0">
                <a:solidFill>
                  <a:srgbClr val="4D4D4D"/>
                </a:solidFill>
              </a:rPr>
              <a:t>ROBADO</a:t>
            </a:r>
            <a:endParaRPr lang="en-US" sz="1000" b="1" dirty="0">
              <a:solidFill>
                <a:srgbClr val="4D4D4D"/>
              </a:solidFill>
            </a:endParaRPr>
          </a:p>
        </p:txBody>
      </p:sp>
      <p:grpSp>
        <p:nvGrpSpPr>
          <p:cNvPr id="23" name="Group 22"/>
          <p:cNvGrpSpPr/>
          <p:nvPr/>
        </p:nvGrpSpPr>
        <p:grpSpPr>
          <a:xfrm>
            <a:off x="2315774" y="1995794"/>
            <a:ext cx="541239" cy="824676"/>
            <a:chOff x="2123728" y="2328893"/>
            <a:chExt cx="378173" cy="576215"/>
          </a:xfrm>
          <a:effectLst>
            <a:glow rad="101600">
              <a:schemeClr val="bg1">
                <a:lumMod val="75000"/>
                <a:alpha val="80000"/>
              </a:schemeClr>
            </a:glow>
          </a:effectLst>
        </p:grpSpPr>
        <p:sp>
          <p:nvSpPr>
            <p:cNvPr id="24" name="Rectangle 13"/>
            <p:cNvSpPr/>
            <p:nvPr/>
          </p:nvSpPr>
          <p:spPr>
            <a:xfrm>
              <a:off x="2123728" y="2328893"/>
              <a:ext cx="378173" cy="576215"/>
            </a:xfrm>
            <a:custGeom>
              <a:avLst/>
              <a:gdLst>
                <a:gd name="connsiteX0" fmla="*/ 0 w 720080"/>
                <a:gd name="connsiteY0" fmla="*/ 0 h 1040808"/>
                <a:gd name="connsiteX1" fmla="*/ 720080 w 720080"/>
                <a:gd name="connsiteY1" fmla="*/ 0 h 1040808"/>
                <a:gd name="connsiteX2" fmla="*/ 720080 w 720080"/>
                <a:gd name="connsiteY2" fmla="*/ 1040808 h 1040808"/>
                <a:gd name="connsiteX3" fmla="*/ 0 w 720080"/>
                <a:gd name="connsiteY3" fmla="*/ 1040808 h 1040808"/>
                <a:gd name="connsiteX4" fmla="*/ 0 w 720080"/>
                <a:gd name="connsiteY4" fmla="*/ 0 h 1040808"/>
                <a:gd name="connsiteX0" fmla="*/ 0 w 720080"/>
                <a:gd name="connsiteY0" fmla="*/ 692 h 1041500"/>
                <a:gd name="connsiteX1" fmla="*/ 466700 w 720080"/>
                <a:gd name="connsiteY1" fmla="*/ 0 h 1041500"/>
                <a:gd name="connsiteX2" fmla="*/ 720080 w 720080"/>
                <a:gd name="connsiteY2" fmla="*/ 692 h 1041500"/>
                <a:gd name="connsiteX3" fmla="*/ 720080 w 720080"/>
                <a:gd name="connsiteY3" fmla="*/ 1041500 h 1041500"/>
                <a:gd name="connsiteX4" fmla="*/ 0 w 720080"/>
                <a:gd name="connsiteY4" fmla="*/ 1041500 h 1041500"/>
                <a:gd name="connsiteX5" fmla="*/ 0 w 720080"/>
                <a:gd name="connsiteY5" fmla="*/ 692 h 1041500"/>
                <a:gd name="connsiteX0" fmla="*/ 0 w 720080"/>
                <a:gd name="connsiteY0" fmla="*/ 692 h 1041500"/>
                <a:gd name="connsiteX1" fmla="*/ 466700 w 720080"/>
                <a:gd name="connsiteY1" fmla="*/ 0 h 1041500"/>
                <a:gd name="connsiteX2" fmla="*/ 720080 w 720080"/>
                <a:gd name="connsiteY2" fmla="*/ 184048 h 1041500"/>
                <a:gd name="connsiteX3" fmla="*/ 720080 w 720080"/>
                <a:gd name="connsiteY3" fmla="*/ 1041500 h 1041500"/>
                <a:gd name="connsiteX4" fmla="*/ 0 w 720080"/>
                <a:gd name="connsiteY4" fmla="*/ 1041500 h 1041500"/>
                <a:gd name="connsiteX5" fmla="*/ 0 w 720080"/>
                <a:gd name="connsiteY5" fmla="*/ 692 h 10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0080" h="1041500">
                  <a:moveTo>
                    <a:pt x="0" y="692"/>
                  </a:moveTo>
                  <a:lnTo>
                    <a:pt x="466700" y="0"/>
                  </a:lnTo>
                  <a:lnTo>
                    <a:pt x="720080" y="184048"/>
                  </a:lnTo>
                  <a:lnTo>
                    <a:pt x="720080" y="1041500"/>
                  </a:lnTo>
                  <a:lnTo>
                    <a:pt x="0" y="1041500"/>
                  </a:lnTo>
                  <a:lnTo>
                    <a:pt x="0" y="692"/>
                  </a:lnTo>
                  <a:close/>
                </a:path>
              </a:pathLst>
            </a:custGeom>
            <a:solidFill>
              <a:srgbClr val="FFCC66"/>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100" dirty="0">
                <a:solidFill>
                  <a:srgbClr val="000000"/>
                </a:solidFill>
              </a:endParaRPr>
            </a:p>
          </p:txBody>
        </p:sp>
        <p:sp>
          <p:nvSpPr>
            <p:cNvPr id="25" name="Rectangle 24"/>
            <p:cNvSpPr/>
            <p:nvPr/>
          </p:nvSpPr>
          <p:spPr>
            <a:xfrm>
              <a:off x="2157501" y="2363408"/>
              <a:ext cx="182180" cy="504934"/>
            </a:xfrm>
            <a:prstGeom prst="rect">
              <a:avLst/>
            </a:prstGeom>
            <a:solidFill>
              <a:schemeClr val="bg1"/>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100" dirty="0">
                <a:solidFill>
                  <a:srgbClr val="000000"/>
                </a:solidFill>
              </a:endParaRPr>
            </a:p>
          </p:txBody>
        </p:sp>
        <p:grpSp>
          <p:nvGrpSpPr>
            <p:cNvPr id="26" name="Group 25"/>
            <p:cNvGrpSpPr/>
            <p:nvPr/>
          </p:nvGrpSpPr>
          <p:grpSpPr>
            <a:xfrm>
              <a:off x="2157501" y="2421539"/>
              <a:ext cx="124763" cy="287470"/>
              <a:chOff x="3393688" y="734596"/>
              <a:chExt cx="228600" cy="526726"/>
            </a:xfrm>
            <a:solidFill>
              <a:schemeClr val="accent2"/>
            </a:solidFill>
          </p:grpSpPr>
          <p:sp>
            <p:nvSpPr>
              <p:cNvPr id="27" name="Rectangle 26"/>
              <p:cNvSpPr/>
              <p:nvPr/>
            </p:nvSpPr>
            <p:spPr>
              <a:xfrm>
                <a:off x="3393688" y="734596"/>
                <a:ext cx="228600" cy="45720"/>
              </a:xfrm>
              <a:prstGeom prst="rect">
                <a:avLst/>
              </a:prstGeom>
              <a:solidFill>
                <a:srgbClr val="FFCC66"/>
              </a:solidFill>
            </p:spPr>
            <p:txBody>
              <a:bodyPr wrap="none" rtlCol="0" anchor="ctr">
                <a:noAutofit/>
              </a:bodyPr>
              <a:lstStyle/>
              <a:p>
                <a:pPr algn="ctr"/>
                <a:endParaRPr lang="en-US" sz="1100" dirty="0">
                  <a:solidFill>
                    <a:srgbClr val="000000"/>
                  </a:solidFill>
                </a:endParaRPr>
              </a:p>
            </p:txBody>
          </p:sp>
          <p:sp>
            <p:nvSpPr>
              <p:cNvPr id="28" name="Rectangle 27"/>
              <p:cNvSpPr/>
              <p:nvPr/>
            </p:nvSpPr>
            <p:spPr>
              <a:xfrm>
                <a:off x="3393688" y="854847"/>
                <a:ext cx="228600" cy="45720"/>
              </a:xfrm>
              <a:prstGeom prst="rect">
                <a:avLst/>
              </a:prstGeom>
              <a:solidFill>
                <a:srgbClr val="FFCC66"/>
              </a:solidFill>
            </p:spPr>
            <p:txBody>
              <a:bodyPr wrap="none" rtlCol="0" anchor="ctr">
                <a:noAutofit/>
              </a:bodyPr>
              <a:lstStyle/>
              <a:p>
                <a:pPr algn="ctr"/>
                <a:endParaRPr lang="en-US" sz="1100" dirty="0">
                  <a:solidFill>
                    <a:srgbClr val="000000"/>
                  </a:solidFill>
                </a:endParaRPr>
              </a:p>
            </p:txBody>
          </p:sp>
          <p:sp>
            <p:nvSpPr>
              <p:cNvPr id="29" name="Rectangle 28"/>
              <p:cNvSpPr/>
              <p:nvPr/>
            </p:nvSpPr>
            <p:spPr>
              <a:xfrm>
                <a:off x="3393688" y="975099"/>
                <a:ext cx="228600" cy="45720"/>
              </a:xfrm>
              <a:prstGeom prst="rect">
                <a:avLst/>
              </a:prstGeom>
              <a:solidFill>
                <a:srgbClr val="FFCC66"/>
              </a:solidFill>
            </p:spPr>
            <p:txBody>
              <a:bodyPr wrap="none" rtlCol="0" anchor="ctr">
                <a:noAutofit/>
              </a:bodyPr>
              <a:lstStyle/>
              <a:p>
                <a:pPr algn="ctr"/>
                <a:endParaRPr lang="en-US" sz="1100" dirty="0">
                  <a:solidFill>
                    <a:srgbClr val="000000"/>
                  </a:solidFill>
                </a:endParaRPr>
              </a:p>
            </p:txBody>
          </p:sp>
          <p:sp>
            <p:nvSpPr>
              <p:cNvPr id="30" name="Rectangle 29"/>
              <p:cNvSpPr/>
              <p:nvPr/>
            </p:nvSpPr>
            <p:spPr>
              <a:xfrm>
                <a:off x="3393688" y="1095350"/>
                <a:ext cx="228600" cy="45720"/>
              </a:xfrm>
              <a:prstGeom prst="rect">
                <a:avLst/>
              </a:prstGeom>
              <a:solidFill>
                <a:srgbClr val="FFCC66"/>
              </a:solidFill>
            </p:spPr>
            <p:txBody>
              <a:bodyPr wrap="none" rtlCol="0" anchor="ctr">
                <a:noAutofit/>
              </a:bodyPr>
              <a:lstStyle/>
              <a:p>
                <a:pPr algn="ctr"/>
                <a:endParaRPr lang="en-US" sz="1100" dirty="0">
                  <a:solidFill>
                    <a:srgbClr val="000000"/>
                  </a:solidFill>
                </a:endParaRPr>
              </a:p>
            </p:txBody>
          </p:sp>
          <p:sp>
            <p:nvSpPr>
              <p:cNvPr id="31" name="Rectangle 30"/>
              <p:cNvSpPr/>
              <p:nvPr/>
            </p:nvSpPr>
            <p:spPr>
              <a:xfrm>
                <a:off x="3393688" y="1215602"/>
                <a:ext cx="228600" cy="45720"/>
              </a:xfrm>
              <a:prstGeom prst="rect">
                <a:avLst/>
              </a:prstGeom>
              <a:solidFill>
                <a:srgbClr val="FFCC66"/>
              </a:solidFill>
            </p:spPr>
            <p:txBody>
              <a:bodyPr wrap="none" rtlCol="0" anchor="ctr">
                <a:noAutofit/>
              </a:bodyPr>
              <a:lstStyle/>
              <a:p>
                <a:pPr algn="ctr"/>
                <a:endParaRPr lang="en-US" sz="1100" dirty="0">
                  <a:solidFill>
                    <a:srgbClr val="000000"/>
                  </a:solidFill>
                </a:endParaRPr>
              </a:p>
            </p:txBody>
          </p:sp>
        </p:grpSp>
      </p:grpSp>
      <p:grpSp>
        <p:nvGrpSpPr>
          <p:cNvPr id="32" name="Group 31"/>
          <p:cNvGrpSpPr/>
          <p:nvPr/>
        </p:nvGrpSpPr>
        <p:grpSpPr>
          <a:xfrm>
            <a:off x="3841010" y="2037290"/>
            <a:ext cx="479471" cy="730561"/>
            <a:chOff x="3841010" y="1907474"/>
            <a:chExt cx="323705" cy="493223"/>
          </a:xfrm>
          <a:effectLst>
            <a:glow rad="101600">
              <a:schemeClr val="bg1">
                <a:lumMod val="75000"/>
                <a:alpha val="80000"/>
              </a:schemeClr>
            </a:glow>
          </a:effectLst>
        </p:grpSpPr>
        <p:sp>
          <p:nvSpPr>
            <p:cNvPr id="33" name="Rectangle 13"/>
            <p:cNvSpPr/>
            <p:nvPr/>
          </p:nvSpPr>
          <p:spPr>
            <a:xfrm>
              <a:off x="3841010" y="1907474"/>
              <a:ext cx="323705" cy="493223"/>
            </a:xfrm>
            <a:custGeom>
              <a:avLst/>
              <a:gdLst>
                <a:gd name="connsiteX0" fmla="*/ 0 w 720080"/>
                <a:gd name="connsiteY0" fmla="*/ 0 h 1040808"/>
                <a:gd name="connsiteX1" fmla="*/ 720080 w 720080"/>
                <a:gd name="connsiteY1" fmla="*/ 0 h 1040808"/>
                <a:gd name="connsiteX2" fmla="*/ 720080 w 720080"/>
                <a:gd name="connsiteY2" fmla="*/ 1040808 h 1040808"/>
                <a:gd name="connsiteX3" fmla="*/ 0 w 720080"/>
                <a:gd name="connsiteY3" fmla="*/ 1040808 h 1040808"/>
                <a:gd name="connsiteX4" fmla="*/ 0 w 720080"/>
                <a:gd name="connsiteY4" fmla="*/ 0 h 1040808"/>
                <a:gd name="connsiteX0" fmla="*/ 0 w 720080"/>
                <a:gd name="connsiteY0" fmla="*/ 692 h 1041500"/>
                <a:gd name="connsiteX1" fmla="*/ 466700 w 720080"/>
                <a:gd name="connsiteY1" fmla="*/ 0 h 1041500"/>
                <a:gd name="connsiteX2" fmla="*/ 720080 w 720080"/>
                <a:gd name="connsiteY2" fmla="*/ 692 h 1041500"/>
                <a:gd name="connsiteX3" fmla="*/ 720080 w 720080"/>
                <a:gd name="connsiteY3" fmla="*/ 1041500 h 1041500"/>
                <a:gd name="connsiteX4" fmla="*/ 0 w 720080"/>
                <a:gd name="connsiteY4" fmla="*/ 1041500 h 1041500"/>
                <a:gd name="connsiteX5" fmla="*/ 0 w 720080"/>
                <a:gd name="connsiteY5" fmla="*/ 692 h 1041500"/>
                <a:gd name="connsiteX0" fmla="*/ 0 w 720080"/>
                <a:gd name="connsiteY0" fmla="*/ 692 h 1041500"/>
                <a:gd name="connsiteX1" fmla="*/ 466700 w 720080"/>
                <a:gd name="connsiteY1" fmla="*/ 0 h 1041500"/>
                <a:gd name="connsiteX2" fmla="*/ 720080 w 720080"/>
                <a:gd name="connsiteY2" fmla="*/ 184048 h 1041500"/>
                <a:gd name="connsiteX3" fmla="*/ 720080 w 720080"/>
                <a:gd name="connsiteY3" fmla="*/ 1041500 h 1041500"/>
                <a:gd name="connsiteX4" fmla="*/ 0 w 720080"/>
                <a:gd name="connsiteY4" fmla="*/ 1041500 h 1041500"/>
                <a:gd name="connsiteX5" fmla="*/ 0 w 720080"/>
                <a:gd name="connsiteY5" fmla="*/ 692 h 10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0080" h="1041500">
                  <a:moveTo>
                    <a:pt x="0" y="692"/>
                  </a:moveTo>
                  <a:lnTo>
                    <a:pt x="466700" y="0"/>
                  </a:lnTo>
                  <a:lnTo>
                    <a:pt x="720080" y="184048"/>
                  </a:lnTo>
                  <a:lnTo>
                    <a:pt x="720080" y="1041500"/>
                  </a:lnTo>
                  <a:lnTo>
                    <a:pt x="0" y="1041500"/>
                  </a:lnTo>
                  <a:lnTo>
                    <a:pt x="0" y="692"/>
                  </a:lnTo>
                  <a:close/>
                </a:path>
              </a:pathLst>
            </a:custGeom>
            <a:solidFill>
              <a:srgbClr val="E82E25"/>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100" dirty="0">
                <a:solidFill>
                  <a:srgbClr val="000000"/>
                </a:solidFill>
              </a:endParaRPr>
            </a:p>
          </p:txBody>
        </p:sp>
        <p:sp>
          <p:nvSpPr>
            <p:cNvPr id="34" name="Rectangle 33"/>
            <p:cNvSpPr/>
            <p:nvPr/>
          </p:nvSpPr>
          <p:spPr>
            <a:xfrm>
              <a:off x="3869918" y="1937018"/>
              <a:ext cx="155940" cy="432208"/>
            </a:xfrm>
            <a:prstGeom prst="rect">
              <a:avLst/>
            </a:prstGeom>
            <a:solidFill>
              <a:schemeClr val="bg1"/>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100" dirty="0">
                <a:solidFill>
                  <a:srgbClr val="000000"/>
                </a:solidFill>
              </a:endParaRPr>
            </a:p>
          </p:txBody>
        </p:sp>
        <p:grpSp>
          <p:nvGrpSpPr>
            <p:cNvPr id="35" name="Group 34"/>
            <p:cNvGrpSpPr/>
            <p:nvPr/>
          </p:nvGrpSpPr>
          <p:grpSpPr>
            <a:xfrm>
              <a:off x="3869918" y="1986777"/>
              <a:ext cx="106793" cy="246066"/>
              <a:chOff x="3393688" y="734596"/>
              <a:chExt cx="228600" cy="526726"/>
            </a:xfrm>
            <a:solidFill>
              <a:srgbClr val="E82E25"/>
            </a:solidFill>
          </p:grpSpPr>
          <p:sp>
            <p:nvSpPr>
              <p:cNvPr id="36" name="Rectangle 35"/>
              <p:cNvSpPr/>
              <p:nvPr/>
            </p:nvSpPr>
            <p:spPr>
              <a:xfrm>
                <a:off x="3393688" y="734596"/>
                <a:ext cx="228600" cy="45720"/>
              </a:xfrm>
              <a:prstGeom prst="rect">
                <a:avLst/>
              </a:prstGeom>
              <a:grpFill/>
            </p:spPr>
            <p:txBody>
              <a:bodyPr wrap="none" rtlCol="0" anchor="ctr">
                <a:noAutofit/>
              </a:bodyPr>
              <a:lstStyle/>
              <a:p>
                <a:pPr algn="ctr"/>
                <a:endParaRPr lang="en-US" sz="1100" dirty="0">
                  <a:solidFill>
                    <a:srgbClr val="000000"/>
                  </a:solidFill>
                </a:endParaRPr>
              </a:p>
            </p:txBody>
          </p:sp>
          <p:sp>
            <p:nvSpPr>
              <p:cNvPr id="37" name="Rectangle 36"/>
              <p:cNvSpPr/>
              <p:nvPr/>
            </p:nvSpPr>
            <p:spPr>
              <a:xfrm>
                <a:off x="3393688" y="854847"/>
                <a:ext cx="228600" cy="45720"/>
              </a:xfrm>
              <a:prstGeom prst="rect">
                <a:avLst/>
              </a:prstGeom>
              <a:grpFill/>
            </p:spPr>
            <p:txBody>
              <a:bodyPr wrap="none" rtlCol="0" anchor="ctr">
                <a:noAutofit/>
              </a:bodyPr>
              <a:lstStyle/>
              <a:p>
                <a:pPr algn="ctr"/>
                <a:endParaRPr lang="en-US" sz="1100" dirty="0">
                  <a:solidFill>
                    <a:srgbClr val="000000"/>
                  </a:solidFill>
                </a:endParaRPr>
              </a:p>
            </p:txBody>
          </p:sp>
          <p:sp>
            <p:nvSpPr>
              <p:cNvPr id="38" name="Rectangle 37"/>
              <p:cNvSpPr/>
              <p:nvPr/>
            </p:nvSpPr>
            <p:spPr>
              <a:xfrm>
                <a:off x="3393688" y="975099"/>
                <a:ext cx="228600" cy="45720"/>
              </a:xfrm>
              <a:prstGeom prst="rect">
                <a:avLst/>
              </a:prstGeom>
              <a:grpFill/>
            </p:spPr>
            <p:txBody>
              <a:bodyPr wrap="none" rtlCol="0" anchor="ctr">
                <a:noAutofit/>
              </a:bodyPr>
              <a:lstStyle/>
              <a:p>
                <a:pPr algn="ctr"/>
                <a:endParaRPr lang="en-US" sz="1100" dirty="0">
                  <a:solidFill>
                    <a:srgbClr val="000000"/>
                  </a:solidFill>
                </a:endParaRPr>
              </a:p>
            </p:txBody>
          </p:sp>
          <p:sp>
            <p:nvSpPr>
              <p:cNvPr id="39" name="Rectangle 38"/>
              <p:cNvSpPr/>
              <p:nvPr/>
            </p:nvSpPr>
            <p:spPr>
              <a:xfrm>
                <a:off x="3393688" y="1095350"/>
                <a:ext cx="228600" cy="45720"/>
              </a:xfrm>
              <a:prstGeom prst="rect">
                <a:avLst/>
              </a:prstGeom>
              <a:grpFill/>
            </p:spPr>
            <p:txBody>
              <a:bodyPr wrap="none" rtlCol="0" anchor="ctr">
                <a:noAutofit/>
              </a:bodyPr>
              <a:lstStyle/>
              <a:p>
                <a:pPr algn="ctr"/>
                <a:endParaRPr lang="en-US" sz="1100" dirty="0">
                  <a:solidFill>
                    <a:srgbClr val="000000"/>
                  </a:solidFill>
                </a:endParaRPr>
              </a:p>
            </p:txBody>
          </p:sp>
          <p:sp>
            <p:nvSpPr>
              <p:cNvPr id="40" name="Rectangle 39"/>
              <p:cNvSpPr/>
              <p:nvPr/>
            </p:nvSpPr>
            <p:spPr>
              <a:xfrm>
                <a:off x="3393688" y="1215602"/>
                <a:ext cx="228600" cy="45720"/>
              </a:xfrm>
              <a:prstGeom prst="rect">
                <a:avLst/>
              </a:prstGeom>
              <a:grpFill/>
            </p:spPr>
            <p:txBody>
              <a:bodyPr wrap="none" rtlCol="0" anchor="ctr">
                <a:noAutofit/>
              </a:bodyPr>
              <a:lstStyle/>
              <a:p>
                <a:pPr algn="ctr"/>
                <a:endParaRPr lang="en-US" sz="1100" dirty="0">
                  <a:solidFill>
                    <a:srgbClr val="000000"/>
                  </a:solidFill>
                </a:endParaRPr>
              </a:p>
            </p:txBody>
          </p:sp>
        </p:grpSp>
      </p:grpSp>
      <p:grpSp>
        <p:nvGrpSpPr>
          <p:cNvPr id="41" name="Group 40"/>
          <p:cNvGrpSpPr/>
          <p:nvPr/>
        </p:nvGrpSpPr>
        <p:grpSpPr>
          <a:xfrm>
            <a:off x="5234360" y="2040641"/>
            <a:ext cx="489768" cy="746249"/>
            <a:chOff x="5234360" y="2816350"/>
            <a:chExt cx="319305" cy="486518"/>
          </a:xfrm>
          <a:effectLst>
            <a:glow rad="101600">
              <a:schemeClr val="bg1">
                <a:lumMod val="75000"/>
                <a:alpha val="80000"/>
              </a:schemeClr>
            </a:glow>
          </a:effectLst>
        </p:grpSpPr>
        <p:sp>
          <p:nvSpPr>
            <p:cNvPr id="42" name="Rectangle 13"/>
            <p:cNvSpPr/>
            <p:nvPr/>
          </p:nvSpPr>
          <p:spPr>
            <a:xfrm>
              <a:off x="5234360" y="2816350"/>
              <a:ext cx="319305" cy="486518"/>
            </a:xfrm>
            <a:custGeom>
              <a:avLst/>
              <a:gdLst>
                <a:gd name="connsiteX0" fmla="*/ 0 w 720080"/>
                <a:gd name="connsiteY0" fmla="*/ 0 h 1040808"/>
                <a:gd name="connsiteX1" fmla="*/ 720080 w 720080"/>
                <a:gd name="connsiteY1" fmla="*/ 0 h 1040808"/>
                <a:gd name="connsiteX2" fmla="*/ 720080 w 720080"/>
                <a:gd name="connsiteY2" fmla="*/ 1040808 h 1040808"/>
                <a:gd name="connsiteX3" fmla="*/ 0 w 720080"/>
                <a:gd name="connsiteY3" fmla="*/ 1040808 h 1040808"/>
                <a:gd name="connsiteX4" fmla="*/ 0 w 720080"/>
                <a:gd name="connsiteY4" fmla="*/ 0 h 1040808"/>
                <a:gd name="connsiteX0" fmla="*/ 0 w 720080"/>
                <a:gd name="connsiteY0" fmla="*/ 692 h 1041500"/>
                <a:gd name="connsiteX1" fmla="*/ 466700 w 720080"/>
                <a:gd name="connsiteY1" fmla="*/ 0 h 1041500"/>
                <a:gd name="connsiteX2" fmla="*/ 720080 w 720080"/>
                <a:gd name="connsiteY2" fmla="*/ 692 h 1041500"/>
                <a:gd name="connsiteX3" fmla="*/ 720080 w 720080"/>
                <a:gd name="connsiteY3" fmla="*/ 1041500 h 1041500"/>
                <a:gd name="connsiteX4" fmla="*/ 0 w 720080"/>
                <a:gd name="connsiteY4" fmla="*/ 1041500 h 1041500"/>
                <a:gd name="connsiteX5" fmla="*/ 0 w 720080"/>
                <a:gd name="connsiteY5" fmla="*/ 692 h 1041500"/>
                <a:gd name="connsiteX0" fmla="*/ 0 w 720080"/>
                <a:gd name="connsiteY0" fmla="*/ 692 h 1041500"/>
                <a:gd name="connsiteX1" fmla="*/ 466700 w 720080"/>
                <a:gd name="connsiteY1" fmla="*/ 0 h 1041500"/>
                <a:gd name="connsiteX2" fmla="*/ 720080 w 720080"/>
                <a:gd name="connsiteY2" fmla="*/ 184048 h 1041500"/>
                <a:gd name="connsiteX3" fmla="*/ 720080 w 720080"/>
                <a:gd name="connsiteY3" fmla="*/ 1041500 h 1041500"/>
                <a:gd name="connsiteX4" fmla="*/ 0 w 720080"/>
                <a:gd name="connsiteY4" fmla="*/ 1041500 h 1041500"/>
                <a:gd name="connsiteX5" fmla="*/ 0 w 720080"/>
                <a:gd name="connsiteY5" fmla="*/ 692 h 104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0080" h="1041500">
                  <a:moveTo>
                    <a:pt x="0" y="692"/>
                  </a:moveTo>
                  <a:lnTo>
                    <a:pt x="466700" y="0"/>
                  </a:lnTo>
                  <a:lnTo>
                    <a:pt x="720080" y="184048"/>
                  </a:lnTo>
                  <a:lnTo>
                    <a:pt x="720080" y="1041500"/>
                  </a:lnTo>
                  <a:lnTo>
                    <a:pt x="0" y="1041500"/>
                  </a:lnTo>
                  <a:lnTo>
                    <a:pt x="0" y="692"/>
                  </a:lnTo>
                  <a:close/>
                </a:path>
              </a:pathLst>
            </a:custGeom>
            <a:solidFill>
              <a:srgbClr val="E82E25"/>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100" dirty="0">
                <a:solidFill>
                  <a:srgbClr val="000000"/>
                </a:solidFill>
              </a:endParaRPr>
            </a:p>
          </p:txBody>
        </p:sp>
        <p:sp>
          <p:nvSpPr>
            <p:cNvPr id="43" name="Rectangle 42"/>
            <p:cNvSpPr/>
            <p:nvPr/>
          </p:nvSpPr>
          <p:spPr>
            <a:xfrm>
              <a:off x="5262875" y="2845493"/>
              <a:ext cx="153821" cy="426333"/>
            </a:xfrm>
            <a:prstGeom prst="rect">
              <a:avLst/>
            </a:prstGeom>
            <a:solidFill>
              <a:schemeClr val="bg1"/>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100" dirty="0">
                <a:solidFill>
                  <a:srgbClr val="000000"/>
                </a:solidFill>
              </a:endParaRPr>
            </a:p>
          </p:txBody>
        </p:sp>
        <p:grpSp>
          <p:nvGrpSpPr>
            <p:cNvPr id="44" name="Group 43"/>
            <p:cNvGrpSpPr/>
            <p:nvPr/>
          </p:nvGrpSpPr>
          <p:grpSpPr>
            <a:xfrm>
              <a:off x="5262875" y="2894574"/>
              <a:ext cx="105341" cy="242721"/>
              <a:chOff x="3393688" y="734596"/>
              <a:chExt cx="228600" cy="526726"/>
            </a:xfrm>
            <a:solidFill>
              <a:srgbClr val="E82E25"/>
            </a:solidFill>
          </p:grpSpPr>
          <p:sp>
            <p:nvSpPr>
              <p:cNvPr id="45" name="Rectangle 44"/>
              <p:cNvSpPr/>
              <p:nvPr/>
            </p:nvSpPr>
            <p:spPr>
              <a:xfrm>
                <a:off x="3393688" y="734596"/>
                <a:ext cx="228600" cy="45720"/>
              </a:xfrm>
              <a:prstGeom prst="rect">
                <a:avLst/>
              </a:prstGeom>
              <a:grpFill/>
            </p:spPr>
            <p:txBody>
              <a:bodyPr wrap="none" rtlCol="0" anchor="ctr">
                <a:noAutofit/>
              </a:bodyPr>
              <a:lstStyle/>
              <a:p>
                <a:pPr algn="ctr"/>
                <a:endParaRPr lang="en-US" sz="1100" dirty="0">
                  <a:solidFill>
                    <a:srgbClr val="000000"/>
                  </a:solidFill>
                </a:endParaRPr>
              </a:p>
            </p:txBody>
          </p:sp>
          <p:sp>
            <p:nvSpPr>
              <p:cNvPr id="46" name="Rectangle 45"/>
              <p:cNvSpPr/>
              <p:nvPr/>
            </p:nvSpPr>
            <p:spPr>
              <a:xfrm>
                <a:off x="3393688" y="854847"/>
                <a:ext cx="228600" cy="45720"/>
              </a:xfrm>
              <a:prstGeom prst="rect">
                <a:avLst/>
              </a:prstGeom>
              <a:grpFill/>
            </p:spPr>
            <p:txBody>
              <a:bodyPr wrap="none" rtlCol="0" anchor="ctr">
                <a:noAutofit/>
              </a:bodyPr>
              <a:lstStyle/>
              <a:p>
                <a:pPr algn="ctr"/>
                <a:endParaRPr lang="en-US" sz="1100" dirty="0">
                  <a:solidFill>
                    <a:srgbClr val="000000"/>
                  </a:solidFill>
                </a:endParaRPr>
              </a:p>
            </p:txBody>
          </p:sp>
          <p:sp>
            <p:nvSpPr>
              <p:cNvPr id="47" name="Rectangle 46"/>
              <p:cNvSpPr/>
              <p:nvPr/>
            </p:nvSpPr>
            <p:spPr>
              <a:xfrm>
                <a:off x="3393688" y="975099"/>
                <a:ext cx="228600" cy="45720"/>
              </a:xfrm>
              <a:prstGeom prst="rect">
                <a:avLst/>
              </a:prstGeom>
              <a:grpFill/>
            </p:spPr>
            <p:txBody>
              <a:bodyPr wrap="none" rtlCol="0" anchor="ctr">
                <a:noAutofit/>
              </a:bodyPr>
              <a:lstStyle/>
              <a:p>
                <a:pPr algn="ctr"/>
                <a:endParaRPr lang="en-US" sz="1100" dirty="0">
                  <a:solidFill>
                    <a:srgbClr val="000000"/>
                  </a:solidFill>
                </a:endParaRPr>
              </a:p>
            </p:txBody>
          </p:sp>
          <p:sp>
            <p:nvSpPr>
              <p:cNvPr id="48" name="Rectangle 47"/>
              <p:cNvSpPr/>
              <p:nvPr/>
            </p:nvSpPr>
            <p:spPr>
              <a:xfrm>
                <a:off x="3393688" y="1095350"/>
                <a:ext cx="228600" cy="45720"/>
              </a:xfrm>
              <a:prstGeom prst="rect">
                <a:avLst/>
              </a:prstGeom>
              <a:grpFill/>
            </p:spPr>
            <p:txBody>
              <a:bodyPr wrap="none" rtlCol="0" anchor="ctr">
                <a:noAutofit/>
              </a:bodyPr>
              <a:lstStyle/>
              <a:p>
                <a:pPr algn="ctr"/>
                <a:endParaRPr lang="en-US" sz="1100" dirty="0">
                  <a:solidFill>
                    <a:srgbClr val="000000"/>
                  </a:solidFill>
                </a:endParaRPr>
              </a:p>
            </p:txBody>
          </p:sp>
          <p:sp>
            <p:nvSpPr>
              <p:cNvPr id="49" name="Rectangle 48"/>
              <p:cNvSpPr/>
              <p:nvPr/>
            </p:nvSpPr>
            <p:spPr>
              <a:xfrm>
                <a:off x="3393688" y="1215602"/>
                <a:ext cx="228600" cy="45720"/>
              </a:xfrm>
              <a:prstGeom prst="rect">
                <a:avLst/>
              </a:prstGeom>
              <a:grpFill/>
            </p:spPr>
            <p:txBody>
              <a:bodyPr wrap="none" rtlCol="0" anchor="ctr">
                <a:noAutofit/>
              </a:bodyPr>
              <a:lstStyle/>
              <a:p>
                <a:pPr algn="ctr"/>
                <a:endParaRPr lang="en-US" sz="1100" dirty="0">
                  <a:solidFill>
                    <a:srgbClr val="000000"/>
                  </a:solidFill>
                </a:endParaRPr>
              </a:p>
            </p:txBody>
          </p:sp>
        </p:grpSp>
      </p:grpSp>
      <p:sp>
        <p:nvSpPr>
          <p:cNvPr id="50" name="TextBox 49"/>
          <p:cNvSpPr txBox="1"/>
          <p:nvPr/>
        </p:nvSpPr>
        <p:spPr>
          <a:xfrm>
            <a:off x="3190906" y="2214219"/>
            <a:ext cx="548528" cy="246211"/>
          </a:xfrm>
          <a:prstGeom prst="rect">
            <a:avLst/>
          </a:prstGeom>
          <a:noFill/>
          <a:ln>
            <a:noFill/>
            <a:tailEnd w="lg" len="med"/>
          </a:ln>
        </p:spPr>
        <p:txBody>
          <a:bodyPr wrap="none" lIns="91430" tIns="45715" rIns="91430" bIns="45715" rtlCol="0">
            <a:spAutoFit/>
          </a:bodyPr>
          <a:lstStyle/>
          <a:p>
            <a:pPr algn="ctr"/>
            <a:r>
              <a:rPr lang="es-CL" sz="1000" b="1" dirty="0" smtClean="0">
                <a:gradFill>
                  <a:gsLst>
                    <a:gs pos="2000">
                      <a:srgbClr val="FF6C0C"/>
                    </a:gs>
                    <a:gs pos="63000">
                      <a:srgbClr val="E82E25"/>
                    </a:gs>
                  </a:gsLst>
                  <a:lin ang="0" scaled="1"/>
                </a:gradFill>
              </a:rPr>
              <a:t>FUGA</a:t>
            </a:r>
            <a:endParaRPr lang="en-US" sz="1000" b="1" dirty="0">
              <a:gradFill>
                <a:gsLst>
                  <a:gs pos="2000">
                    <a:srgbClr val="FF6C0C"/>
                  </a:gs>
                  <a:gs pos="63000">
                    <a:srgbClr val="E82E25"/>
                  </a:gs>
                </a:gsLst>
                <a:lin ang="0" scaled="1"/>
              </a:gradFill>
            </a:endParaRPr>
          </a:p>
        </p:txBody>
      </p:sp>
      <p:grpSp>
        <p:nvGrpSpPr>
          <p:cNvPr id="51" name="Group 50"/>
          <p:cNvGrpSpPr>
            <a:grpSpLocks noChangeAspect="1"/>
          </p:cNvGrpSpPr>
          <p:nvPr/>
        </p:nvGrpSpPr>
        <p:grpSpPr>
          <a:xfrm>
            <a:off x="4489885" y="1565752"/>
            <a:ext cx="280182" cy="246606"/>
            <a:chOff x="626822" y="2124012"/>
            <a:chExt cx="588040" cy="541082"/>
          </a:xfrm>
        </p:grpSpPr>
        <p:sp>
          <p:nvSpPr>
            <p:cNvPr id="52" name="Freeform 51"/>
            <p:cNvSpPr/>
            <p:nvPr/>
          </p:nvSpPr>
          <p:spPr>
            <a:xfrm>
              <a:off x="626822" y="2124012"/>
              <a:ext cx="588040" cy="249558"/>
            </a:xfrm>
            <a:custGeom>
              <a:avLst/>
              <a:gdLst>
                <a:gd name="connsiteX0" fmla="*/ 7620 w 1165860"/>
                <a:gd name="connsiteY0" fmla="*/ 0 h 190500"/>
                <a:gd name="connsiteX1" fmla="*/ 1165860 w 1165860"/>
                <a:gd name="connsiteY1" fmla="*/ 0 h 190500"/>
                <a:gd name="connsiteX2" fmla="*/ 1165860 w 1165860"/>
                <a:gd name="connsiteY2" fmla="*/ 190500 h 190500"/>
                <a:gd name="connsiteX3" fmla="*/ 0 w 1165860"/>
                <a:gd name="connsiteY3" fmla="*/ 190500 h 190500"/>
                <a:gd name="connsiteX4" fmla="*/ 7620 w 1165860"/>
                <a:gd name="connsiteY4" fmla="*/ 0 h 190500"/>
                <a:gd name="connsiteX0" fmla="*/ 7620 w 1165860"/>
                <a:gd name="connsiteY0" fmla="*/ 149013 h 339513"/>
                <a:gd name="connsiteX1" fmla="*/ 1165860 w 1165860"/>
                <a:gd name="connsiteY1" fmla="*/ 149013 h 339513"/>
                <a:gd name="connsiteX2" fmla="*/ 1165860 w 1165860"/>
                <a:gd name="connsiteY2" fmla="*/ 339513 h 339513"/>
                <a:gd name="connsiteX3" fmla="*/ 0 w 1165860"/>
                <a:gd name="connsiteY3" fmla="*/ 339513 h 339513"/>
                <a:gd name="connsiteX4" fmla="*/ 7620 w 1165860"/>
                <a:gd name="connsiteY4" fmla="*/ 149013 h 339513"/>
                <a:gd name="connsiteX0" fmla="*/ 7620 w 1165860"/>
                <a:gd name="connsiteY0" fmla="*/ 179957 h 370457"/>
                <a:gd name="connsiteX1" fmla="*/ 1165860 w 1165860"/>
                <a:gd name="connsiteY1" fmla="*/ 179957 h 370457"/>
                <a:gd name="connsiteX2" fmla="*/ 1165860 w 1165860"/>
                <a:gd name="connsiteY2" fmla="*/ 370457 h 370457"/>
                <a:gd name="connsiteX3" fmla="*/ 0 w 1165860"/>
                <a:gd name="connsiteY3" fmla="*/ 370457 h 370457"/>
                <a:gd name="connsiteX4" fmla="*/ 7620 w 1165860"/>
                <a:gd name="connsiteY4" fmla="*/ 179957 h 370457"/>
                <a:gd name="connsiteX0" fmla="*/ 7620 w 1165860"/>
                <a:gd name="connsiteY0" fmla="*/ 167436 h 357936"/>
                <a:gd name="connsiteX1" fmla="*/ 1165860 w 1165860"/>
                <a:gd name="connsiteY1" fmla="*/ 167436 h 357936"/>
                <a:gd name="connsiteX2" fmla="*/ 1165860 w 1165860"/>
                <a:gd name="connsiteY2" fmla="*/ 357936 h 357936"/>
                <a:gd name="connsiteX3" fmla="*/ 0 w 1165860"/>
                <a:gd name="connsiteY3" fmla="*/ 357936 h 357936"/>
                <a:gd name="connsiteX4" fmla="*/ 7620 w 1165860"/>
                <a:gd name="connsiteY4" fmla="*/ 167436 h 357936"/>
                <a:gd name="connsiteX0" fmla="*/ 7620 w 1165860"/>
                <a:gd name="connsiteY0" fmla="*/ 147357 h 337857"/>
                <a:gd name="connsiteX1" fmla="*/ 1165860 w 1165860"/>
                <a:gd name="connsiteY1" fmla="*/ 147357 h 337857"/>
                <a:gd name="connsiteX2" fmla="*/ 1165860 w 1165860"/>
                <a:gd name="connsiteY2" fmla="*/ 337857 h 337857"/>
                <a:gd name="connsiteX3" fmla="*/ 0 w 1165860"/>
                <a:gd name="connsiteY3" fmla="*/ 337857 h 337857"/>
                <a:gd name="connsiteX4" fmla="*/ 7620 w 1165860"/>
                <a:gd name="connsiteY4" fmla="*/ 147357 h 337857"/>
                <a:gd name="connsiteX0" fmla="*/ 7620 w 1165860"/>
                <a:gd name="connsiteY0" fmla="*/ 160734 h 351234"/>
                <a:gd name="connsiteX1" fmla="*/ 1165860 w 1165860"/>
                <a:gd name="connsiteY1" fmla="*/ 160734 h 351234"/>
                <a:gd name="connsiteX2" fmla="*/ 1165860 w 1165860"/>
                <a:gd name="connsiteY2" fmla="*/ 351234 h 351234"/>
                <a:gd name="connsiteX3" fmla="*/ 0 w 1165860"/>
                <a:gd name="connsiteY3" fmla="*/ 351234 h 351234"/>
                <a:gd name="connsiteX4" fmla="*/ 7620 w 1165860"/>
                <a:gd name="connsiteY4" fmla="*/ 160734 h 351234"/>
                <a:gd name="connsiteX0" fmla="*/ 7620 w 1165860"/>
                <a:gd name="connsiteY0" fmla="*/ 164083 h 354583"/>
                <a:gd name="connsiteX1" fmla="*/ 1165860 w 1165860"/>
                <a:gd name="connsiteY1" fmla="*/ 164083 h 354583"/>
                <a:gd name="connsiteX2" fmla="*/ 1165860 w 1165860"/>
                <a:gd name="connsiteY2" fmla="*/ 354583 h 354583"/>
                <a:gd name="connsiteX3" fmla="*/ 0 w 1165860"/>
                <a:gd name="connsiteY3" fmla="*/ 354583 h 354583"/>
                <a:gd name="connsiteX4" fmla="*/ 7620 w 1165860"/>
                <a:gd name="connsiteY4" fmla="*/ 164083 h 354583"/>
                <a:gd name="connsiteX0" fmla="*/ 7620 w 1165860"/>
                <a:gd name="connsiteY0" fmla="*/ 164083 h 500209"/>
                <a:gd name="connsiteX1" fmla="*/ 1165860 w 1165860"/>
                <a:gd name="connsiteY1" fmla="*/ 164083 h 500209"/>
                <a:gd name="connsiteX2" fmla="*/ 1165860 w 1165860"/>
                <a:gd name="connsiteY2" fmla="*/ 354583 h 500209"/>
                <a:gd name="connsiteX3" fmla="*/ 0 w 1165860"/>
                <a:gd name="connsiteY3" fmla="*/ 354583 h 500209"/>
                <a:gd name="connsiteX4" fmla="*/ 7620 w 1165860"/>
                <a:gd name="connsiteY4" fmla="*/ 164083 h 500209"/>
                <a:gd name="connsiteX0" fmla="*/ 7620 w 1165860"/>
                <a:gd name="connsiteY0" fmla="*/ 164083 h 520684"/>
                <a:gd name="connsiteX1" fmla="*/ 1165860 w 1165860"/>
                <a:gd name="connsiteY1" fmla="*/ 164083 h 520684"/>
                <a:gd name="connsiteX2" fmla="*/ 1165860 w 1165860"/>
                <a:gd name="connsiteY2" fmla="*/ 354583 h 520684"/>
                <a:gd name="connsiteX3" fmla="*/ 0 w 1165860"/>
                <a:gd name="connsiteY3" fmla="*/ 354583 h 520684"/>
                <a:gd name="connsiteX4" fmla="*/ 7620 w 1165860"/>
                <a:gd name="connsiteY4" fmla="*/ 164083 h 520684"/>
                <a:gd name="connsiteX0" fmla="*/ 7620 w 1165860"/>
                <a:gd name="connsiteY0" fmla="*/ 164083 h 529070"/>
                <a:gd name="connsiteX1" fmla="*/ 1165860 w 1165860"/>
                <a:gd name="connsiteY1" fmla="*/ 164083 h 529070"/>
                <a:gd name="connsiteX2" fmla="*/ 1165860 w 1165860"/>
                <a:gd name="connsiteY2" fmla="*/ 354583 h 529070"/>
                <a:gd name="connsiteX3" fmla="*/ 0 w 1165860"/>
                <a:gd name="connsiteY3" fmla="*/ 354583 h 529070"/>
                <a:gd name="connsiteX4" fmla="*/ 7620 w 1165860"/>
                <a:gd name="connsiteY4" fmla="*/ 164083 h 529070"/>
                <a:gd name="connsiteX0" fmla="*/ 7620 w 1165860"/>
                <a:gd name="connsiteY0" fmla="*/ 164083 h 522733"/>
                <a:gd name="connsiteX1" fmla="*/ 1165860 w 1165860"/>
                <a:gd name="connsiteY1" fmla="*/ 164083 h 522733"/>
                <a:gd name="connsiteX2" fmla="*/ 1165860 w 1165860"/>
                <a:gd name="connsiteY2" fmla="*/ 354583 h 522733"/>
                <a:gd name="connsiteX3" fmla="*/ 0 w 1165860"/>
                <a:gd name="connsiteY3" fmla="*/ 354583 h 522733"/>
                <a:gd name="connsiteX4" fmla="*/ 7620 w 1165860"/>
                <a:gd name="connsiteY4" fmla="*/ 164083 h 522733"/>
                <a:gd name="connsiteX0" fmla="*/ 7620 w 1165860"/>
                <a:gd name="connsiteY0" fmla="*/ 164083 h 509418"/>
                <a:gd name="connsiteX1" fmla="*/ 1165860 w 1165860"/>
                <a:gd name="connsiteY1" fmla="*/ 164083 h 509418"/>
                <a:gd name="connsiteX2" fmla="*/ 1165860 w 1165860"/>
                <a:gd name="connsiteY2" fmla="*/ 354583 h 509418"/>
                <a:gd name="connsiteX3" fmla="*/ 0 w 1165860"/>
                <a:gd name="connsiteY3" fmla="*/ 354583 h 509418"/>
                <a:gd name="connsiteX4" fmla="*/ 7620 w 1165860"/>
                <a:gd name="connsiteY4" fmla="*/ 164083 h 509418"/>
                <a:gd name="connsiteX0" fmla="*/ 7620 w 1165860"/>
                <a:gd name="connsiteY0" fmla="*/ 164083 h 522660"/>
                <a:gd name="connsiteX1" fmla="*/ 1165860 w 1165860"/>
                <a:gd name="connsiteY1" fmla="*/ 164083 h 522660"/>
                <a:gd name="connsiteX2" fmla="*/ 1165860 w 1165860"/>
                <a:gd name="connsiteY2" fmla="*/ 354583 h 522660"/>
                <a:gd name="connsiteX3" fmla="*/ 0 w 1165860"/>
                <a:gd name="connsiteY3" fmla="*/ 354583 h 522660"/>
                <a:gd name="connsiteX4" fmla="*/ 7620 w 1165860"/>
                <a:gd name="connsiteY4" fmla="*/ 164083 h 522660"/>
                <a:gd name="connsiteX0" fmla="*/ 7620 w 1165860"/>
                <a:gd name="connsiteY0" fmla="*/ 164083 h 511539"/>
                <a:gd name="connsiteX1" fmla="*/ 1165860 w 1165860"/>
                <a:gd name="connsiteY1" fmla="*/ 164083 h 511539"/>
                <a:gd name="connsiteX2" fmla="*/ 1165860 w 1165860"/>
                <a:gd name="connsiteY2" fmla="*/ 354583 h 511539"/>
                <a:gd name="connsiteX3" fmla="*/ 0 w 1165860"/>
                <a:gd name="connsiteY3" fmla="*/ 354583 h 511539"/>
                <a:gd name="connsiteX4" fmla="*/ 7620 w 1165860"/>
                <a:gd name="connsiteY4" fmla="*/ 164083 h 511539"/>
                <a:gd name="connsiteX0" fmla="*/ 7620 w 1165860"/>
                <a:gd name="connsiteY0" fmla="*/ 164083 h 491750"/>
                <a:gd name="connsiteX1" fmla="*/ 1165860 w 1165860"/>
                <a:gd name="connsiteY1" fmla="*/ 164083 h 491750"/>
                <a:gd name="connsiteX2" fmla="*/ 1165860 w 1165860"/>
                <a:gd name="connsiteY2" fmla="*/ 354583 h 491750"/>
                <a:gd name="connsiteX3" fmla="*/ 0 w 1165860"/>
                <a:gd name="connsiteY3" fmla="*/ 354583 h 491750"/>
                <a:gd name="connsiteX4" fmla="*/ 7620 w 1165860"/>
                <a:gd name="connsiteY4" fmla="*/ 164083 h 491750"/>
                <a:gd name="connsiteX0" fmla="*/ 7620 w 1165860"/>
                <a:gd name="connsiteY0" fmla="*/ 174142 h 501809"/>
                <a:gd name="connsiteX1" fmla="*/ 1165860 w 1165860"/>
                <a:gd name="connsiteY1" fmla="*/ 174142 h 501809"/>
                <a:gd name="connsiteX2" fmla="*/ 1165860 w 1165860"/>
                <a:gd name="connsiteY2" fmla="*/ 364642 h 501809"/>
                <a:gd name="connsiteX3" fmla="*/ 0 w 1165860"/>
                <a:gd name="connsiteY3" fmla="*/ 364642 h 501809"/>
                <a:gd name="connsiteX4" fmla="*/ 7620 w 1165860"/>
                <a:gd name="connsiteY4" fmla="*/ 174142 h 501809"/>
                <a:gd name="connsiteX0" fmla="*/ 7620 w 1165860"/>
                <a:gd name="connsiteY0" fmla="*/ 195425 h 523092"/>
                <a:gd name="connsiteX1" fmla="*/ 1165860 w 1165860"/>
                <a:gd name="connsiteY1" fmla="*/ 195425 h 523092"/>
                <a:gd name="connsiteX2" fmla="*/ 1165860 w 1165860"/>
                <a:gd name="connsiteY2" fmla="*/ 385925 h 523092"/>
                <a:gd name="connsiteX3" fmla="*/ 0 w 1165860"/>
                <a:gd name="connsiteY3" fmla="*/ 385925 h 523092"/>
                <a:gd name="connsiteX4" fmla="*/ 7620 w 1165860"/>
                <a:gd name="connsiteY4" fmla="*/ 195425 h 523092"/>
                <a:gd name="connsiteX0" fmla="*/ 7620 w 1165860"/>
                <a:gd name="connsiteY0" fmla="*/ 138100 h 465767"/>
                <a:gd name="connsiteX1" fmla="*/ 1165860 w 1165860"/>
                <a:gd name="connsiteY1" fmla="*/ 138100 h 465767"/>
                <a:gd name="connsiteX2" fmla="*/ 1165860 w 1165860"/>
                <a:gd name="connsiteY2" fmla="*/ 328600 h 465767"/>
                <a:gd name="connsiteX3" fmla="*/ 0 w 1165860"/>
                <a:gd name="connsiteY3" fmla="*/ 328600 h 465767"/>
                <a:gd name="connsiteX4" fmla="*/ 7620 w 1165860"/>
                <a:gd name="connsiteY4" fmla="*/ 138100 h 465767"/>
                <a:gd name="connsiteX0" fmla="*/ 7620 w 1165860"/>
                <a:gd name="connsiteY0" fmla="*/ 153661 h 481328"/>
                <a:gd name="connsiteX1" fmla="*/ 1165860 w 1165860"/>
                <a:gd name="connsiteY1" fmla="*/ 153661 h 481328"/>
                <a:gd name="connsiteX2" fmla="*/ 1165860 w 1165860"/>
                <a:gd name="connsiteY2" fmla="*/ 344161 h 481328"/>
                <a:gd name="connsiteX3" fmla="*/ 0 w 1165860"/>
                <a:gd name="connsiteY3" fmla="*/ 344161 h 481328"/>
                <a:gd name="connsiteX4" fmla="*/ 7620 w 1165860"/>
                <a:gd name="connsiteY4" fmla="*/ 153661 h 481328"/>
                <a:gd name="connsiteX0" fmla="*/ 7620 w 1165860"/>
                <a:gd name="connsiteY0" fmla="*/ 163880 h 491547"/>
                <a:gd name="connsiteX1" fmla="*/ 1165860 w 1165860"/>
                <a:gd name="connsiteY1" fmla="*/ 163880 h 491547"/>
                <a:gd name="connsiteX2" fmla="*/ 1165860 w 1165860"/>
                <a:gd name="connsiteY2" fmla="*/ 354380 h 491547"/>
                <a:gd name="connsiteX3" fmla="*/ 0 w 1165860"/>
                <a:gd name="connsiteY3" fmla="*/ 354380 h 491547"/>
                <a:gd name="connsiteX4" fmla="*/ 7620 w 1165860"/>
                <a:gd name="connsiteY4" fmla="*/ 163880 h 491547"/>
                <a:gd name="connsiteX0" fmla="*/ -1 w 1158239"/>
                <a:gd name="connsiteY0" fmla="*/ 163880 h 491547"/>
                <a:gd name="connsiteX1" fmla="*/ 1158239 w 1158239"/>
                <a:gd name="connsiteY1" fmla="*/ 163880 h 491547"/>
                <a:gd name="connsiteX2" fmla="*/ 1158239 w 1158239"/>
                <a:gd name="connsiteY2" fmla="*/ 354380 h 491547"/>
                <a:gd name="connsiteX3" fmla="*/ 6448 w 1158239"/>
                <a:gd name="connsiteY3" fmla="*/ 354379 h 491547"/>
                <a:gd name="connsiteX4" fmla="*/ -1 w 1158239"/>
                <a:gd name="connsiteY4" fmla="*/ 163880 h 491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239" h="491547">
                  <a:moveTo>
                    <a:pt x="-1" y="163880"/>
                  </a:moveTo>
                  <a:cubicBezTo>
                    <a:pt x="264159" y="-87580"/>
                    <a:pt x="1099819" y="-19000"/>
                    <a:pt x="1158239" y="163880"/>
                  </a:cubicBezTo>
                  <a:lnTo>
                    <a:pt x="1158239" y="354380"/>
                  </a:lnTo>
                  <a:cubicBezTo>
                    <a:pt x="1021079" y="453440"/>
                    <a:pt x="433168" y="605839"/>
                    <a:pt x="6448" y="354379"/>
                  </a:cubicBezTo>
                  <a:lnTo>
                    <a:pt x="-1" y="163880"/>
                  </a:lnTo>
                  <a:close/>
                </a:path>
              </a:pathLst>
            </a:custGeom>
            <a:solidFill>
              <a:srgbClr val="E82E25"/>
            </a:solidFill>
          </p:spPr>
          <p:txBody>
            <a:bodyPr wrap="none" rtlCol="0" anchor="ctr">
              <a:noAutofit/>
            </a:bodyPr>
            <a:lstStyle/>
            <a:p>
              <a:pPr algn="ctr"/>
              <a:endParaRPr lang="en-US" sz="1100" dirty="0">
                <a:solidFill>
                  <a:srgbClr val="000000"/>
                </a:solidFill>
              </a:endParaRPr>
            </a:p>
          </p:txBody>
        </p:sp>
        <p:sp>
          <p:nvSpPr>
            <p:cNvPr id="53" name="Freeform 52"/>
            <p:cNvSpPr/>
            <p:nvPr/>
          </p:nvSpPr>
          <p:spPr>
            <a:xfrm>
              <a:off x="626822" y="2492721"/>
              <a:ext cx="588040" cy="172373"/>
            </a:xfrm>
            <a:custGeom>
              <a:avLst/>
              <a:gdLst>
                <a:gd name="connsiteX0" fmla="*/ 7620 w 1165860"/>
                <a:gd name="connsiteY0" fmla="*/ 0 h 190500"/>
                <a:gd name="connsiteX1" fmla="*/ 1165860 w 1165860"/>
                <a:gd name="connsiteY1" fmla="*/ 0 h 190500"/>
                <a:gd name="connsiteX2" fmla="*/ 1165860 w 1165860"/>
                <a:gd name="connsiteY2" fmla="*/ 190500 h 190500"/>
                <a:gd name="connsiteX3" fmla="*/ 0 w 1165860"/>
                <a:gd name="connsiteY3" fmla="*/ 190500 h 190500"/>
                <a:gd name="connsiteX4" fmla="*/ 7620 w 1165860"/>
                <a:gd name="connsiteY4" fmla="*/ 0 h 190500"/>
                <a:gd name="connsiteX0" fmla="*/ 7620 w 1165860"/>
                <a:gd name="connsiteY0" fmla="*/ 149013 h 339513"/>
                <a:gd name="connsiteX1" fmla="*/ 1165860 w 1165860"/>
                <a:gd name="connsiteY1" fmla="*/ 149013 h 339513"/>
                <a:gd name="connsiteX2" fmla="*/ 1165860 w 1165860"/>
                <a:gd name="connsiteY2" fmla="*/ 339513 h 339513"/>
                <a:gd name="connsiteX3" fmla="*/ 0 w 1165860"/>
                <a:gd name="connsiteY3" fmla="*/ 339513 h 339513"/>
                <a:gd name="connsiteX4" fmla="*/ 7620 w 1165860"/>
                <a:gd name="connsiteY4" fmla="*/ 149013 h 339513"/>
                <a:gd name="connsiteX0" fmla="*/ 7620 w 1165860"/>
                <a:gd name="connsiteY0" fmla="*/ 179957 h 370457"/>
                <a:gd name="connsiteX1" fmla="*/ 1165860 w 1165860"/>
                <a:gd name="connsiteY1" fmla="*/ 179957 h 370457"/>
                <a:gd name="connsiteX2" fmla="*/ 1165860 w 1165860"/>
                <a:gd name="connsiteY2" fmla="*/ 370457 h 370457"/>
                <a:gd name="connsiteX3" fmla="*/ 0 w 1165860"/>
                <a:gd name="connsiteY3" fmla="*/ 370457 h 370457"/>
                <a:gd name="connsiteX4" fmla="*/ 7620 w 1165860"/>
                <a:gd name="connsiteY4" fmla="*/ 179957 h 370457"/>
                <a:gd name="connsiteX0" fmla="*/ 7620 w 1165860"/>
                <a:gd name="connsiteY0" fmla="*/ 167436 h 357936"/>
                <a:gd name="connsiteX1" fmla="*/ 1165860 w 1165860"/>
                <a:gd name="connsiteY1" fmla="*/ 167436 h 357936"/>
                <a:gd name="connsiteX2" fmla="*/ 1165860 w 1165860"/>
                <a:gd name="connsiteY2" fmla="*/ 357936 h 357936"/>
                <a:gd name="connsiteX3" fmla="*/ 0 w 1165860"/>
                <a:gd name="connsiteY3" fmla="*/ 357936 h 357936"/>
                <a:gd name="connsiteX4" fmla="*/ 7620 w 1165860"/>
                <a:gd name="connsiteY4" fmla="*/ 167436 h 357936"/>
                <a:gd name="connsiteX0" fmla="*/ 7620 w 1165860"/>
                <a:gd name="connsiteY0" fmla="*/ 147357 h 337857"/>
                <a:gd name="connsiteX1" fmla="*/ 1165860 w 1165860"/>
                <a:gd name="connsiteY1" fmla="*/ 147357 h 337857"/>
                <a:gd name="connsiteX2" fmla="*/ 1165860 w 1165860"/>
                <a:gd name="connsiteY2" fmla="*/ 337857 h 337857"/>
                <a:gd name="connsiteX3" fmla="*/ 0 w 1165860"/>
                <a:gd name="connsiteY3" fmla="*/ 337857 h 337857"/>
                <a:gd name="connsiteX4" fmla="*/ 7620 w 1165860"/>
                <a:gd name="connsiteY4" fmla="*/ 147357 h 337857"/>
                <a:gd name="connsiteX0" fmla="*/ 7620 w 1165860"/>
                <a:gd name="connsiteY0" fmla="*/ 160734 h 351234"/>
                <a:gd name="connsiteX1" fmla="*/ 1165860 w 1165860"/>
                <a:gd name="connsiteY1" fmla="*/ 160734 h 351234"/>
                <a:gd name="connsiteX2" fmla="*/ 1165860 w 1165860"/>
                <a:gd name="connsiteY2" fmla="*/ 351234 h 351234"/>
                <a:gd name="connsiteX3" fmla="*/ 0 w 1165860"/>
                <a:gd name="connsiteY3" fmla="*/ 351234 h 351234"/>
                <a:gd name="connsiteX4" fmla="*/ 7620 w 1165860"/>
                <a:gd name="connsiteY4" fmla="*/ 160734 h 351234"/>
                <a:gd name="connsiteX0" fmla="*/ 7620 w 1165860"/>
                <a:gd name="connsiteY0" fmla="*/ 164083 h 354583"/>
                <a:gd name="connsiteX1" fmla="*/ 1165860 w 1165860"/>
                <a:gd name="connsiteY1" fmla="*/ 164083 h 354583"/>
                <a:gd name="connsiteX2" fmla="*/ 1165860 w 1165860"/>
                <a:gd name="connsiteY2" fmla="*/ 354583 h 354583"/>
                <a:gd name="connsiteX3" fmla="*/ 0 w 1165860"/>
                <a:gd name="connsiteY3" fmla="*/ 354583 h 354583"/>
                <a:gd name="connsiteX4" fmla="*/ 7620 w 1165860"/>
                <a:gd name="connsiteY4" fmla="*/ 164083 h 354583"/>
                <a:gd name="connsiteX0" fmla="*/ 7620 w 1165860"/>
                <a:gd name="connsiteY0" fmla="*/ 164083 h 500209"/>
                <a:gd name="connsiteX1" fmla="*/ 1165860 w 1165860"/>
                <a:gd name="connsiteY1" fmla="*/ 164083 h 500209"/>
                <a:gd name="connsiteX2" fmla="*/ 1165860 w 1165860"/>
                <a:gd name="connsiteY2" fmla="*/ 354583 h 500209"/>
                <a:gd name="connsiteX3" fmla="*/ 0 w 1165860"/>
                <a:gd name="connsiteY3" fmla="*/ 354583 h 500209"/>
                <a:gd name="connsiteX4" fmla="*/ 7620 w 1165860"/>
                <a:gd name="connsiteY4" fmla="*/ 164083 h 500209"/>
                <a:gd name="connsiteX0" fmla="*/ 7620 w 1165860"/>
                <a:gd name="connsiteY0" fmla="*/ 164083 h 520684"/>
                <a:gd name="connsiteX1" fmla="*/ 1165860 w 1165860"/>
                <a:gd name="connsiteY1" fmla="*/ 164083 h 520684"/>
                <a:gd name="connsiteX2" fmla="*/ 1165860 w 1165860"/>
                <a:gd name="connsiteY2" fmla="*/ 354583 h 520684"/>
                <a:gd name="connsiteX3" fmla="*/ 0 w 1165860"/>
                <a:gd name="connsiteY3" fmla="*/ 354583 h 520684"/>
                <a:gd name="connsiteX4" fmla="*/ 7620 w 1165860"/>
                <a:gd name="connsiteY4" fmla="*/ 164083 h 520684"/>
                <a:gd name="connsiteX0" fmla="*/ 7620 w 1165860"/>
                <a:gd name="connsiteY0" fmla="*/ 164083 h 529070"/>
                <a:gd name="connsiteX1" fmla="*/ 1165860 w 1165860"/>
                <a:gd name="connsiteY1" fmla="*/ 164083 h 529070"/>
                <a:gd name="connsiteX2" fmla="*/ 1165860 w 1165860"/>
                <a:gd name="connsiteY2" fmla="*/ 354583 h 529070"/>
                <a:gd name="connsiteX3" fmla="*/ 0 w 1165860"/>
                <a:gd name="connsiteY3" fmla="*/ 354583 h 529070"/>
                <a:gd name="connsiteX4" fmla="*/ 7620 w 1165860"/>
                <a:gd name="connsiteY4" fmla="*/ 164083 h 529070"/>
                <a:gd name="connsiteX0" fmla="*/ 7620 w 1165860"/>
                <a:gd name="connsiteY0" fmla="*/ 164083 h 522733"/>
                <a:gd name="connsiteX1" fmla="*/ 1165860 w 1165860"/>
                <a:gd name="connsiteY1" fmla="*/ 164083 h 522733"/>
                <a:gd name="connsiteX2" fmla="*/ 1165860 w 1165860"/>
                <a:gd name="connsiteY2" fmla="*/ 354583 h 522733"/>
                <a:gd name="connsiteX3" fmla="*/ 0 w 1165860"/>
                <a:gd name="connsiteY3" fmla="*/ 354583 h 522733"/>
                <a:gd name="connsiteX4" fmla="*/ 7620 w 1165860"/>
                <a:gd name="connsiteY4" fmla="*/ 164083 h 522733"/>
                <a:gd name="connsiteX0" fmla="*/ 7620 w 1165860"/>
                <a:gd name="connsiteY0" fmla="*/ 12298 h 370948"/>
                <a:gd name="connsiteX1" fmla="*/ 1165860 w 1165860"/>
                <a:gd name="connsiteY1" fmla="*/ 12298 h 370948"/>
                <a:gd name="connsiteX2" fmla="*/ 1165860 w 1165860"/>
                <a:gd name="connsiteY2" fmla="*/ 202798 h 370948"/>
                <a:gd name="connsiteX3" fmla="*/ 0 w 1165860"/>
                <a:gd name="connsiteY3" fmla="*/ 202798 h 370948"/>
                <a:gd name="connsiteX4" fmla="*/ 7620 w 1165860"/>
                <a:gd name="connsiteY4" fmla="*/ 12298 h 370948"/>
                <a:gd name="connsiteX0" fmla="*/ 7620 w 1165860"/>
                <a:gd name="connsiteY0" fmla="*/ 0 h 358650"/>
                <a:gd name="connsiteX1" fmla="*/ 1165860 w 1165860"/>
                <a:gd name="connsiteY1" fmla="*/ 0 h 358650"/>
                <a:gd name="connsiteX2" fmla="*/ 1165860 w 1165860"/>
                <a:gd name="connsiteY2" fmla="*/ 190500 h 358650"/>
                <a:gd name="connsiteX3" fmla="*/ 0 w 1165860"/>
                <a:gd name="connsiteY3" fmla="*/ 190500 h 358650"/>
                <a:gd name="connsiteX4" fmla="*/ 7620 w 1165860"/>
                <a:gd name="connsiteY4" fmla="*/ 0 h 358650"/>
                <a:gd name="connsiteX0" fmla="*/ 7620 w 1165860"/>
                <a:gd name="connsiteY0" fmla="*/ 0 h 358650"/>
                <a:gd name="connsiteX1" fmla="*/ 1165860 w 1165860"/>
                <a:gd name="connsiteY1" fmla="*/ 0 h 358650"/>
                <a:gd name="connsiteX2" fmla="*/ 1165860 w 1165860"/>
                <a:gd name="connsiteY2" fmla="*/ 190500 h 358650"/>
                <a:gd name="connsiteX3" fmla="*/ 0 w 1165860"/>
                <a:gd name="connsiteY3" fmla="*/ 190500 h 358650"/>
                <a:gd name="connsiteX4" fmla="*/ 7620 w 1165860"/>
                <a:gd name="connsiteY4" fmla="*/ 0 h 358650"/>
                <a:gd name="connsiteX0" fmla="*/ 7620 w 1165860"/>
                <a:gd name="connsiteY0" fmla="*/ 0 h 358650"/>
                <a:gd name="connsiteX1" fmla="*/ 1165860 w 1165860"/>
                <a:gd name="connsiteY1" fmla="*/ 0 h 358650"/>
                <a:gd name="connsiteX2" fmla="*/ 1165860 w 1165860"/>
                <a:gd name="connsiteY2" fmla="*/ 190500 h 358650"/>
                <a:gd name="connsiteX3" fmla="*/ 0 w 1165860"/>
                <a:gd name="connsiteY3" fmla="*/ 190500 h 358650"/>
                <a:gd name="connsiteX4" fmla="*/ 7620 w 1165860"/>
                <a:gd name="connsiteY4" fmla="*/ 0 h 358650"/>
                <a:gd name="connsiteX0" fmla="*/ 7620 w 1165860"/>
                <a:gd name="connsiteY0" fmla="*/ 0 h 312327"/>
                <a:gd name="connsiteX1" fmla="*/ 1165860 w 1165860"/>
                <a:gd name="connsiteY1" fmla="*/ 0 h 312327"/>
                <a:gd name="connsiteX2" fmla="*/ 1165860 w 1165860"/>
                <a:gd name="connsiteY2" fmla="*/ 190500 h 312327"/>
                <a:gd name="connsiteX3" fmla="*/ 0 w 1165860"/>
                <a:gd name="connsiteY3" fmla="*/ 190500 h 312327"/>
                <a:gd name="connsiteX4" fmla="*/ 7620 w 1165860"/>
                <a:gd name="connsiteY4" fmla="*/ 0 h 312327"/>
                <a:gd name="connsiteX0" fmla="*/ 7620 w 1165860"/>
                <a:gd name="connsiteY0" fmla="*/ 0 h 336912"/>
                <a:gd name="connsiteX1" fmla="*/ 1165860 w 1165860"/>
                <a:gd name="connsiteY1" fmla="*/ 0 h 336912"/>
                <a:gd name="connsiteX2" fmla="*/ 1165860 w 1165860"/>
                <a:gd name="connsiteY2" fmla="*/ 190500 h 336912"/>
                <a:gd name="connsiteX3" fmla="*/ 0 w 1165860"/>
                <a:gd name="connsiteY3" fmla="*/ 190500 h 336912"/>
                <a:gd name="connsiteX4" fmla="*/ 7620 w 1165860"/>
                <a:gd name="connsiteY4" fmla="*/ 0 h 336912"/>
                <a:gd name="connsiteX0" fmla="*/ 7620 w 1165860"/>
                <a:gd name="connsiteY0" fmla="*/ 0 h 336912"/>
                <a:gd name="connsiteX1" fmla="*/ 1165860 w 1165860"/>
                <a:gd name="connsiteY1" fmla="*/ 0 h 336912"/>
                <a:gd name="connsiteX2" fmla="*/ 1165860 w 1165860"/>
                <a:gd name="connsiteY2" fmla="*/ 190500 h 336912"/>
                <a:gd name="connsiteX3" fmla="*/ 0 w 1165860"/>
                <a:gd name="connsiteY3" fmla="*/ 190500 h 336912"/>
                <a:gd name="connsiteX4" fmla="*/ 7620 w 1165860"/>
                <a:gd name="connsiteY4" fmla="*/ 0 h 336912"/>
                <a:gd name="connsiteX0" fmla="*/ 7620 w 1165860"/>
                <a:gd name="connsiteY0" fmla="*/ 0 h 336912"/>
                <a:gd name="connsiteX1" fmla="*/ 1165860 w 1165860"/>
                <a:gd name="connsiteY1" fmla="*/ 0 h 336912"/>
                <a:gd name="connsiteX2" fmla="*/ 1165860 w 1165860"/>
                <a:gd name="connsiteY2" fmla="*/ 190500 h 336912"/>
                <a:gd name="connsiteX3" fmla="*/ 0 w 1165860"/>
                <a:gd name="connsiteY3" fmla="*/ 190500 h 336912"/>
                <a:gd name="connsiteX4" fmla="*/ 7620 w 1165860"/>
                <a:gd name="connsiteY4" fmla="*/ 0 h 336912"/>
                <a:gd name="connsiteX0" fmla="*/ -1 w 1158239"/>
                <a:gd name="connsiteY0" fmla="*/ 0 h 339516"/>
                <a:gd name="connsiteX1" fmla="*/ 1158239 w 1158239"/>
                <a:gd name="connsiteY1" fmla="*/ 0 h 339516"/>
                <a:gd name="connsiteX2" fmla="*/ 1158239 w 1158239"/>
                <a:gd name="connsiteY2" fmla="*/ 190500 h 339516"/>
                <a:gd name="connsiteX3" fmla="*/ 6450 w 1158239"/>
                <a:gd name="connsiteY3" fmla="*/ 195189 h 339516"/>
                <a:gd name="connsiteX4" fmla="*/ -1 w 1158239"/>
                <a:gd name="connsiteY4" fmla="*/ 0 h 339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239" h="339516">
                  <a:moveTo>
                    <a:pt x="-1" y="0"/>
                  </a:moveTo>
                  <a:cubicBezTo>
                    <a:pt x="591819" y="236220"/>
                    <a:pt x="1092199" y="38100"/>
                    <a:pt x="1158239" y="0"/>
                  </a:cubicBezTo>
                  <a:lnTo>
                    <a:pt x="1158239" y="190500"/>
                  </a:lnTo>
                  <a:cubicBezTo>
                    <a:pt x="960119" y="358140"/>
                    <a:pt x="257910" y="416169"/>
                    <a:pt x="6450" y="195189"/>
                  </a:cubicBezTo>
                  <a:lnTo>
                    <a:pt x="-1" y="0"/>
                  </a:lnTo>
                  <a:close/>
                </a:path>
              </a:pathLst>
            </a:custGeom>
            <a:solidFill>
              <a:srgbClr val="E82E25"/>
            </a:solidFill>
          </p:spPr>
          <p:txBody>
            <a:bodyPr wrap="none" rtlCol="0" anchor="ctr">
              <a:noAutofit/>
            </a:bodyPr>
            <a:lstStyle/>
            <a:p>
              <a:pPr algn="ctr"/>
              <a:endParaRPr lang="en-US" sz="1100" dirty="0">
                <a:solidFill>
                  <a:srgbClr val="000000"/>
                </a:solidFill>
              </a:endParaRPr>
            </a:p>
          </p:txBody>
        </p:sp>
        <p:sp>
          <p:nvSpPr>
            <p:cNvPr id="54" name="Freeform 53"/>
            <p:cNvSpPr/>
            <p:nvPr/>
          </p:nvSpPr>
          <p:spPr>
            <a:xfrm>
              <a:off x="626822" y="2346759"/>
              <a:ext cx="588040" cy="172373"/>
            </a:xfrm>
            <a:custGeom>
              <a:avLst/>
              <a:gdLst>
                <a:gd name="connsiteX0" fmla="*/ 7620 w 1165860"/>
                <a:gd name="connsiteY0" fmla="*/ 0 h 190500"/>
                <a:gd name="connsiteX1" fmla="*/ 1165860 w 1165860"/>
                <a:gd name="connsiteY1" fmla="*/ 0 h 190500"/>
                <a:gd name="connsiteX2" fmla="*/ 1165860 w 1165860"/>
                <a:gd name="connsiteY2" fmla="*/ 190500 h 190500"/>
                <a:gd name="connsiteX3" fmla="*/ 0 w 1165860"/>
                <a:gd name="connsiteY3" fmla="*/ 190500 h 190500"/>
                <a:gd name="connsiteX4" fmla="*/ 7620 w 1165860"/>
                <a:gd name="connsiteY4" fmla="*/ 0 h 190500"/>
                <a:gd name="connsiteX0" fmla="*/ 7620 w 1165860"/>
                <a:gd name="connsiteY0" fmla="*/ 149013 h 339513"/>
                <a:gd name="connsiteX1" fmla="*/ 1165860 w 1165860"/>
                <a:gd name="connsiteY1" fmla="*/ 149013 h 339513"/>
                <a:gd name="connsiteX2" fmla="*/ 1165860 w 1165860"/>
                <a:gd name="connsiteY2" fmla="*/ 339513 h 339513"/>
                <a:gd name="connsiteX3" fmla="*/ 0 w 1165860"/>
                <a:gd name="connsiteY3" fmla="*/ 339513 h 339513"/>
                <a:gd name="connsiteX4" fmla="*/ 7620 w 1165860"/>
                <a:gd name="connsiteY4" fmla="*/ 149013 h 339513"/>
                <a:gd name="connsiteX0" fmla="*/ 7620 w 1165860"/>
                <a:gd name="connsiteY0" fmla="*/ 179957 h 370457"/>
                <a:gd name="connsiteX1" fmla="*/ 1165860 w 1165860"/>
                <a:gd name="connsiteY1" fmla="*/ 179957 h 370457"/>
                <a:gd name="connsiteX2" fmla="*/ 1165860 w 1165860"/>
                <a:gd name="connsiteY2" fmla="*/ 370457 h 370457"/>
                <a:gd name="connsiteX3" fmla="*/ 0 w 1165860"/>
                <a:gd name="connsiteY3" fmla="*/ 370457 h 370457"/>
                <a:gd name="connsiteX4" fmla="*/ 7620 w 1165860"/>
                <a:gd name="connsiteY4" fmla="*/ 179957 h 370457"/>
                <a:gd name="connsiteX0" fmla="*/ 7620 w 1165860"/>
                <a:gd name="connsiteY0" fmla="*/ 167436 h 357936"/>
                <a:gd name="connsiteX1" fmla="*/ 1165860 w 1165860"/>
                <a:gd name="connsiteY1" fmla="*/ 167436 h 357936"/>
                <a:gd name="connsiteX2" fmla="*/ 1165860 w 1165860"/>
                <a:gd name="connsiteY2" fmla="*/ 357936 h 357936"/>
                <a:gd name="connsiteX3" fmla="*/ 0 w 1165860"/>
                <a:gd name="connsiteY3" fmla="*/ 357936 h 357936"/>
                <a:gd name="connsiteX4" fmla="*/ 7620 w 1165860"/>
                <a:gd name="connsiteY4" fmla="*/ 167436 h 357936"/>
                <a:gd name="connsiteX0" fmla="*/ 7620 w 1165860"/>
                <a:gd name="connsiteY0" fmla="*/ 147357 h 337857"/>
                <a:gd name="connsiteX1" fmla="*/ 1165860 w 1165860"/>
                <a:gd name="connsiteY1" fmla="*/ 147357 h 337857"/>
                <a:gd name="connsiteX2" fmla="*/ 1165860 w 1165860"/>
                <a:gd name="connsiteY2" fmla="*/ 337857 h 337857"/>
                <a:gd name="connsiteX3" fmla="*/ 0 w 1165860"/>
                <a:gd name="connsiteY3" fmla="*/ 337857 h 337857"/>
                <a:gd name="connsiteX4" fmla="*/ 7620 w 1165860"/>
                <a:gd name="connsiteY4" fmla="*/ 147357 h 337857"/>
                <a:gd name="connsiteX0" fmla="*/ 7620 w 1165860"/>
                <a:gd name="connsiteY0" fmla="*/ 160734 h 351234"/>
                <a:gd name="connsiteX1" fmla="*/ 1165860 w 1165860"/>
                <a:gd name="connsiteY1" fmla="*/ 160734 h 351234"/>
                <a:gd name="connsiteX2" fmla="*/ 1165860 w 1165860"/>
                <a:gd name="connsiteY2" fmla="*/ 351234 h 351234"/>
                <a:gd name="connsiteX3" fmla="*/ 0 w 1165860"/>
                <a:gd name="connsiteY3" fmla="*/ 351234 h 351234"/>
                <a:gd name="connsiteX4" fmla="*/ 7620 w 1165860"/>
                <a:gd name="connsiteY4" fmla="*/ 160734 h 351234"/>
                <a:gd name="connsiteX0" fmla="*/ 7620 w 1165860"/>
                <a:gd name="connsiteY0" fmla="*/ 164083 h 354583"/>
                <a:gd name="connsiteX1" fmla="*/ 1165860 w 1165860"/>
                <a:gd name="connsiteY1" fmla="*/ 164083 h 354583"/>
                <a:gd name="connsiteX2" fmla="*/ 1165860 w 1165860"/>
                <a:gd name="connsiteY2" fmla="*/ 354583 h 354583"/>
                <a:gd name="connsiteX3" fmla="*/ 0 w 1165860"/>
                <a:gd name="connsiteY3" fmla="*/ 354583 h 354583"/>
                <a:gd name="connsiteX4" fmla="*/ 7620 w 1165860"/>
                <a:gd name="connsiteY4" fmla="*/ 164083 h 354583"/>
                <a:gd name="connsiteX0" fmla="*/ 7620 w 1165860"/>
                <a:gd name="connsiteY0" fmla="*/ 164083 h 500209"/>
                <a:gd name="connsiteX1" fmla="*/ 1165860 w 1165860"/>
                <a:gd name="connsiteY1" fmla="*/ 164083 h 500209"/>
                <a:gd name="connsiteX2" fmla="*/ 1165860 w 1165860"/>
                <a:gd name="connsiteY2" fmla="*/ 354583 h 500209"/>
                <a:gd name="connsiteX3" fmla="*/ 0 w 1165860"/>
                <a:gd name="connsiteY3" fmla="*/ 354583 h 500209"/>
                <a:gd name="connsiteX4" fmla="*/ 7620 w 1165860"/>
                <a:gd name="connsiteY4" fmla="*/ 164083 h 500209"/>
                <a:gd name="connsiteX0" fmla="*/ 7620 w 1165860"/>
                <a:gd name="connsiteY0" fmla="*/ 164083 h 520684"/>
                <a:gd name="connsiteX1" fmla="*/ 1165860 w 1165860"/>
                <a:gd name="connsiteY1" fmla="*/ 164083 h 520684"/>
                <a:gd name="connsiteX2" fmla="*/ 1165860 w 1165860"/>
                <a:gd name="connsiteY2" fmla="*/ 354583 h 520684"/>
                <a:gd name="connsiteX3" fmla="*/ 0 w 1165860"/>
                <a:gd name="connsiteY3" fmla="*/ 354583 h 520684"/>
                <a:gd name="connsiteX4" fmla="*/ 7620 w 1165860"/>
                <a:gd name="connsiteY4" fmla="*/ 164083 h 520684"/>
                <a:gd name="connsiteX0" fmla="*/ 7620 w 1165860"/>
                <a:gd name="connsiteY0" fmla="*/ 164083 h 529070"/>
                <a:gd name="connsiteX1" fmla="*/ 1165860 w 1165860"/>
                <a:gd name="connsiteY1" fmla="*/ 164083 h 529070"/>
                <a:gd name="connsiteX2" fmla="*/ 1165860 w 1165860"/>
                <a:gd name="connsiteY2" fmla="*/ 354583 h 529070"/>
                <a:gd name="connsiteX3" fmla="*/ 0 w 1165860"/>
                <a:gd name="connsiteY3" fmla="*/ 354583 h 529070"/>
                <a:gd name="connsiteX4" fmla="*/ 7620 w 1165860"/>
                <a:gd name="connsiteY4" fmla="*/ 164083 h 529070"/>
                <a:gd name="connsiteX0" fmla="*/ 7620 w 1165860"/>
                <a:gd name="connsiteY0" fmla="*/ 164083 h 522733"/>
                <a:gd name="connsiteX1" fmla="*/ 1165860 w 1165860"/>
                <a:gd name="connsiteY1" fmla="*/ 164083 h 522733"/>
                <a:gd name="connsiteX2" fmla="*/ 1165860 w 1165860"/>
                <a:gd name="connsiteY2" fmla="*/ 354583 h 522733"/>
                <a:gd name="connsiteX3" fmla="*/ 0 w 1165860"/>
                <a:gd name="connsiteY3" fmla="*/ 354583 h 522733"/>
                <a:gd name="connsiteX4" fmla="*/ 7620 w 1165860"/>
                <a:gd name="connsiteY4" fmla="*/ 164083 h 522733"/>
                <a:gd name="connsiteX0" fmla="*/ 7620 w 1165860"/>
                <a:gd name="connsiteY0" fmla="*/ 12298 h 370948"/>
                <a:gd name="connsiteX1" fmla="*/ 1165860 w 1165860"/>
                <a:gd name="connsiteY1" fmla="*/ 12298 h 370948"/>
                <a:gd name="connsiteX2" fmla="*/ 1165860 w 1165860"/>
                <a:gd name="connsiteY2" fmla="*/ 202798 h 370948"/>
                <a:gd name="connsiteX3" fmla="*/ 0 w 1165860"/>
                <a:gd name="connsiteY3" fmla="*/ 202798 h 370948"/>
                <a:gd name="connsiteX4" fmla="*/ 7620 w 1165860"/>
                <a:gd name="connsiteY4" fmla="*/ 12298 h 370948"/>
                <a:gd name="connsiteX0" fmla="*/ 7620 w 1165860"/>
                <a:gd name="connsiteY0" fmla="*/ 0 h 358650"/>
                <a:gd name="connsiteX1" fmla="*/ 1165860 w 1165860"/>
                <a:gd name="connsiteY1" fmla="*/ 0 h 358650"/>
                <a:gd name="connsiteX2" fmla="*/ 1165860 w 1165860"/>
                <a:gd name="connsiteY2" fmla="*/ 190500 h 358650"/>
                <a:gd name="connsiteX3" fmla="*/ 0 w 1165860"/>
                <a:gd name="connsiteY3" fmla="*/ 190500 h 358650"/>
                <a:gd name="connsiteX4" fmla="*/ 7620 w 1165860"/>
                <a:gd name="connsiteY4" fmla="*/ 0 h 358650"/>
                <a:gd name="connsiteX0" fmla="*/ 7620 w 1165860"/>
                <a:gd name="connsiteY0" fmla="*/ 0 h 358650"/>
                <a:gd name="connsiteX1" fmla="*/ 1165860 w 1165860"/>
                <a:gd name="connsiteY1" fmla="*/ 0 h 358650"/>
                <a:gd name="connsiteX2" fmla="*/ 1165860 w 1165860"/>
                <a:gd name="connsiteY2" fmla="*/ 190500 h 358650"/>
                <a:gd name="connsiteX3" fmla="*/ 0 w 1165860"/>
                <a:gd name="connsiteY3" fmla="*/ 190500 h 358650"/>
                <a:gd name="connsiteX4" fmla="*/ 7620 w 1165860"/>
                <a:gd name="connsiteY4" fmla="*/ 0 h 358650"/>
                <a:gd name="connsiteX0" fmla="*/ 7620 w 1165860"/>
                <a:gd name="connsiteY0" fmla="*/ 0 h 358650"/>
                <a:gd name="connsiteX1" fmla="*/ 1165860 w 1165860"/>
                <a:gd name="connsiteY1" fmla="*/ 0 h 358650"/>
                <a:gd name="connsiteX2" fmla="*/ 1165860 w 1165860"/>
                <a:gd name="connsiteY2" fmla="*/ 190500 h 358650"/>
                <a:gd name="connsiteX3" fmla="*/ 0 w 1165860"/>
                <a:gd name="connsiteY3" fmla="*/ 190500 h 358650"/>
                <a:gd name="connsiteX4" fmla="*/ 7620 w 1165860"/>
                <a:gd name="connsiteY4" fmla="*/ 0 h 358650"/>
                <a:gd name="connsiteX0" fmla="*/ 7620 w 1165860"/>
                <a:gd name="connsiteY0" fmla="*/ 0 h 312327"/>
                <a:gd name="connsiteX1" fmla="*/ 1165860 w 1165860"/>
                <a:gd name="connsiteY1" fmla="*/ 0 h 312327"/>
                <a:gd name="connsiteX2" fmla="*/ 1165860 w 1165860"/>
                <a:gd name="connsiteY2" fmla="*/ 190500 h 312327"/>
                <a:gd name="connsiteX3" fmla="*/ 0 w 1165860"/>
                <a:gd name="connsiteY3" fmla="*/ 190500 h 312327"/>
                <a:gd name="connsiteX4" fmla="*/ 7620 w 1165860"/>
                <a:gd name="connsiteY4" fmla="*/ 0 h 312327"/>
                <a:gd name="connsiteX0" fmla="*/ 7620 w 1165860"/>
                <a:gd name="connsiteY0" fmla="*/ 0 h 336912"/>
                <a:gd name="connsiteX1" fmla="*/ 1165860 w 1165860"/>
                <a:gd name="connsiteY1" fmla="*/ 0 h 336912"/>
                <a:gd name="connsiteX2" fmla="*/ 1165860 w 1165860"/>
                <a:gd name="connsiteY2" fmla="*/ 190500 h 336912"/>
                <a:gd name="connsiteX3" fmla="*/ 0 w 1165860"/>
                <a:gd name="connsiteY3" fmla="*/ 190500 h 336912"/>
                <a:gd name="connsiteX4" fmla="*/ 7620 w 1165860"/>
                <a:gd name="connsiteY4" fmla="*/ 0 h 336912"/>
                <a:gd name="connsiteX0" fmla="*/ 7620 w 1165860"/>
                <a:gd name="connsiteY0" fmla="*/ 0 h 336912"/>
                <a:gd name="connsiteX1" fmla="*/ 1165860 w 1165860"/>
                <a:gd name="connsiteY1" fmla="*/ 0 h 336912"/>
                <a:gd name="connsiteX2" fmla="*/ 1165860 w 1165860"/>
                <a:gd name="connsiteY2" fmla="*/ 190500 h 336912"/>
                <a:gd name="connsiteX3" fmla="*/ 0 w 1165860"/>
                <a:gd name="connsiteY3" fmla="*/ 190500 h 336912"/>
                <a:gd name="connsiteX4" fmla="*/ 7620 w 1165860"/>
                <a:gd name="connsiteY4" fmla="*/ 0 h 336912"/>
                <a:gd name="connsiteX0" fmla="*/ 7620 w 1165860"/>
                <a:gd name="connsiteY0" fmla="*/ 0 h 336912"/>
                <a:gd name="connsiteX1" fmla="*/ 1165860 w 1165860"/>
                <a:gd name="connsiteY1" fmla="*/ 0 h 336912"/>
                <a:gd name="connsiteX2" fmla="*/ 1165860 w 1165860"/>
                <a:gd name="connsiteY2" fmla="*/ 190500 h 336912"/>
                <a:gd name="connsiteX3" fmla="*/ 0 w 1165860"/>
                <a:gd name="connsiteY3" fmla="*/ 190500 h 336912"/>
                <a:gd name="connsiteX4" fmla="*/ 7620 w 1165860"/>
                <a:gd name="connsiteY4" fmla="*/ 0 h 336912"/>
                <a:gd name="connsiteX0" fmla="*/ -1 w 1158239"/>
                <a:gd name="connsiteY0" fmla="*/ 0 h 339516"/>
                <a:gd name="connsiteX1" fmla="*/ 1158239 w 1158239"/>
                <a:gd name="connsiteY1" fmla="*/ 0 h 339516"/>
                <a:gd name="connsiteX2" fmla="*/ 1158239 w 1158239"/>
                <a:gd name="connsiteY2" fmla="*/ 190500 h 339516"/>
                <a:gd name="connsiteX3" fmla="*/ 6450 w 1158239"/>
                <a:gd name="connsiteY3" fmla="*/ 195189 h 339516"/>
                <a:gd name="connsiteX4" fmla="*/ -1 w 1158239"/>
                <a:gd name="connsiteY4" fmla="*/ 0 h 339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239" h="339516">
                  <a:moveTo>
                    <a:pt x="-1" y="0"/>
                  </a:moveTo>
                  <a:cubicBezTo>
                    <a:pt x="591819" y="236220"/>
                    <a:pt x="1092199" y="38100"/>
                    <a:pt x="1158239" y="0"/>
                  </a:cubicBezTo>
                  <a:lnTo>
                    <a:pt x="1158239" y="190500"/>
                  </a:lnTo>
                  <a:cubicBezTo>
                    <a:pt x="960119" y="358140"/>
                    <a:pt x="257910" y="416169"/>
                    <a:pt x="6450" y="195189"/>
                  </a:cubicBezTo>
                  <a:lnTo>
                    <a:pt x="-1" y="0"/>
                  </a:lnTo>
                  <a:close/>
                </a:path>
              </a:pathLst>
            </a:custGeom>
            <a:solidFill>
              <a:srgbClr val="E82E25"/>
            </a:solidFill>
          </p:spPr>
          <p:txBody>
            <a:bodyPr wrap="none" rtlCol="0" anchor="ctr">
              <a:noAutofit/>
            </a:bodyPr>
            <a:lstStyle/>
            <a:p>
              <a:pPr algn="ctr"/>
              <a:endParaRPr lang="en-US" sz="1100" dirty="0">
                <a:solidFill>
                  <a:srgbClr val="000000"/>
                </a:solidFill>
              </a:endParaRPr>
            </a:p>
          </p:txBody>
        </p:sp>
      </p:grpSp>
      <p:grpSp>
        <p:nvGrpSpPr>
          <p:cNvPr id="55" name="Group 54"/>
          <p:cNvGrpSpPr>
            <a:grpSpLocks noChangeAspect="1"/>
          </p:cNvGrpSpPr>
          <p:nvPr/>
        </p:nvGrpSpPr>
        <p:grpSpPr>
          <a:xfrm>
            <a:off x="5940152" y="1565752"/>
            <a:ext cx="280182" cy="246606"/>
            <a:chOff x="626822" y="2124012"/>
            <a:chExt cx="588040" cy="541082"/>
          </a:xfrm>
        </p:grpSpPr>
        <p:sp>
          <p:nvSpPr>
            <p:cNvPr id="56" name="Freeform 55"/>
            <p:cNvSpPr/>
            <p:nvPr/>
          </p:nvSpPr>
          <p:spPr>
            <a:xfrm>
              <a:off x="626822" y="2124012"/>
              <a:ext cx="588040" cy="249558"/>
            </a:xfrm>
            <a:custGeom>
              <a:avLst/>
              <a:gdLst>
                <a:gd name="connsiteX0" fmla="*/ 7620 w 1165860"/>
                <a:gd name="connsiteY0" fmla="*/ 0 h 190500"/>
                <a:gd name="connsiteX1" fmla="*/ 1165860 w 1165860"/>
                <a:gd name="connsiteY1" fmla="*/ 0 h 190500"/>
                <a:gd name="connsiteX2" fmla="*/ 1165860 w 1165860"/>
                <a:gd name="connsiteY2" fmla="*/ 190500 h 190500"/>
                <a:gd name="connsiteX3" fmla="*/ 0 w 1165860"/>
                <a:gd name="connsiteY3" fmla="*/ 190500 h 190500"/>
                <a:gd name="connsiteX4" fmla="*/ 7620 w 1165860"/>
                <a:gd name="connsiteY4" fmla="*/ 0 h 190500"/>
                <a:gd name="connsiteX0" fmla="*/ 7620 w 1165860"/>
                <a:gd name="connsiteY0" fmla="*/ 149013 h 339513"/>
                <a:gd name="connsiteX1" fmla="*/ 1165860 w 1165860"/>
                <a:gd name="connsiteY1" fmla="*/ 149013 h 339513"/>
                <a:gd name="connsiteX2" fmla="*/ 1165860 w 1165860"/>
                <a:gd name="connsiteY2" fmla="*/ 339513 h 339513"/>
                <a:gd name="connsiteX3" fmla="*/ 0 w 1165860"/>
                <a:gd name="connsiteY3" fmla="*/ 339513 h 339513"/>
                <a:gd name="connsiteX4" fmla="*/ 7620 w 1165860"/>
                <a:gd name="connsiteY4" fmla="*/ 149013 h 339513"/>
                <a:gd name="connsiteX0" fmla="*/ 7620 w 1165860"/>
                <a:gd name="connsiteY0" fmla="*/ 179957 h 370457"/>
                <a:gd name="connsiteX1" fmla="*/ 1165860 w 1165860"/>
                <a:gd name="connsiteY1" fmla="*/ 179957 h 370457"/>
                <a:gd name="connsiteX2" fmla="*/ 1165860 w 1165860"/>
                <a:gd name="connsiteY2" fmla="*/ 370457 h 370457"/>
                <a:gd name="connsiteX3" fmla="*/ 0 w 1165860"/>
                <a:gd name="connsiteY3" fmla="*/ 370457 h 370457"/>
                <a:gd name="connsiteX4" fmla="*/ 7620 w 1165860"/>
                <a:gd name="connsiteY4" fmla="*/ 179957 h 370457"/>
                <a:gd name="connsiteX0" fmla="*/ 7620 w 1165860"/>
                <a:gd name="connsiteY0" fmla="*/ 167436 h 357936"/>
                <a:gd name="connsiteX1" fmla="*/ 1165860 w 1165860"/>
                <a:gd name="connsiteY1" fmla="*/ 167436 h 357936"/>
                <a:gd name="connsiteX2" fmla="*/ 1165860 w 1165860"/>
                <a:gd name="connsiteY2" fmla="*/ 357936 h 357936"/>
                <a:gd name="connsiteX3" fmla="*/ 0 w 1165860"/>
                <a:gd name="connsiteY3" fmla="*/ 357936 h 357936"/>
                <a:gd name="connsiteX4" fmla="*/ 7620 w 1165860"/>
                <a:gd name="connsiteY4" fmla="*/ 167436 h 357936"/>
                <a:gd name="connsiteX0" fmla="*/ 7620 w 1165860"/>
                <a:gd name="connsiteY0" fmla="*/ 147357 h 337857"/>
                <a:gd name="connsiteX1" fmla="*/ 1165860 w 1165860"/>
                <a:gd name="connsiteY1" fmla="*/ 147357 h 337857"/>
                <a:gd name="connsiteX2" fmla="*/ 1165860 w 1165860"/>
                <a:gd name="connsiteY2" fmla="*/ 337857 h 337857"/>
                <a:gd name="connsiteX3" fmla="*/ 0 w 1165860"/>
                <a:gd name="connsiteY3" fmla="*/ 337857 h 337857"/>
                <a:gd name="connsiteX4" fmla="*/ 7620 w 1165860"/>
                <a:gd name="connsiteY4" fmla="*/ 147357 h 337857"/>
                <a:gd name="connsiteX0" fmla="*/ 7620 w 1165860"/>
                <a:gd name="connsiteY0" fmla="*/ 160734 h 351234"/>
                <a:gd name="connsiteX1" fmla="*/ 1165860 w 1165860"/>
                <a:gd name="connsiteY1" fmla="*/ 160734 h 351234"/>
                <a:gd name="connsiteX2" fmla="*/ 1165860 w 1165860"/>
                <a:gd name="connsiteY2" fmla="*/ 351234 h 351234"/>
                <a:gd name="connsiteX3" fmla="*/ 0 w 1165860"/>
                <a:gd name="connsiteY3" fmla="*/ 351234 h 351234"/>
                <a:gd name="connsiteX4" fmla="*/ 7620 w 1165860"/>
                <a:gd name="connsiteY4" fmla="*/ 160734 h 351234"/>
                <a:gd name="connsiteX0" fmla="*/ 7620 w 1165860"/>
                <a:gd name="connsiteY0" fmla="*/ 164083 h 354583"/>
                <a:gd name="connsiteX1" fmla="*/ 1165860 w 1165860"/>
                <a:gd name="connsiteY1" fmla="*/ 164083 h 354583"/>
                <a:gd name="connsiteX2" fmla="*/ 1165860 w 1165860"/>
                <a:gd name="connsiteY2" fmla="*/ 354583 h 354583"/>
                <a:gd name="connsiteX3" fmla="*/ 0 w 1165860"/>
                <a:gd name="connsiteY3" fmla="*/ 354583 h 354583"/>
                <a:gd name="connsiteX4" fmla="*/ 7620 w 1165860"/>
                <a:gd name="connsiteY4" fmla="*/ 164083 h 354583"/>
                <a:gd name="connsiteX0" fmla="*/ 7620 w 1165860"/>
                <a:gd name="connsiteY0" fmla="*/ 164083 h 500209"/>
                <a:gd name="connsiteX1" fmla="*/ 1165860 w 1165860"/>
                <a:gd name="connsiteY1" fmla="*/ 164083 h 500209"/>
                <a:gd name="connsiteX2" fmla="*/ 1165860 w 1165860"/>
                <a:gd name="connsiteY2" fmla="*/ 354583 h 500209"/>
                <a:gd name="connsiteX3" fmla="*/ 0 w 1165860"/>
                <a:gd name="connsiteY3" fmla="*/ 354583 h 500209"/>
                <a:gd name="connsiteX4" fmla="*/ 7620 w 1165860"/>
                <a:gd name="connsiteY4" fmla="*/ 164083 h 500209"/>
                <a:gd name="connsiteX0" fmla="*/ 7620 w 1165860"/>
                <a:gd name="connsiteY0" fmla="*/ 164083 h 520684"/>
                <a:gd name="connsiteX1" fmla="*/ 1165860 w 1165860"/>
                <a:gd name="connsiteY1" fmla="*/ 164083 h 520684"/>
                <a:gd name="connsiteX2" fmla="*/ 1165860 w 1165860"/>
                <a:gd name="connsiteY2" fmla="*/ 354583 h 520684"/>
                <a:gd name="connsiteX3" fmla="*/ 0 w 1165860"/>
                <a:gd name="connsiteY3" fmla="*/ 354583 h 520684"/>
                <a:gd name="connsiteX4" fmla="*/ 7620 w 1165860"/>
                <a:gd name="connsiteY4" fmla="*/ 164083 h 520684"/>
                <a:gd name="connsiteX0" fmla="*/ 7620 w 1165860"/>
                <a:gd name="connsiteY0" fmla="*/ 164083 h 529070"/>
                <a:gd name="connsiteX1" fmla="*/ 1165860 w 1165860"/>
                <a:gd name="connsiteY1" fmla="*/ 164083 h 529070"/>
                <a:gd name="connsiteX2" fmla="*/ 1165860 w 1165860"/>
                <a:gd name="connsiteY2" fmla="*/ 354583 h 529070"/>
                <a:gd name="connsiteX3" fmla="*/ 0 w 1165860"/>
                <a:gd name="connsiteY3" fmla="*/ 354583 h 529070"/>
                <a:gd name="connsiteX4" fmla="*/ 7620 w 1165860"/>
                <a:gd name="connsiteY4" fmla="*/ 164083 h 529070"/>
                <a:gd name="connsiteX0" fmla="*/ 7620 w 1165860"/>
                <a:gd name="connsiteY0" fmla="*/ 164083 h 522733"/>
                <a:gd name="connsiteX1" fmla="*/ 1165860 w 1165860"/>
                <a:gd name="connsiteY1" fmla="*/ 164083 h 522733"/>
                <a:gd name="connsiteX2" fmla="*/ 1165860 w 1165860"/>
                <a:gd name="connsiteY2" fmla="*/ 354583 h 522733"/>
                <a:gd name="connsiteX3" fmla="*/ 0 w 1165860"/>
                <a:gd name="connsiteY3" fmla="*/ 354583 h 522733"/>
                <a:gd name="connsiteX4" fmla="*/ 7620 w 1165860"/>
                <a:gd name="connsiteY4" fmla="*/ 164083 h 522733"/>
                <a:gd name="connsiteX0" fmla="*/ 7620 w 1165860"/>
                <a:gd name="connsiteY0" fmla="*/ 164083 h 509418"/>
                <a:gd name="connsiteX1" fmla="*/ 1165860 w 1165860"/>
                <a:gd name="connsiteY1" fmla="*/ 164083 h 509418"/>
                <a:gd name="connsiteX2" fmla="*/ 1165860 w 1165860"/>
                <a:gd name="connsiteY2" fmla="*/ 354583 h 509418"/>
                <a:gd name="connsiteX3" fmla="*/ 0 w 1165860"/>
                <a:gd name="connsiteY3" fmla="*/ 354583 h 509418"/>
                <a:gd name="connsiteX4" fmla="*/ 7620 w 1165860"/>
                <a:gd name="connsiteY4" fmla="*/ 164083 h 509418"/>
                <a:gd name="connsiteX0" fmla="*/ 7620 w 1165860"/>
                <a:gd name="connsiteY0" fmla="*/ 164083 h 522660"/>
                <a:gd name="connsiteX1" fmla="*/ 1165860 w 1165860"/>
                <a:gd name="connsiteY1" fmla="*/ 164083 h 522660"/>
                <a:gd name="connsiteX2" fmla="*/ 1165860 w 1165860"/>
                <a:gd name="connsiteY2" fmla="*/ 354583 h 522660"/>
                <a:gd name="connsiteX3" fmla="*/ 0 w 1165860"/>
                <a:gd name="connsiteY3" fmla="*/ 354583 h 522660"/>
                <a:gd name="connsiteX4" fmla="*/ 7620 w 1165860"/>
                <a:gd name="connsiteY4" fmla="*/ 164083 h 522660"/>
                <a:gd name="connsiteX0" fmla="*/ 7620 w 1165860"/>
                <a:gd name="connsiteY0" fmla="*/ 164083 h 511539"/>
                <a:gd name="connsiteX1" fmla="*/ 1165860 w 1165860"/>
                <a:gd name="connsiteY1" fmla="*/ 164083 h 511539"/>
                <a:gd name="connsiteX2" fmla="*/ 1165860 w 1165860"/>
                <a:gd name="connsiteY2" fmla="*/ 354583 h 511539"/>
                <a:gd name="connsiteX3" fmla="*/ 0 w 1165860"/>
                <a:gd name="connsiteY3" fmla="*/ 354583 h 511539"/>
                <a:gd name="connsiteX4" fmla="*/ 7620 w 1165860"/>
                <a:gd name="connsiteY4" fmla="*/ 164083 h 511539"/>
                <a:gd name="connsiteX0" fmla="*/ 7620 w 1165860"/>
                <a:gd name="connsiteY0" fmla="*/ 164083 h 491750"/>
                <a:gd name="connsiteX1" fmla="*/ 1165860 w 1165860"/>
                <a:gd name="connsiteY1" fmla="*/ 164083 h 491750"/>
                <a:gd name="connsiteX2" fmla="*/ 1165860 w 1165860"/>
                <a:gd name="connsiteY2" fmla="*/ 354583 h 491750"/>
                <a:gd name="connsiteX3" fmla="*/ 0 w 1165860"/>
                <a:gd name="connsiteY3" fmla="*/ 354583 h 491750"/>
                <a:gd name="connsiteX4" fmla="*/ 7620 w 1165860"/>
                <a:gd name="connsiteY4" fmla="*/ 164083 h 491750"/>
                <a:gd name="connsiteX0" fmla="*/ 7620 w 1165860"/>
                <a:gd name="connsiteY0" fmla="*/ 174142 h 501809"/>
                <a:gd name="connsiteX1" fmla="*/ 1165860 w 1165860"/>
                <a:gd name="connsiteY1" fmla="*/ 174142 h 501809"/>
                <a:gd name="connsiteX2" fmla="*/ 1165860 w 1165860"/>
                <a:gd name="connsiteY2" fmla="*/ 364642 h 501809"/>
                <a:gd name="connsiteX3" fmla="*/ 0 w 1165860"/>
                <a:gd name="connsiteY3" fmla="*/ 364642 h 501809"/>
                <a:gd name="connsiteX4" fmla="*/ 7620 w 1165860"/>
                <a:gd name="connsiteY4" fmla="*/ 174142 h 501809"/>
                <a:gd name="connsiteX0" fmla="*/ 7620 w 1165860"/>
                <a:gd name="connsiteY0" fmla="*/ 195425 h 523092"/>
                <a:gd name="connsiteX1" fmla="*/ 1165860 w 1165860"/>
                <a:gd name="connsiteY1" fmla="*/ 195425 h 523092"/>
                <a:gd name="connsiteX2" fmla="*/ 1165860 w 1165860"/>
                <a:gd name="connsiteY2" fmla="*/ 385925 h 523092"/>
                <a:gd name="connsiteX3" fmla="*/ 0 w 1165860"/>
                <a:gd name="connsiteY3" fmla="*/ 385925 h 523092"/>
                <a:gd name="connsiteX4" fmla="*/ 7620 w 1165860"/>
                <a:gd name="connsiteY4" fmla="*/ 195425 h 523092"/>
                <a:gd name="connsiteX0" fmla="*/ 7620 w 1165860"/>
                <a:gd name="connsiteY0" fmla="*/ 138100 h 465767"/>
                <a:gd name="connsiteX1" fmla="*/ 1165860 w 1165860"/>
                <a:gd name="connsiteY1" fmla="*/ 138100 h 465767"/>
                <a:gd name="connsiteX2" fmla="*/ 1165860 w 1165860"/>
                <a:gd name="connsiteY2" fmla="*/ 328600 h 465767"/>
                <a:gd name="connsiteX3" fmla="*/ 0 w 1165860"/>
                <a:gd name="connsiteY3" fmla="*/ 328600 h 465767"/>
                <a:gd name="connsiteX4" fmla="*/ 7620 w 1165860"/>
                <a:gd name="connsiteY4" fmla="*/ 138100 h 465767"/>
                <a:gd name="connsiteX0" fmla="*/ 7620 w 1165860"/>
                <a:gd name="connsiteY0" fmla="*/ 153661 h 481328"/>
                <a:gd name="connsiteX1" fmla="*/ 1165860 w 1165860"/>
                <a:gd name="connsiteY1" fmla="*/ 153661 h 481328"/>
                <a:gd name="connsiteX2" fmla="*/ 1165860 w 1165860"/>
                <a:gd name="connsiteY2" fmla="*/ 344161 h 481328"/>
                <a:gd name="connsiteX3" fmla="*/ 0 w 1165860"/>
                <a:gd name="connsiteY3" fmla="*/ 344161 h 481328"/>
                <a:gd name="connsiteX4" fmla="*/ 7620 w 1165860"/>
                <a:gd name="connsiteY4" fmla="*/ 153661 h 481328"/>
                <a:gd name="connsiteX0" fmla="*/ 7620 w 1165860"/>
                <a:gd name="connsiteY0" fmla="*/ 163880 h 491547"/>
                <a:gd name="connsiteX1" fmla="*/ 1165860 w 1165860"/>
                <a:gd name="connsiteY1" fmla="*/ 163880 h 491547"/>
                <a:gd name="connsiteX2" fmla="*/ 1165860 w 1165860"/>
                <a:gd name="connsiteY2" fmla="*/ 354380 h 491547"/>
                <a:gd name="connsiteX3" fmla="*/ 0 w 1165860"/>
                <a:gd name="connsiteY3" fmla="*/ 354380 h 491547"/>
                <a:gd name="connsiteX4" fmla="*/ 7620 w 1165860"/>
                <a:gd name="connsiteY4" fmla="*/ 163880 h 491547"/>
                <a:gd name="connsiteX0" fmla="*/ -1 w 1158239"/>
                <a:gd name="connsiteY0" fmla="*/ 163880 h 491547"/>
                <a:gd name="connsiteX1" fmla="*/ 1158239 w 1158239"/>
                <a:gd name="connsiteY1" fmla="*/ 163880 h 491547"/>
                <a:gd name="connsiteX2" fmla="*/ 1158239 w 1158239"/>
                <a:gd name="connsiteY2" fmla="*/ 354380 h 491547"/>
                <a:gd name="connsiteX3" fmla="*/ 6448 w 1158239"/>
                <a:gd name="connsiteY3" fmla="*/ 354379 h 491547"/>
                <a:gd name="connsiteX4" fmla="*/ -1 w 1158239"/>
                <a:gd name="connsiteY4" fmla="*/ 163880 h 491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239" h="491547">
                  <a:moveTo>
                    <a:pt x="-1" y="163880"/>
                  </a:moveTo>
                  <a:cubicBezTo>
                    <a:pt x="264159" y="-87580"/>
                    <a:pt x="1099819" y="-19000"/>
                    <a:pt x="1158239" y="163880"/>
                  </a:cubicBezTo>
                  <a:lnTo>
                    <a:pt x="1158239" y="354380"/>
                  </a:lnTo>
                  <a:cubicBezTo>
                    <a:pt x="1021079" y="453440"/>
                    <a:pt x="433168" y="605839"/>
                    <a:pt x="6448" y="354379"/>
                  </a:cubicBezTo>
                  <a:lnTo>
                    <a:pt x="-1" y="163880"/>
                  </a:lnTo>
                  <a:close/>
                </a:path>
              </a:pathLst>
            </a:custGeom>
            <a:solidFill>
              <a:srgbClr val="E82E25"/>
            </a:solidFill>
          </p:spPr>
          <p:txBody>
            <a:bodyPr wrap="none" rtlCol="0" anchor="ctr">
              <a:noAutofit/>
            </a:bodyPr>
            <a:lstStyle/>
            <a:p>
              <a:pPr algn="ctr"/>
              <a:endParaRPr lang="en-US" sz="1100" dirty="0">
                <a:solidFill>
                  <a:srgbClr val="000000"/>
                </a:solidFill>
              </a:endParaRPr>
            </a:p>
          </p:txBody>
        </p:sp>
        <p:sp>
          <p:nvSpPr>
            <p:cNvPr id="57" name="Freeform 56"/>
            <p:cNvSpPr/>
            <p:nvPr/>
          </p:nvSpPr>
          <p:spPr>
            <a:xfrm>
              <a:off x="626822" y="2492721"/>
              <a:ext cx="588040" cy="172373"/>
            </a:xfrm>
            <a:custGeom>
              <a:avLst/>
              <a:gdLst>
                <a:gd name="connsiteX0" fmla="*/ 7620 w 1165860"/>
                <a:gd name="connsiteY0" fmla="*/ 0 h 190500"/>
                <a:gd name="connsiteX1" fmla="*/ 1165860 w 1165860"/>
                <a:gd name="connsiteY1" fmla="*/ 0 h 190500"/>
                <a:gd name="connsiteX2" fmla="*/ 1165860 w 1165860"/>
                <a:gd name="connsiteY2" fmla="*/ 190500 h 190500"/>
                <a:gd name="connsiteX3" fmla="*/ 0 w 1165860"/>
                <a:gd name="connsiteY3" fmla="*/ 190500 h 190500"/>
                <a:gd name="connsiteX4" fmla="*/ 7620 w 1165860"/>
                <a:gd name="connsiteY4" fmla="*/ 0 h 190500"/>
                <a:gd name="connsiteX0" fmla="*/ 7620 w 1165860"/>
                <a:gd name="connsiteY0" fmla="*/ 149013 h 339513"/>
                <a:gd name="connsiteX1" fmla="*/ 1165860 w 1165860"/>
                <a:gd name="connsiteY1" fmla="*/ 149013 h 339513"/>
                <a:gd name="connsiteX2" fmla="*/ 1165860 w 1165860"/>
                <a:gd name="connsiteY2" fmla="*/ 339513 h 339513"/>
                <a:gd name="connsiteX3" fmla="*/ 0 w 1165860"/>
                <a:gd name="connsiteY3" fmla="*/ 339513 h 339513"/>
                <a:gd name="connsiteX4" fmla="*/ 7620 w 1165860"/>
                <a:gd name="connsiteY4" fmla="*/ 149013 h 339513"/>
                <a:gd name="connsiteX0" fmla="*/ 7620 w 1165860"/>
                <a:gd name="connsiteY0" fmla="*/ 179957 h 370457"/>
                <a:gd name="connsiteX1" fmla="*/ 1165860 w 1165860"/>
                <a:gd name="connsiteY1" fmla="*/ 179957 h 370457"/>
                <a:gd name="connsiteX2" fmla="*/ 1165860 w 1165860"/>
                <a:gd name="connsiteY2" fmla="*/ 370457 h 370457"/>
                <a:gd name="connsiteX3" fmla="*/ 0 w 1165860"/>
                <a:gd name="connsiteY3" fmla="*/ 370457 h 370457"/>
                <a:gd name="connsiteX4" fmla="*/ 7620 w 1165860"/>
                <a:gd name="connsiteY4" fmla="*/ 179957 h 370457"/>
                <a:gd name="connsiteX0" fmla="*/ 7620 w 1165860"/>
                <a:gd name="connsiteY0" fmla="*/ 167436 h 357936"/>
                <a:gd name="connsiteX1" fmla="*/ 1165860 w 1165860"/>
                <a:gd name="connsiteY1" fmla="*/ 167436 h 357936"/>
                <a:gd name="connsiteX2" fmla="*/ 1165860 w 1165860"/>
                <a:gd name="connsiteY2" fmla="*/ 357936 h 357936"/>
                <a:gd name="connsiteX3" fmla="*/ 0 w 1165860"/>
                <a:gd name="connsiteY3" fmla="*/ 357936 h 357936"/>
                <a:gd name="connsiteX4" fmla="*/ 7620 w 1165860"/>
                <a:gd name="connsiteY4" fmla="*/ 167436 h 357936"/>
                <a:gd name="connsiteX0" fmla="*/ 7620 w 1165860"/>
                <a:gd name="connsiteY0" fmla="*/ 147357 h 337857"/>
                <a:gd name="connsiteX1" fmla="*/ 1165860 w 1165860"/>
                <a:gd name="connsiteY1" fmla="*/ 147357 h 337857"/>
                <a:gd name="connsiteX2" fmla="*/ 1165860 w 1165860"/>
                <a:gd name="connsiteY2" fmla="*/ 337857 h 337857"/>
                <a:gd name="connsiteX3" fmla="*/ 0 w 1165860"/>
                <a:gd name="connsiteY3" fmla="*/ 337857 h 337857"/>
                <a:gd name="connsiteX4" fmla="*/ 7620 w 1165860"/>
                <a:gd name="connsiteY4" fmla="*/ 147357 h 337857"/>
                <a:gd name="connsiteX0" fmla="*/ 7620 w 1165860"/>
                <a:gd name="connsiteY0" fmla="*/ 160734 h 351234"/>
                <a:gd name="connsiteX1" fmla="*/ 1165860 w 1165860"/>
                <a:gd name="connsiteY1" fmla="*/ 160734 h 351234"/>
                <a:gd name="connsiteX2" fmla="*/ 1165860 w 1165860"/>
                <a:gd name="connsiteY2" fmla="*/ 351234 h 351234"/>
                <a:gd name="connsiteX3" fmla="*/ 0 w 1165860"/>
                <a:gd name="connsiteY3" fmla="*/ 351234 h 351234"/>
                <a:gd name="connsiteX4" fmla="*/ 7620 w 1165860"/>
                <a:gd name="connsiteY4" fmla="*/ 160734 h 351234"/>
                <a:gd name="connsiteX0" fmla="*/ 7620 w 1165860"/>
                <a:gd name="connsiteY0" fmla="*/ 164083 h 354583"/>
                <a:gd name="connsiteX1" fmla="*/ 1165860 w 1165860"/>
                <a:gd name="connsiteY1" fmla="*/ 164083 h 354583"/>
                <a:gd name="connsiteX2" fmla="*/ 1165860 w 1165860"/>
                <a:gd name="connsiteY2" fmla="*/ 354583 h 354583"/>
                <a:gd name="connsiteX3" fmla="*/ 0 w 1165860"/>
                <a:gd name="connsiteY3" fmla="*/ 354583 h 354583"/>
                <a:gd name="connsiteX4" fmla="*/ 7620 w 1165860"/>
                <a:gd name="connsiteY4" fmla="*/ 164083 h 354583"/>
                <a:gd name="connsiteX0" fmla="*/ 7620 w 1165860"/>
                <a:gd name="connsiteY0" fmla="*/ 164083 h 500209"/>
                <a:gd name="connsiteX1" fmla="*/ 1165860 w 1165860"/>
                <a:gd name="connsiteY1" fmla="*/ 164083 h 500209"/>
                <a:gd name="connsiteX2" fmla="*/ 1165860 w 1165860"/>
                <a:gd name="connsiteY2" fmla="*/ 354583 h 500209"/>
                <a:gd name="connsiteX3" fmla="*/ 0 w 1165860"/>
                <a:gd name="connsiteY3" fmla="*/ 354583 h 500209"/>
                <a:gd name="connsiteX4" fmla="*/ 7620 w 1165860"/>
                <a:gd name="connsiteY4" fmla="*/ 164083 h 500209"/>
                <a:gd name="connsiteX0" fmla="*/ 7620 w 1165860"/>
                <a:gd name="connsiteY0" fmla="*/ 164083 h 520684"/>
                <a:gd name="connsiteX1" fmla="*/ 1165860 w 1165860"/>
                <a:gd name="connsiteY1" fmla="*/ 164083 h 520684"/>
                <a:gd name="connsiteX2" fmla="*/ 1165860 w 1165860"/>
                <a:gd name="connsiteY2" fmla="*/ 354583 h 520684"/>
                <a:gd name="connsiteX3" fmla="*/ 0 w 1165860"/>
                <a:gd name="connsiteY3" fmla="*/ 354583 h 520684"/>
                <a:gd name="connsiteX4" fmla="*/ 7620 w 1165860"/>
                <a:gd name="connsiteY4" fmla="*/ 164083 h 520684"/>
                <a:gd name="connsiteX0" fmla="*/ 7620 w 1165860"/>
                <a:gd name="connsiteY0" fmla="*/ 164083 h 529070"/>
                <a:gd name="connsiteX1" fmla="*/ 1165860 w 1165860"/>
                <a:gd name="connsiteY1" fmla="*/ 164083 h 529070"/>
                <a:gd name="connsiteX2" fmla="*/ 1165860 w 1165860"/>
                <a:gd name="connsiteY2" fmla="*/ 354583 h 529070"/>
                <a:gd name="connsiteX3" fmla="*/ 0 w 1165860"/>
                <a:gd name="connsiteY3" fmla="*/ 354583 h 529070"/>
                <a:gd name="connsiteX4" fmla="*/ 7620 w 1165860"/>
                <a:gd name="connsiteY4" fmla="*/ 164083 h 529070"/>
                <a:gd name="connsiteX0" fmla="*/ 7620 w 1165860"/>
                <a:gd name="connsiteY0" fmla="*/ 164083 h 522733"/>
                <a:gd name="connsiteX1" fmla="*/ 1165860 w 1165860"/>
                <a:gd name="connsiteY1" fmla="*/ 164083 h 522733"/>
                <a:gd name="connsiteX2" fmla="*/ 1165860 w 1165860"/>
                <a:gd name="connsiteY2" fmla="*/ 354583 h 522733"/>
                <a:gd name="connsiteX3" fmla="*/ 0 w 1165860"/>
                <a:gd name="connsiteY3" fmla="*/ 354583 h 522733"/>
                <a:gd name="connsiteX4" fmla="*/ 7620 w 1165860"/>
                <a:gd name="connsiteY4" fmla="*/ 164083 h 522733"/>
                <a:gd name="connsiteX0" fmla="*/ 7620 w 1165860"/>
                <a:gd name="connsiteY0" fmla="*/ 12298 h 370948"/>
                <a:gd name="connsiteX1" fmla="*/ 1165860 w 1165860"/>
                <a:gd name="connsiteY1" fmla="*/ 12298 h 370948"/>
                <a:gd name="connsiteX2" fmla="*/ 1165860 w 1165860"/>
                <a:gd name="connsiteY2" fmla="*/ 202798 h 370948"/>
                <a:gd name="connsiteX3" fmla="*/ 0 w 1165860"/>
                <a:gd name="connsiteY3" fmla="*/ 202798 h 370948"/>
                <a:gd name="connsiteX4" fmla="*/ 7620 w 1165860"/>
                <a:gd name="connsiteY4" fmla="*/ 12298 h 370948"/>
                <a:gd name="connsiteX0" fmla="*/ 7620 w 1165860"/>
                <a:gd name="connsiteY0" fmla="*/ 0 h 358650"/>
                <a:gd name="connsiteX1" fmla="*/ 1165860 w 1165860"/>
                <a:gd name="connsiteY1" fmla="*/ 0 h 358650"/>
                <a:gd name="connsiteX2" fmla="*/ 1165860 w 1165860"/>
                <a:gd name="connsiteY2" fmla="*/ 190500 h 358650"/>
                <a:gd name="connsiteX3" fmla="*/ 0 w 1165860"/>
                <a:gd name="connsiteY3" fmla="*/ 190500 h 358650"/>
                <a:gd name="connsiteX4" fmla="*/ 7620 w 1165860"/>
                <a:gd name="connsiteY4" fmla="*/ 0 h 358650"/>
                <a:gd name="connsiteX0" fmla="*/ 7620 w 1165860"/>
                <a:gd name="connsiteY0" fmla="*/ 0 h 358650"/>
                <a:gd name="connsiteX1" fmla="*/ 1165860 w 1165860"/>
                <a:gd name="connsiteY1" fmla="*/ 0 h 358650"/>
                <a:gd name="connsiteX2" fmla="*/ 1165860 w 1165860"/>
                <a:gd name="connsiteY2" fmla="*/ 190500 h 358650"/>
                <a:gd name="connsiteX3" fmla="*/ 0 w 1165860"/>
                <a:gd name="connsiteY3" fmla="*/ 190500 h 358650"/>
                <a:gd name="connsiteX4" fmla="*/ 7620 w 1165860"/>
                <a:gd name="connsiteY4" fmla="*/ 0 h 358650"/>
                <a:gd name="connsiteX0" fmla="*/ 7620 w 1165860"/>
                <a:gd name="connsiteY0" fmla="*/ 0 h 358650"/>
                <a:gd name="connsiteX1" fmla="*/ 1165860 w 1165860"/>
                <a:gd name="connsiteY1" fmla="*/ 0 h 358650"/>
                <a:gd name="connsiteX2" fmla="*/ 1165860 w 1165860"/>
                <a:gd name="connsiteY2" fmla="*/ 190500 h 358650"/>
                <a:gd name="connsiteX3" fmla="*/ 0 w 1165860"/>
                <a:gd name="connsiteY3" fmla="*/ 190500 h 358650"/>
                <a:gd name="connsiteX4" fmla="*/ 7620 w 1165860"/>
                <a:gd name="connsiteY4" fmla="*/ 0 h 358650"/>
                <a:gd name="connsiteX0" fmla="*/ 7620 w 1165860"/>
                <a:gd name="connsiteY0" fmla="*/ 0 h 312327"/>
                <a:gd name="connsiteX1" fmla="*/ 1165860 w 1165860"/>
                <a:gd name="connsiteY1" fmla="*/ 0 h 312327"/>
                <a:gd name="connsiteX2" fmla="*/ 1165860 w 1165860"/>
                <a:gd name="connsiteY2" fmla="*/ 190500 h 312327"/>
                <a:gd name="connsiteX3" fmla="*/ 0 w 1165860"/>
                <a:gd name="connsiteY3" fmla="*/ 190500 h 312327"/>
                <a:gd name="connsiteX4" fmla="*/ 7620 w 1165860"/>
                <a:gd name="connsiteY4" fmla="*/ 0 h 312327"/>
                <a:gd name="connsiteX0" fmla="*/ 7620 w 1165860"/>
                <a:gd name="connsiteY0" fmla="*/ 0 h 336912"/>
                <a:gd name="connsiteX1" fmla="*/ 1165860 w 1165860"/>
                <a:gd name="connsiteY1" fmla="*/ 0 h 336912"/>
                <a:gd name="connsiteX2" fmla="*/ 1165860 w 1165860"/>
                <a:gd name="connsiteY2" fmla="*/ 190500 h 336912"/>
                <a:gd name="connsiteX3" fmla="*/ 0 w 1165860"/>
                <a:gd name="connsiteY3" fmla="*/ 190500 h 336912"/>
                <a:gd name="connsiteX4" fmla="*/ 7620 w 1165860"/>
                <a:gd name="connsiteY4" fmla="*/ 0 h 336912"/>
                <a:gd name="connsiteX0" fmla="*/ 7620 w 1165860"/>
                <a:gd name="connsiteY0" fmla="*/ 0 h 336912"/>
                <a:gd name="connsiteX1" fmla="*/ 1165860 w 1165860"/>
                <a:gd name="connsiteY1" fmla="*/ 0 h 336912"/>
                <a:gd name="connsiteX2" fmla="*/ 1165860 w 1165860"/>
                <a:gd name="connsiteY2" fmla="*/ 190500 h 336912"/>
                <a:gd name="connsiteX3" fmla="*/ 0 w 1165860"/>
                <a:gd name="connsiteY3" fmla="*/ 190500 h 336912"/>
                <a:gd name="connsiteX4" fmla="*/ 7620 w 1165860"/>
                <a:gd name="connsiteY4" fmla="*/ 0 h 336912"/>
                <a:gd name="connsiteX0" fmla="*/ 7620 w 1165860"/>
                <a:gd name="connsiteY0" fmla="*/ 0 h 336912"/>
                <a:gd name="connsiteX1" fmla="*/ 1165860 w 1165860"/>
                <a:gd name="connsiteY1" fmla="*/ 0 h 336912"/>
                <a:gd name="connsiteX2" fmla="*/ 1165860 w 1165860"/>
                <a:gd name="connsiteY2" fmla="*/ 190500 h 336912"/>
                <a:gd name="connsiteX3" fmla="*/ 0 w 1165860"/>
                <a:gd name="connsiteY3" fmla="*/ 190500 h 336912"/>
                <a:gd name="connsiteX4" fmla="*/ 7620 w 1165860"/>
                <a:gd name="connsiteY4" fmla="*/ 0 h 336912"/>
                <a:gd name="connsiteX0" fmla="*/ -1 w 1158239"/>
                <a:gd name="connsiteY0" fmla="*/ 0 h 339516"/>
                <a:gd name="connsiteX1" fmla="*/ 1158239 w 1158239"/>
                <a:gd name="connsiteY1" fmla="*/ 0 h 339516"/>
                <a:gd name="connsiteX2" fmla="*/ 1158239 w 1158239"/>
                <a:gd name="connsiteY2" fmla="*/ 190500 h 339516"/>
                <a:gd name="connsiteX3" fmla="*/ 6450 w 1158239"/>
                <a:gd name="connsiteY3" fmla="*/ 195189 h 339516"/>
                <a:gd name="connsiteX4" fmla="*/ -1 w 1158239"/>
                <a:gd name="connsiteY4" fmla="*/ 0 h 339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239" h="339516">
                  <a:moveTo>
                    <a:pt x="-1" y="0"/>
                  </a:moveTo>
                  <a:cubicBezTo>
                    <a:pt x="591819" y="236220"/>
                    <a:pt x="1092199" y="38100"/>
                    <a:pt x="1158239" y="0"/>
                  </a:cubicBezTo>
                  <a:lnTo>
                    <a:pt x="1158239" y="190500"/>
                  </a:lnTo>
                  <a:cubicBezTo>
                    <a:pt x="960119" y="358140"/>
                    <a:pt x="257910" y="416169"/>
                    <a:pt x="6450" y="195189"/>
                  </a:cubicBezTo>
                  <a:lnTo>
                    <a:pt x="-1" y="0"/>
                  </a:lnTo>
                  <a:close/>
                </a:path>
              </a:pathLst>
            </a:custGeom>
            <a:solidFill>
              <a:srgbClr val="E82E25"/>
            </a:solidFill>
          </p:spPr>
          <p:txBody>
            <a:bodyPr wrap="none" rtlCol="0" anchor="ctr">
              <a:noAutofit/>
            </a:bodyPr>
            <a:lstStyle/>
            <a:p>
              <a:pPr algn="ctr"/>
              <a:endParaRPr lang="en-US" sz="1100" dirty="0">
                <a:solidFill>
                  <a:srgbClr val="000000"/>
                </a:solidFill>
              </a:endParaRPr>
            </a:p>
          </p:txBody>
        </p:sp>
        <p:sp>
          <p:nvSpPr>
            <p:cNvPr id="58" name="Freeform 57"/>
            <p:cNvSpPr/>
            <p:nvPr/>
          </p:nvSpPr>
          <p:spPr>
            <a:xfrm>
              <a:off x="626822" y="2346759"/>
              <a:ext cx="588040" cy="172373"/>
            </a:xfrm>
            <a:custGeom>
              <a:avLst/>
              <a:gdLst>
                <a:gd name="connsiteX0" fmla="*/ 7620 w 1165860"/>
                <a:gd name="connsiteY0" fmla="*/ 0 h 190500"/>
                <a:gd name="connsiteX1" fmla="*/ 1165860 w 1165860"/>
                <a:gd name="connsiteY1" fmla="*/ 0 h 190500"/>
                <a:gd name="connsiteX2" fmla="*/ 1165860 w 1165860"/>
                <a:gd name="connsiteY2" fmla="*/ 190500 h 190500"/>
                <a:gd name="connsiteX3" fmla="*/ 0 w 1165860"/>
                <a:gd name="connsiteY3" fmla="*/ 190500 h 190500"/>
                <a:gd name="connsiteX4" fmla="*/ 7620 w 1165860"/>
                <a:gd name="connsiteY4" fmla="*/ 0 h 190500"/>
                <a:gd name="connsiteX0" fmla="*/ 7620 w 1165860"/>
                <a:gd name="connsiteY0" fmla="*/ 149013 h 339513"/>
                <a:gd name="connsiteX1" fmla="*/ 1165860 w 1165860"/>
                <a:gd name="connsiteY1" fmla="*/ 149013 h 339513"/>
                <a:gd name="connsiteX2" fmla="*/ 1165860 w 1165860"/>
                <a:gd name="connsiteY2" fmla="*/ 339513 h 339513"/>
                <a:gd name="connsiteX3" fmla="*/ 0 w 1165860"/>
                <a:gd name="connsiteY3" fmla="*/ 339513 h 339513"/>
                <a:gd name="connsiteX4" fmla="*/ 7620 w 1165860"/>
                <a:gd name="connsiteY4" fmla="*/ 149013 h 339513"/>
                <a:gd name="connsiteX0" fmla="*/ 7620 w 1165860"/>
                <a:gd name="connsiteY0" fmla="*/ 179957 h 370457"/>
                <a:gd name="connsiteX1" fmla="*/ 1165860 w 1165860"/>
                <a:gd name="connsiteY1" fmla="*/ 179957 h 370457"/>
                <a:gd name="connsiteX2" fmla="*/ 1165860 w 1165860"/>
                <a:gd name="connsiteY2" fmla="*/ 370457 h 370457"/>
                <a:gd name="connsiteX3" fmla="*/ 0 w 1165860"/>
                <a:gd name="connsiteY3" fmla="*/ 370457 h 370457"/>
                <a:gd name="connsiteX4" fmla="*/ 7620 w 1165860"/>
                <a:gd name="connsiteY4" fmla="*/ 179957 h 370457"/>
                <a:gd name="connsiteX0" fmla="*/ 7620 w 1165860"/>
                <a:gd name="connsiteY0" fmla="*/ 167436 h 357936"/>
                <a:gd name="connsiteX1" fmla="*/ 1165860 w 1165860"/>
                <a:gd name="connsiteY1" fmla="*/ 167436 h 357936"/>
                <a:gd name="connsiteX2" fmla="*/ 1165860 w 1165860"/>
                <a:gd name="connsiteY2" fmla="*/ 357936 h 357936"/>
                <a:gd name="connsiteX3" fmla="*/ 0 w 1165860"/>
                <a:gd name="connsiteY3" fmla="*/ 357936 h 357936"/>
                <a:gd name="connsiteX4" fmla="*/ 7620 w 1165860"/>
                <a:gd name="connsiteY4" fmla="*/ 167436 h 357936"/>
                <a:gd name="connsiteX0" fmla="*/ 7620 w 1165860"/>
                <a:gd name="connsiteY0" fmla="*/ 147357 h 337857"/>
                <a:gd name="connsiteX1" fmla="*/ 1165860 w 1165860"/>
                <a:gd name="connsiteY1" fmla="*/ 147357 h 337857"/>
                <a:gd name="connsiteX2" fmla="*/ 1165860 w 1165860"/>
                <a:gd name="connsiteY2" fmla="*/ 337857 h 337857"/>
                <a:gd name="connsiteX3" fmla="*/ 0 w 1165860"/>
                <a:gd name="connsiteY3" fmla="*/ 337857 h 337857"/>
                <a:gd name="connsiteX4" fmla="*/ 7620 w 1165860"/>
                <a:gd name="connsiteY4" fmla="*/ 147357 h 337857"/>
                <a:gd name="connsiteX0" fmla="*/ 7620 w 1165860"/>
                <a:gd name="connsiteY0" fmla="*/ 160734 h 351234"/>
                <a:gd name="connsiteX1" fmla="*/ 1165860 w 1165860"/>
                <a:gd name="connsiteY1" fmla="*/ 160734 h 351234"/>
                <a:gd name="connsiteX2" fmla="*/ 1165860 w 1165860"/>
                <a:gd name="connsiteY2" fmla="*/ 351234 h 351234"/>
                <a:gd name="connsiteX3" fmla="*/ 0 w 1165860"/>
                <a:gd name="connsiteY3" fmla="*/ 351234 h 351234"/>
                <a:gd name="connsiteX4" fmla="*/ 7620 w 1165860"/>
                <a:gd name="connsiteY4" fmla="*/ 160734 h 351234"/>
                <a:gd name="connsiteX0" fmla="*/ 7620 w 1165860"/>
                <a:gd name="connsiteY0" fmla="*/ 164083 h 354583"/>
                <a:gd name="connsiteX1" fmla="*/ 1165860 w 1165860"/>
                <a:gd name="connsiteY1" fmla="*/ 164083 h 354583"/>
                <a:gd name="connsiteX2" fmla="*/ 1165860 w 1165860"/>
                <a:gd name="connsiteY2" fmla="*/ 354583 h 354583"/>
                <a:gd name="connsiteX3" fmla="*/ 0 w 1165860"/>
                <a:gd name="connsiteY3" fmla="*/ 354583 h 354583"/>
                <a:gd name="connsiteX4" fmla="*/ 7620 w 1165860"/>
                <a:gd name="connsiteY4" fmla="*/ 164083 h 354583"/>
                <a:gd name="connsiteX0" fmla="*/ 7620 w 1165860"/>
                <a:gd name="connsiteY0" fmla="*/ 164083 h 500209"/>
                <a:gd name="connsiteX1" fmla="*/ 1165860 w 1165860"/>
                <a:gd name="connsiteY1" fmla="*/ 164083 h 500209"/>
                <a:gd name="connsiteX2" fmla="*/ 1165860 w 1165860"/>
                <a:gd name="connsiteY2" fmla="*/ 354583 h 500209"/>
                <a:gd name="connsiteX3" fmla="*/ 0 w 1165860"/>
                <a:gd name="connsiteY3" fmla="*/ 354583 h 500209"/>
                <a:gd name="connsiteX4" fmla="*/ 7620 w 1165860"/>
                <a:gd name="connsiteY4" fmla="*/ 164083 h 500209"/>
                <a:gd name="connsiteX0" fmla="*/ 7620 w 1165860"/>
                <a:gd name="connsiteY0" fmla="*/ 164083 h 520684"/>
                <a:gd name="connsiteX1" fmla="*/ 1165860 w 1165860"/>
                <a:gd name="connsiteY1" fmla="*/ 164083 h 520684"/>
                <a:gd name="connsiteX2" fmla="*/ 1165860 w 1165860"/>
                <a:gd name="connsiteY2" fmla="*/ 354583 h 520684"/>
                <a:gd name="connsiteX3" fmla="*/ 0 w 1165860"/>
                <a:gd name="connsiteY3" fmla="*/ 354583 h 520684"/>
                <a:gd name="connsiteX4" fmla="*/ 7620 w 1165860"/>
                <a:gd name="connsiteY4" fmla="*/ 164083 h 520684"/>
                <a:gd name="connsiteX0" fmla="*/ 7620 w 1165860"/>
                <a:gd name="connsiteY0" fmla="*/ 164083 h 529070"/>
                <a:gd name="connsiteX1" fmla="*/ 1165860 w 1165860"/>
                <a:gd name="connsiteY1" fmla="*/ 164083 h 529070"/>
                <a:gd name="connsiteX2" fmla="*/ 1165860 w 1165860"/>
                <a:gd name="connsiteY2" fmla="*/ 354583 h 529070"/>
                <a:gd name="connsiteX3" fmla="*/ 0 w 1165860"/>
                <a:gd name="connsiteY3" fmla="*/ 354583 h 529070"/>
                <a:gd name="connsiteX4" fmla="*/ 7620 w 1165860"/>
                <a:gd name="connsiteY4" fmla="*/ 164083 h 529070"/>
                <a:gd name="connsiteX0" fmla="*/ 7620 w 1165860"/>
                <a:gd name="connsiteY0" fmla="*/ 164083 h 522733"/>
                <a:gd name="connsiteX1" fmla="*/ 1165860 w 1165860"/>
                <a:gd name="connsiteY1" fmla="*/ 164083 h 522733"/>
                <a:gd name="connsiteX2" fmla="*/ 1165860 w 1165860"/>
                <a:gd name="connsiteY2" fmla="*/ 354583 h 522733"/>
                <a:gd name="connsiteX3" fmla="*/ 0 w 1165860"/>
                <a:gd name="connsiteY3" fmla="*/ 354583 h 522733"/>
                <a:gd name="connsiteX4" fmla="*/ 7620 w 1165860"/>
                <a:gd name="connsiteY4" fmla="*/ 164083 h 522733"/>
                <a:gd name="connsiteX0" fmla="*/ 7620 w 1165860"/>
                <a:gd name="connsiteY0" fmla="*/ 12298 h 370948"/>
                <a:gd name="connsiteX1" fmla="*/ 1165860 w 1165860"/>
                <a:gd name="connsiteY1" fmla="*/ 12298 h 370948"/>
                <a:gd name="connsiteX2" fmla="*/ 1165860 w 1165860"/>
                <a:gd name="connsiteY2" fmla="*/ 202798 h 370948"/>
                <a:gd name="connsiteX3" fmla="*/ 0 w 1165860"/>
                <a:gd name="connsiteY3" fmla="*/ 202798 h 370948"/>
                <a:gd name="connsiteX4" fmla="*/ 7620 w 1165860"/>
                <a:gd name="connsiteY4" fmla="*/ 12298 h 370948"/>
                <a:gd name="connsiteX0" fmla="*/ 7620 w 1165860"/>
                <a:gd name="connsiteY0" fmla="*/ 0 h 358650"/>
                <a:gd name="connsiteX1" fmla="*/ 1165860 w 1165860"/>
                <a:gd name="connsiteY1" fmla="*/ 0 h 358650"/>
                <a:gd name="connsiteX2" fmla="*/ 1165860 w 1165860"/>
                <a:gd name="connsiteY2" fmla="*/ 190500 h 358650"/>
                <a:gd name="connsiteX3" fmla="*/ 0 w 1165860"/>
                <a:gd name="connsiteY3" fmla="*/ 190500 h 358650"/>
                <a:gd name="connsiteX4" fmla="*/ 7620 w 1165860"/>
                <a:gd name="connsiteY4" fmla="*/ 0 h 358650"/>
                <a:gd name="connsiteX0" fmla="*/ 7620 w 1165860"/>
                <a:gd name="connsiteY0" fmla="*/ 0 h 358650"/>
                <a:gd name="connsiteX1" fmla="*/ 1165860 w 1165860"/>
                <a:gd name="connsiteY1" fmla="*/ 0 h 358650"/>
                <a:gd name="connsiteX2" fmla="*/ 1165860 w 1165860"/>
                <a:gd name="connsiteY2" fmla="*/ 190500 h 358650"/>
                <a:gd name="connsiteX3" fmla="*/ 0 w 1165860"/>
                <a:gd name="connsiteY3" fmla="*/ 190500 h 358650"/>
                <a:gd name="connsiteX4" fmla="*/ 7620 w 1165860"/>
                <a:gd name="connsiteY4" fmla="*/ 0 h 358650"/>
                <a:gd name="connsiteX0" fmla="*/ 7620 w 1165860"/>
                <a:gd name="connsiteY0" fmla="*/ 0 h 358650"/>
                <a:gd name="connsiteX1" fmla="*/ 1165860 w 1165860"/>
                <a:gd name="connsiteY1" fmla="*/ 0 h 358650"/>
                <a:gd name="connsiteX2" fmla="*/ 1165860 w 1165860"/>
                <a:gd name="connsiteY2" fmla="*/ 190500 h 358650"/>
                <a:gd name="connsiteX3" fmla="*/ 0 w 1165860"/>
                <a:gd name="connsiteY3" fmla="*/ 190500 h 358650"/>
                <a:gd name="connsiteX4" fmla="*/ 7620 w 1165860"/>
                <a:gd name="connsiteY4" fmla="*/ 0 h 358650"/>
                <a:gd name="connsiteX0" fmla="*/ 7620 w 1165860"/>
                <a:gd name="connsiteY0" fmla="*/ 0 h 312327"/>
                <a:gd name="connsiteX1" fmla="*/ 1165860 w 1165860"/>
                <a:gd name="connsiteY1" fmla="*/ 0 h 312327"/>
                <a:gd name="connsiteX2" fmla="*/ 1165860 w 1165860"/>
                <a:gd name="connsiteY2" fmla="*/ 190500 h 312327"/>
                <a:gd name="connsiteX3" fmla="*/ 0 w 1165860"/>
                <a:gd name="connsiteY3" fmla="*/ 190500 h 312327"/>
                <a:gd name="connsiteX4" fmla="*/ 7620 w 1165860"/>
                <a:gd name="connsiteY4" fmla="*/ 0 h 312327"/>
                <a:gd name="connsiteX0" fmla="*/ 7620 w 1165860"/>
                <a:gd name="connsiteY0" fmla="*/ 0 h 336912"/>
                <a:gd name="connsiteX1" fmla="*/ 1165860 w 1165860"/>
                <a:gd name="connsiteY1" fmla="*/ 0 h 336912"/>
                <a:gd name="connsiteX2" fmla="*/ 1165860 w 1165860"/>
                <a:gd name="connsiteY2" fmla="*/ 190500 h 336912"/>
                <a:gd name="connsiteX3" fmla="*/ 0 w 1165860"/>
                <a:gd name="connsiteY3" fmla="*/ 190500 h 336912"/>
                <a:gd name="connsiteX4" fmla="*/ 7620 w 1165860"/>
                <a:gd name="connsiteY4" fmla="*/ 0 h 336912"/>
                <a:gd name="connsiteX0" fmla="*/ 7620 w 1165860"/>
                <a:gd name="connsiteY0" fmla="*/ 0 h 336912"/>
                <a:gd name="connsiteX1" fmla="*/ 1165860 w 1165860"/>
                <a:gd name="connsiteY1" fmla="*/ 0 h 336912"/>
                <a:gd name="connsiteX2" fmla="*/ 1165860 w 1165860"/>
                <a:gd name="connsiteY2" fmla="*/ 190500 h 336912"/>
                <a:gd name="connsiteX3" fmla="*/ 0 w 1165860"/>
                <a:gd name="connsiteY3" fmla="*/ 190500 h 336912"/>
                <a:gd name="connsiteX4" fmla="*/ 7620 w 1165860"/>
                <a:gd name="connsiteY4" fmla="*/ 0 h 336912"/>
                <a:gd name="connsiteX0" fmla="*/ 7620 w 1165860"/>
                <a:gd name="connsiteY0" fmla="*/ 0 h 336912"/>
                <a:gd name="connsiteX1" fmla="*/ 1165860 w 1165860"/>
                <a:gd name="connsiteY1" fmla="*/ 0 h 336912"/>
                <a:gd name="connsiteX2" fmla="*/ 1165860 w 1165860"/>
                <a:gd name="connsiteY2" fmla="*/ 190500 h 336912"/>
                <a:gd name="connsiteX3" fmla="*/ 0 w 1165860"/>
                <a:gd name="connsiteY3" fmla="*/ 190500 h 336912"/>
                <a:gd name="connsiteX4" fmla="*/ 7620 w 1165860"/>
                <a:gd name="connsiteY4" fmla="*/ 0 h 336912"/>
                <a:gd name="connsiteX0" fmla="*/ -1 w 1158239"/>
                <a:gd name="connsiteY0" fmla="*/ 0 h 339516"/>
                <a:gd name="connsiteX1" fmla="*/ 1158239 w 1158239"/>
                <a:gd name="connsiteY1" fmla="*/ 0 h 339516"/>
                <a:gd name="connsiteX2" fmla="*/ 1158239 w 1158239"/>
                <a:gd name="connsiteY2" fmla="*/ 190500 h 339516"/>
                <a:gd name="connsiteX3" fmla="*/ 6450 w 1158239"/>
                <a:gd name="connsiteY3" fmla="*/ 195189 h 339516"/>
                <a:gd name="connsiteX4" fmla="*/ -1 w 1158239"/>
                <a:gd name="connsiteY4" fmla="*/ 0 h 339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239" h="339516">
                  <a:moveTo>
                    <a:pt x="-1" y="0"/>
                  </a:moveTo>
                  <a:cubicBezTo>
                    <a:pt x="591819" y="236220"/>
                    <a:pt x="1092199" y="38100"/>
                    <a:pt x="1158239" y="0"/>
                  </a:cubicBezTo>
                  <a:lnTo>
                    <a:pt x="1158239" y="190500"/>
                  </a:lnTo>
                  <a:cubicBezTo>
                    <a:pt x="960119" y="358140"/>
                    <a:pt x="257910" y="416169"/>
                    <a:pt x="6450" y="195189"/>
                  </a:cubicBezTo>
                  <a:lnTo>
                    <a:pt x="-1" y="0"/>
                  </a:lnTo>
                  <a:close/>
                </a:path>
              </a:pathLst>
            </a:custGeom>
            <a:solidFill>
              <a:srgbClr val="E82E25"/>
            </a:solidFill>
          </p:spPr>
          <p:txBody>
            <a:bodyPr wrap="none" rtlCol="0" anchor="ctr">
              <a:noAutofit/>
            </a:bodyPr>
            <a:lstStyle/>
            <a:p>
              <a:pPr algn="ctr"/>
              <a:endParaRPr lang="en-US" sz="1100" dirty="0">
                <a:solidFill>
                  <a:srgbClr val="000000"/>
                </a:solidFill>
              </a:endParaRPr>
            </a:p>
          </p:txBody>
        </p:sp>
      </p:grpSp>
      <p:cxnSp>
        <p:nvCxnSpPr>
          <p:cNvPr id="59" name="Straight Arrow Connector 58"/>
          <p:cNvCxnSpPr/>
          <p:nvPr/>
        </p:nvCxnSpPr>
        <p:spPr bwMode="auto">
          <a:xfrm>
            <a:off x="2857013" y="2441708"/>
            <a:ext cx="983997" cy="0"/>
          </a:xfrm>
          <a:prstGeom prst="straightConnector1">
            <a:avLst/>
          </a:prstGeom>
          <a:noFill/>
          <a:ln w="28575" cmpd="sng">
            <a:gradFill>
              <a:gsLst>
                <a:gs pos="0">
                  <a:srgbClr val="FFC000"/>
                </a:gs>
                <a:gs pos="100000">
                  <a:srgbClr val="E82E25"/>
                </a:gs>
              </a:gsLst>
              <a:lin ang="5400000" scaled="0"/>
            </a:gradFill>
            <a:prstDash val="solid"/>
            <a:headEnd type="none"/>
            <a:tailEnd type="triangle" w="lg" len="med"/>
          </a:ln>
        </p:spPr>
      </p:cxnSp>
      <p:cxnSp>
        <p:nvCxnSpPr>
          <p:cNvPr id="60" name="Straight Arrow Connector 59"/>
          <p:cNvCxnSpPr/>
          <p:nvPr/>
        </p:nvCxnSpPr>
        <p:spPr bwMode="auto">
          <a:xfrm>
            <a:off x="5724128" y="2441708"/>
            <a:ext cx="905272" cy="6220"/>
          </a:xfrm>
          <a:prstGeom prst="straightConnector1">
            <a:avLst/>
          </a:prstGeom>
          <a:noFill/>
          <a:ln w="28575" cmpd="sng">
            <a:solidFill>
              <a:srgbClr val="E82E25"/>
            </a:solidFill>
            <a:prstDash val="solid"/>
            <a:headEnd type="none"/>
            <a:tailEnd type="triangle" w="lg" len="med"/>
          </a:ln>
        </p:spPr>
      </p:cxnSp>
      <p:cxnSp>
        <p:nvCxnSpPr>
          <p:cNvPr id="61" name="Straight Arrow Connector 60"/>
          <p:cNvCxnSpPr/>
          <p:nvPr/>
        </p:nvCxnSpPr>
        <p:spPr bwMode="auto">
          <a:xfrm>
            <a:off x="4320481" y="2440811"/>
            <a:ext cx="913014" cy="0"/>
          </a:xfrm>
          <a:prstGeom prst="straightConnector1">
            <a:avLst/>
          </a:prstGeom>
          <a:noFill/>
          <a:ln w="28575" cmpd="sng">
            <a:solidFill>
              <a:srgbClr val="E82E25"/>
            </a:solidFill>
            <a:prstDash val="solid"/>
            <a:headEnd type="none"/>
            <a:tailEnd type="triangle" w="lg" len="med"/>
          </a:ln>
        </p:spPr>
      </p:cxnSp>
      <p:cxnSp>
        <p:nvCxnSpPr>
          <p:cNvPr id="62" name="Straight Arrow Connector 61"/>
          <p:cNvCxnSpPr/>
          <p:nvPr/>
        </p:nvCxnSpPr>
        <p:spPr bwMode="auto">
          <a:xfrm>
            <a:off x="8160212" y="2441708"/>
            <a:ext cx="983788" cy="0"/>
          </a:xfrm>
          <a:prstGeom prst="straightConnector1">
            <a:avLst/>
          </a:prstGeom>
          <a:noFill/>
          <a:ln w="28575" cmpd="sng">
            <a:solidFill>
              <a:srgbClr val="43B005"/>
            </a:solidFill>
            <a:prstDash val="solid"/>
            <a:headEnd type="none"/>
            <a:tailEnd type="none" w="med" len="sm"/>
          </a:ln>
        </p:spPr>
      </p:cxnSp>
      <p:grpSp>
        <p:nvGrpSpPr>
          <p:cNvPr id="77" name="Group 76"/>
          <p:cNvGrpSpPr/>
          <p:nvPr/>
        </p:nvGrpSpPr>
        <p:grpSpPr>
          <a:xfrm>
            <a:off x="6705600" y="1689807"/>
            <a:ext cx="1427972" cy="1888843"/>
            <a:chOff x="6781800" y="1677072"/>
            <a:chExt cx="1427972" cy="1888843"/>
          </a:xfrm>
        </p:grpSpPr>
        <p:sp>
          <p:nvSpPr>
            <p:cNvPr id="78" name="TextBox 77"/>
            <p:cNvSpPr txBox="1"/>
            <p:nvPr/>
          </p:nvSpPr>
          <p:spPr>
            <a:xfrm>
              <a:off x="6943524" y="3196583"/>
              <a:ext cx="1005404" cy="369332"/>
            </a:xfrm>
            <a:prstGeom prst="rect">
              <a:avLst/>
            </a:prstGeom>
            <a:noFill/>
          </p:spPr>
          <p:txBody>
            <a:bodyPr wrap="none" rtlCol="0" anchor="b">
              <a:spAutoFit/>
            </a:bodyPr>
            <a:lstStyle/>
            <a:p>
              <a:pPr algn="ctr"/>
              <a:r>
                <a:rPr lang="en-US" sz="900" b="1" dirty="0" smtClean="0">
                  <a:solidFill>
                    <a:srgbClr val="4D4D4D"/>
                  </a:solidFill>
                </a:rPr>
                <a:t>DETECCION &amp;</a:t>
              </a:r>
              <a:br>
                <a:rPr lang="en-US" sz="900" b="1" dirty="0" smtClean="0">
                  <a:solidFill>
                    <a:srgbClr val="4D4D4D"/>
                  </a:solidFill>
                </a:rPr>
              </a:br>
              <a:r>
                <a:rPr lang="en-US" sz="900" b="1" dirty="0" smtClean="0">
                  <a:solidFill>
                    <a:srgbClr val="4D4D4D"/>
                  </a:solidFill>
                </a:rPr>
                <a:t>REMEDIACION</a:t>
              </a:r>
              <a:endParaRPr lang="en-US" sz="900" b="1" dirty="0">
                <a:solidFill>
                  <a:srgbClr val="4D4D4D"/>
                </a:solidFill>
              </a:endParaRPr>
            </a:p>
          </p:txBody>
        </p:sp>
        <p:sp>
          <p:nvSpPr>
            <p:cNvPr id="79" name="Rounded Rectangle 78"/>
            <p:cNvSpPr/>
            <p:nvPr/>
          </p:nvSpPr>
          <p:spPr>
            <a:xfrm>
              <a:off x="6781800" y="1677072"/>
              <a:ext cx="1427972" cy="1515238"/>
            </a:xfrm>
            <a:prstGeom prst="roundRect">
              <a:avLst/>
            </a:prstGeom>
            <a:solidFill>
              <a:srgbClr val="28A505"/>
            </a:solidFill>
            <a:ln w="28575">
              <a:solidFill>
                <a:srgbClr val="28A505"/>
              </a:solidFill>
            </a:ln>
            <a:effectLst>
              <a:glow rad="101600">
                <a:schemeClr val="bg1">
                  <a:lumMod val="75000"/>
                  <a:alpha val="80000"/>
                </a:schemeClr>
              </a:glow>
            </a:effectLst>
          </p:spPr>
          <p:txBody>
            <a:bodyPr wrap="none" lIns="45720" rIns="45720" rtlCol="0" anchor="ctr">
              <a:noAutofit/>
            </a:bodyPr>
            <a:lstStyle/>
            <a:p>
              <a:r>
                <a:rPr lang="en-US" sz="1050" b="1" dirty="0" smtClean="0">
                  <a:solidFill>
                    <a:srgbClr val="FFFFFF"/>
                  </a:solidFill>
                </a:rPr>
                <a:t>VOLVER A OPERAR:</a:t>
              </a:r>
              <a:endParaRPr lang="en-US" sz="1050" b="1" dirty="0">
                <a:solidFill>
                  <a:srgbClr val="FFFFFF"/>
                </a:solidFill>
              </a:endParaRPr>
            </a:p>
            <a:p>
              <a:pPr marL="228600" indent="-114300">
                <a:spcBef>
                  <a:spcPts val="400"/>
                </a:spcBef>
                <a:buClr>
                  <a:srgbClr val="FFFFFF"/>
                </a:buClr>
                <a:buFont typeface="Arial" panose="020B0604020202020204" pitchFamily="34" charset="0"/>
                <a:buChar char="•"/>
              </a:pPr>
              <a:r>
                <a:rPr lang="en-US" sz="1100" b="1" dirty="0" smtClean="0">
                  <a:solidFill>
                    <a:srgbClr val="FFFFFF"/>
                  </a:solidFill>
                </a:rPr>
                <a:t>DETECTAR</a:t>
              </a:r>
              <a:endParaRPr lang="en-US" sz="1100" b="1" dirty="0">
                <a:solidFill>
                  <a:srgbClr val="FFFFFF"/>
                </a:solidFill>
              </a:endParaRPr>
            </a:p>
            <a:p>
              <a:pPr marL="228600" indent="-114300">
                <a:spcBef>
                  <a:spcPts val="400"/>
                </a:spcBef>
                <a:buClr>
                  <a:srgbClr val="FFFFFF"/>
                </a:buClr>
                <a:buFont typeface="Arial" panose="020B0604020202020204" pitchFamily="34" charset="0"/>
                <a:buChar char="•"/>
              </a:pPr>
              <a:r>
                <a:rPr lang="en-US" sz="1100" b="1" dirty="0" smtClean="0">
                  <a:solidFill>
                    <a:srgbClr val="FFFFFF"/>
                  </a:solidFill>
                </a:rPr>
                <a:t>DECIDIR</a:t>
              </a:r>
              <a:endParaRPr lang="en-US" sz="1100" b="1" dirty="0">
                <a:solidFill>
                  <a:srgbClr val="FFFFFF"/>
                </a:solidFill>
              </a:endParaRPr>
            </a:p>
            <a:p>
              <a:pPr marL="228600" indent="-114300">
                <a:spcBef>
                  <a:spcPts val="400"/>
                </a:spcBef>
                <a:buClr>
                  <a:srgbClr val="FFFFFF"/>
                </a:buClr>
                <a:buFont typeface="Arial" panose="020B0604020202020204" pitchFamily="34" charset="0"/>
                <a:buChar char="•"/>
              </a:pPr>
              <a:r>
                <a:rPr lang="en-US" sz="1100" b="1" dirty="0" smtClean="0">
                  <a:solidFill>
                    <a:srgbClr val="FFFFFF"/>
                  </a:solidFill>
                </a:rPr>
                <a:t>DERROTAR</a:t>
              </a:r>
              <a:endParaRPr lang="en-US" sz="1100" b="1" dirty="0">
                <a:solidFill>
                  <a:srgbClr val="FFFFFF"/>
                </a:solidFill>
              </a:endParaRPr>
            </a:p>
          </p:txBody>
        </p:sp>
      </p:grpSp>
      <p:sp>
        <p:nvSpPr>
          <p:cNvPr id="5" name="Title 4"/>
          <p:cNvSpPr>
            <a:spLocks noGrp="1"/>
          </p:cNvSpPr>
          <p:nvPr>
            <p:ph type="title"/>
          </p:nvPr>
        </p:nvSpPr>
        <p:spPr/>
        <p:txBody>
          <a:bodyPr/>
          <a:lstStyle/>
          <a:p>
            <a:r>
              <a:rPr lang="en-US" cap="all" dirty="0" smtClean="0"/>
              <a:t>ADOPTAR CAMBIOS </a:t>
            </a:r>
            <a:r>
              <a:rPr lang="en-US" cap="all" dirty="0" err="1" smtClean="0"/>
              <a:t>REQUieRE</a:t>
            </a:r>
            <a:r>
              <a:rPr lang="en-US" cap="all" dirty="0" smtClean="0"/>
              <a:t> UN NUEVO ENFOQUE</a:t>
            </a:r>
            <a:endParaRPr lang="en-US" cap="all" dirty="0"/>
          </a:p>
        </p:txBody>
      </p:sp>
      <p:grpSp>
        <p:nvGrpSpPr>
          <p:cNvPr id="80" name="Group 79"/>
          <p:cNvGrpSpPr/>
          <p:nvPr/>
        </p:nvGrpSpPr>
        <p:grpSpPr>
          <a:xfrm>
            <a:off x="410216" y="1745722"/>
            <a:ext cx="1401346" cy="1371600"/>
            <a:chOff x="410216" y="1857042"/>
            <a:chExt cx="1401346" cy="1371600"/>
          </a:xfrm>
        </p:grpSpPr>
        <p:sp>
          <p:nvSpPr>
            <p:cNvPr id="81" name="Rounded Rectangle 80"/>
            <p:cNvSpPr/>
            <p:nvPr/>
          </p:nvSpPr>
          <p:spPr>
            <a:xfrm>
              <a:off x="472624" y="1857042"/>
              <a:ext cx="1276516" cy="1371600"/>
            </a:xfrm>
            <a:prstGeom prst="roundRect">
              <a:avLst/>
            </a:prstGeom>
            <a:solidFill>
              <a:srgbClr val="28A505"/>
            </a:solidFill>
            <a:ln w="28575">
              <a:solidFill>
                <a:srgbClr val="28A505"/>
              </a:solidFill>
            </a:ln>
            <a:effectLst>
              <a:glow rad="101600">
                <a:schemeClr val="bg1">
                  <a:lumMod val="75000"/>
                  <a:alpha val="80000"/>
                </a:schemeClr>
              </a:glow>
            </a:effectLst>
          </p:spPr>
          <p:txBody>
            <a:bodyPr wrap="none" rtlCol="0" anchor="ctr">
              <a:noAutofit/>
            </a:bodyPr>
            <a:lstStyle/>
            <a:p>
              <a:pPr algn="ctr"/>
              <a:endParaRPr lang="en-US" sz="1100" dirty="0">
                <a:solidFill>
                  <a:srgbClr val="000000"/>
                </a:solidFill>
              </a:endParaRPr>
            </a:p>
          </p:txBody>
        </p:sp>
        <p:sp>
          <p:nvSpPr>
            <p:cNvPr id="82" name="TextBox 81"/>
            <p:cNvSpPr txBox="1"/>
            <p:nvPr/>
          </p:nvSpPr>
          <p:spPr>
            <a:xfrm>
              <a:off x="410216" y="2881738"/>
              <a:ext cx="1401346" cy="258532"/>
            </a:xfrm>
            <a:prstGeom prst="rect">
              <a:avLst/>
            </a:prstGeom>
            <a:noFill/>
          </p:spPr>
          <p:txBody>
            <a:bodyPr wrap="none" rtlCol="0">
              <a:spAutoFit/>
            </a:bodyPr>
            <a:lstStyle/>
            <a:p>
              <a:pPr algn="ctr">
                <a:lnSpc>
                  <a:spcPct val="90000"/>
                </a:lnSpc>
              </a:pPr>
              <a:r>
                <a:rPr lang="es-CL" sz="1200" b="1" dirty="0" smtClean="0">
                  <a:solidFill>
                    <a:srgbClr val="FFFFFF"/>
                  </a:solidFill>
                </a:rPr>
                <a:t>Punto de partida</a:t>
              </a:r>
              <a:endParaRPr lang="en-US" sz="1050" dirty="0">
                <a:solidFill>
                  <a:srgbClr val="FFFFFF"/>
                </a:solidFill>
              </a:endParaRPr>
            </a:p>
          </p:txBody>
        </p:sp>
        <p:grpSp>
          <p:nvGrpSpPr>
            <p:cNvPr id="83" name="Group 82"/>
            <p:cNvGrpSpPr/>
            <p:nvPr/>
          </p:nvGrpSpPr>
          <p:grpSpPr>
            <a:xfrm>
              <a:off x="828546" y="2281162"/>
              <a:ext cx="564672" cy="497003"/>
              <a:chOff x="626822" y="2124012"/>
              <a:chExt cx="588040" cy="541082"/>
            </a:xfrm>
          </p:grpSpPr>
          <p:sp>
            <p:nvSpPr>
              <p:cNvPr id="85" name="Freeform 84"/>
              <p:cNvSpPr/>
              <p:nvPr/>
            </p:nvSpPr>
            <p:spPr>
              <a:xfrm>
                <a:off x="626822" y="2124012"/>
                <a:ext cx="588040" cy="249558"/>
              </a:xfrm>
              <a:custGeom>
                <a:avLst/>
                <a:gdLst>
                  <a:gd name="connsiteX0" fmla="*/ 7620 w 1165860"/>
                  <a:gd name="connsiteY0" fmla="*/ 0 h 190500"/>
                  <a:gd name="connsiteX1" fmla="*/ 1165860 w 1165860"/>
                  <a:gd name="connsiteY1" fmla="*/ 0 h 190500"/>
                  <a:gd name="connsiteX2" fmla="*/ 1165860 w 1165860"/>
                  <a:gd name="connsiteY2" fmla="*/ 190500 h 190500"/>
                  <a:gd name="connsiteX3" fmla="*/ 0 w 1165860"/>
                  <a:gd name="connsiteY3" fmla="*/ 190500 h 190500"/>
                  <a:gd name="connsiteX4" fmla="*/ 7620 w 1165860"/>
                  <a:gd name="connsiteY4" fmla="*/ 0 h 190500"/>
                  <a:gd name="connsiteX0" fmla="*/ 7620 w 1165860"/>
                  <a:gd name="connsiteY0" fmla="*/ 149013 h 339513"/>
                  <a:gd name="connsiteX1" fmla="*/ 1165860 w 1165860"/>
                  <a:gd name="connsiteY1" fmla="*/ 149013 h 339513"/>
                  <a:gd name="connsiteX2" fmla="*/ 1165860 w 1165860"/>
                  <a:gd name="connsiteY2" fmla="*/ 339513 h 339513"/>
                  <a:gd name="connsiteX3" fmla="*/ 0 w 1165860"/>
                  <a:gd name="connsiteY3" fmla="*/ 339513 h 339513"/>
                  <a:gd name="connsiteX4" fmla="*/ 7620 w 1165860"/>
                  <a:gd name="connsiteY4" fmla="*/ 149013 h 339513"/>
                  <a:gd name="connsiteX0" fmla="*/ 7620 w 1165860"/>
                  <a:gd name="connsiteY0" fmla="*/ 179957 h 370457"/>
                  <a:gd name="connsiteX1" fmla="*/ 1165860 w 1165860"/>
                  <a:gd name="connsiteY1" fmla="*/ 179957 h 370457"/>
                  <a:gd name="connsiteX2" fmla="*/ 1165860 w 1165860"/>
                  <a:gd name="connsiteY2" fmla="*/ 370457 h 370457"/>
                  <a:gd name="connsiteX3" fmla="*/ 0 w 1165860"/>
                  <a:gd name="connsiteY3" fmla="*/ 370457 h 370457"/>
                  <a:gd name="connsiteX4" fmla="*/ 7620 w 1165860"/>
                  <a:gd name="connsiteY4" fmla="*/ 179957 h 370457"/>
                  <a:gd name="connsiteX0" fmla="*/ 7620 w 1165860"/>
                  <a:gd name="connsiteY0" fmla="*/ 167436 h 357936"/>
                  <a:gd name="connsiteX1" fmla="*/ 1165860 w 1165860"/>
                  <a:gd name="connsiteY1" fmla="*/ 167436 h 357936"/>
                  <a:gd name="connsiteX2" fmla="*/ 1165860 w 1165860"/>
                  <a:gd name="connsiteY2" fmla="*/ 357936 h 357936"/>
                  <a:gd name="connsiteX3" fmla="*/ 0 w 1165860"/>
                  <a:gd name="connsiteY3" fmla="*/ 357936 h 357936"/>
                  <a:gd name="connsiteX4" fmla="*/ 7620 w 1165860"/>
                  <a:gd name="connsiteY4" fmla="*/ 167436 h 357936"/>
                  <a:gd name="connsiteX0" fmla="*/ 7620 w 1165860"/>
                  <a:gd name="connsiteY0" fmla="*/ 147357 h 337857"/>
                  <a:gd name="connsiteX1" fmla="*/ 1165860 w 1165860"/>
                  <a:gd name="connsiteY1" fmla="*/ 147357 h 337857"/>
                  <a:gd name="connsiteX2" fmla="*/ 1165860 w 1165860"/>
                  <a:gd name="connsiteY2" fmla="*/ 337857 h 337857"/>
                  <a:gd name="connsiteX3" fmla="*/ 0 w 1165860"/>
                  <a:gd name="connsiteY3" fmla="*/ 337857 h 337857"/>
                  <a:gd name="connsiteX4" fmla="*/ 7620 w 1165860"/>
                  <a:gd name="connsiteY4" fmla="*/ 147357 h 337857"/>
                  <a:gd name="connsiteX0" fmla="*/ 7620 w 1165860"/>
                  <a:gd name="connsiteY0" fmla="*/ 160734 h 351234"/>
                  <a:gd name="connsiteX1" fmla="*/ 1165860 w 1165860"/>
                  <a:gd name="connsiteY1" fmla="*/ 160734 h 351234"/>
                  <a:gd name="connsiteX2" fmla="*/ 1165860 w 1165860"/>
                  <a:gd name="connsiteY2" fmla="*/ 351234 h 351234"/>
                  <a:gd name="connsiteX3" fmla="*/ 0 w 1165860"/>
                  <a:gd name="connsiteY3" fmla="*/ 351234 h 351234"/>
                  <a:gd name="connsiteX4" fmla="*/ 7620 w 1165860"/>
                  <a:gd name="connsiteY4" fmla="*/ 160734 h 351234"/>
                  <a:gd name="connsiteX0" fmla="*/ 7620 w 1165860"/>
                  <a:gd name="connsiteY0" fmla="*/ 164083 h 354583"/>
                  <a:gd name="connsiteX1" fmla="*/ 1165860 w 1165860"/>
                  <a:gd name="connsiteY1" fmla="*/ 164083 h 354583"/>
                  <a:gd name="connsiteX2" fmla="*/ 1165860 w 1165860"/>
                  <a:gd name="connsiteY2" fmla="*/ 354583 h 354583"/>
                  <a:gd name="connsiteX3" fmla="*/ 0 w 1165860"/>
                  <a:gd name="connsiteY3" fmla="*/ 354583 h 354583"/>
                  <a:gd name="connsiteX4" fmla="*/ 7620 w 1165860"/>
                  <a:gd name="connsiteY4" fmla="*/ 164083 h 354583"/>
                  <a:gd name="connsiteX0" fmla="*/ 7620 w 1165860"/>
                  <a:gd name="connsiteY0" fmla="*/ 164083 h 500209"/>
                  <a:gd name="connsiteX1" fmla="*/ 1165860 w 1165860"/>
                  <a:gd name="connsiteY1" fmla="*/ 164083 h 500209"/>
                  <a:gd name="connsiteX2" fmla="*/ 1165860 w 1165860"/>
                  <a:gd name="connsiteY2" fmla="*/ 354583 h 500209"/>
                  <a:gd name="connsiteX3" fmla="*/ 0 w 1165860"/>
                  <a:gd name="connsiteY3" fmla="*/ 354583 h 500209"/>
                  <a:gd name="connsiteX4" fmla="*/ 7620 w 1165860"/>
                  <a:gd name="connsiteY4" fmla="*/ 164083 h 500209"/>
                  <a:gd name="connsiteX0" fmla="*/ 7620 w 1165860"/>
                  <a:gd name="connsiteY0" fmla="*/ 164083 h 520684"/>
                  <a:gd name="connsiteX1" fmla="*/ 1165860 w 1165860"/>
                  <a:gd name="connsiteY1" fmla="*/ 164083 h 520684"/>
                  <a:gd name="connsiteX2" fmla="*/ 1165860 w 1165860"/>
                  <a:gd name="connsiteY2" fmla="*/ 354583 h 520684"/>
                  <a:gd name="connsiteX3" fmla="*/ 0 w 1165860"/>
                  <a:gd name="connsiteY3" fmla="*/ 354583 h 520684"/>
                  <a:gd name="connsiteX4" fmla="*/ 7620 w 1165860"/>
                  <a:gd name="connsiteY4" fmla="*/ 164083 h 520684"/>
                  <a:gd name="connsiteX0" fmla="*/ 7620 w 1165860"/>
                  <a:gd name="connsiteY0" fmla="*/ 164083 h 529070"/>
                  <a:gd name="connsiteX1" fmla="*/ 1165860 w 1165860"/>
                  <a:gd name="connsiteY1" fmla="*/ 164083 h 529070"/>
                  <a:gd name="connsiteX2" fmla="*/ 1165860 w 1165860"/>
                  <a:gd name="connsiteY2" fmla="*/ 354583 h 529070"/>
                  <a:gd name="connsiteX3" fmla="*/ 0 w 1165860"/>
                  <a:gd name="connsiteY3" fmla="*/ 354583 h 529070"/>
                  <a:gd name="connsiteX4" fmla="*/ 7620 w 1165860"/>
                  <a:gd name="connsiteY4" fmla="*/ 164083 h 529070"/>
                  <a:gd name="connsiteX0" fmla="*/ 7620 w 1165860"/>
                  <a:gd name="connsiteY0" fmla="*/ 164083 h 522733"/>
                  <a:gd name="connsiteX1" fmla="*/ 1165860 w 1165860"/>
                  <a:gd name="connsiteY1" fmla="*/ 164083 h 522733"/>
                  <a:gd name="connsiteX2" fmla="*/ 1165860 w 1165860"/>
                  <a:gd name="connsiteY2" fmla="*/ 354583 h 522733"/>
                  <a:gd name="connsiteX3" fmla="*/ 0 w 1165860"/>
                  <a:gd name="connsiteY3" fmla="*/ 354583 h 522733"/>
                  <a:gd name="connsiteX4" fmla="*/ 7620 w 1165860"/>
                  <a:gd name="connsiteY4" fmla="*/ 164083 h 522733"/>
                  <a:gd name="connsiteX0" fmla="*/ 7620 w 1165860"/>
                  <a:gd name="connsiteY0" fmla="*/ 164083 h 509418"/>
                  <a:gd name="connsiteX1" fmla="*/ 1165860 w 1165860"/>
                  <a:gd name="connsiteY1" fmla="*/ 164083 h 509418"/>
                  <a:gd name="connsiteX2" fmla="*/ 1165860 w 1165860"/>
                  <a:gd name="connsiteY2" fmla="*/ 354583 h 509418"/>
                  <a:gd name="connsiteX3" fmla="*/ 0 w 1165860"/>
                  <a:gd name="connsiteY3" fmla="*/ 354583 h 509418"/>
                  <a:gd name="connsiteX4" fmla="*/ 7620 w 1165860"/>
                  <a:gd name="connsiteY4" fmla="*/ 164083 h 509418"/>
                  <a:gd name="connsiteX0" fmla="*/ 7620 w 1165860"/>
                  <a:gd name="connsiteY0" fmla="*/ 164083 h 522660"/>
                  <a:gd name="connsiteX1" fmla="*/ 1165860 w 1165860"/>
                  <a:gd name="connsiteY1" fmla="*/ 164083 h 522660"/>
                  <a:gd name="connsiteX2" fmla="*/ 1165860 w 1165860"/>
                  <a:gd name="connsiteY2" fmla="*/ 354583 h 522660"/>
                  <a:gd name="connsiteX3" fmla="*/ 0 w 1165860"/>
                  <a:gd name="connsiteY3" fmla="*/ 354583 h 522660"/>
                  <a:gd name="connsiteX4" fmla="*/ 7620 w 1165860"/>
                  <a:gd name="connsiteY4" fmla="*/ 164083 h 522660"/>
                  <a:gd name="connsiteX0" fmla="*/ 7620 w 1165860"/>
                  <a:gd name="connsiteY0" fmla="*/ 164083 h 511539"/>
                  <a:gd name="connsiteX1" fmla="*/ 1165860 w 1165860"/>
                  <a:gd name="connsiteY1" fmla="*/ 164083 h 511539"/>
                  <a:gd name="connsiteX2" fmla="*/ 1165860 w 1165860"/>
                  <a:gd name="connsiteY2" fmla="*/ 354583 h 511539"/>
                  <a:gd name="connsiteX3" fmla="*/ 0 w 1165860"/>
                  <a:gd name="connsiteY3" fmla="*/ 354583 h 511539"/>
                  <a:gd name="connsiteX4" fmla="*/ 7620 w 1165860"/>
                  <a:gd name="connsiteY4" fmla="*/ 164083 h 511539"/>
                  <a:gd name="connsiteX0" fmla="*/ 7620 w 1165860"/>
                  <a:gd name="connsiteY0" fmla="*/ 164083 h 491750"/>
                  <a:gd name="connsiteX1" fmla="*/ 1165860 w 1165860"/>
                  <a:gd name="connsiteY1" fmla="*/ 164083 h 491750"/>
                  <a:gd name="connsiteX2" fmla="*/ 1165860 w 1165860"/>
                  <a:gd name="connsiteY2" fmla="*/ 354583 h 491750"/>
                  <a:gd name="connsiteX3" fmla="*/ 0 w 1165860"/>
                  <a:gd name="connsiteY3" fmla="*/ 354583 h 491750"/>
                  <a:gd name="connsiteX4" fmla="*/ 7620 w 1165860"/>
                  <a:gd name="connsiteY4" fmla="*/ 164083 h 491750"/>
                  <a:gd name="connsiteX0" fmla="*/ 7620 w 1165860"/>
                  <a:gd name="connsiteY0" fmla="*/ 174142 h 501809"/>
                  <a:gd name="connsiteX1" fmla="*/ 1165860 w 1165860"/>
                  <a:gd name="connsiteY1" fmla="*/ 174142 h 501809"/>
                  <a:gd name="connsiteX2" fmla="*/ 1165860 w 1165860"/>
                  <a:gd name="connsiteY2" fmla="*/ 364642 h 501809"/>
                  <a:gd name="connsiteX3" fmla="*/ 0 w 1165860"/>
                  <a:gd name="connsiteY3" fmla="*/ 364642 h 501809"/>
                  <a:gd name="connsiteX4" fmla="*/ 7620 w 1165860"/>
                  <a:gd name="connsiteY4" fmla="*/ 174142 h 501809"/>
                  <a:gd name="connsiteX0" fmla="*/ 7620 w 1165860"/>
                  <a:gd name="connsiteY0" fmla="*/ 195425 h 523092"/>
                  <a:gd name="connsiteX1" fmla="*/ 1165860 w 1165860"/>
                  <a:gd name="connsiteY1" fmla="*/ 195425 h 523092"/>
                  <a:gd name="connsiteX2" fmla="*/ 1165860 w 1165860"/>
                  <a:gd name="connsiteY2" fmla="*/ 385925 h 523092"/>
                  <a:gd name="connsiteX3" fmla="*/ 0 w 1165860"/>
                  <a:gd name="connsiteY3" fmla="*/ 385925 h 523092"/>
                  <a:gd name="connsiteX4" fmla="*/ 7620 w 1165860"/>
                  <a:gd name="connsiteY4" fmla="*/ 195425 h 523092"/>
                  <a:gd name="connsiteX0" fmla="*/ 7620 w 1165860"/>
                  <a:gd name="connsiteY0" fmla="*/ 138100 h 465767"/>
                  <a:gd name="connsiteX1" fmla="*/ 1165860 w 1165860"/>
                  <a:gd name="connsiteY1" fmla="*/ 138100 h 465767"/>
                  <a:gd name="connsiteX2" fmla="*/ 1165860 w 1165860"/>
                  <a:gd name="connsiteY2" fmla="*/ 328600 h 465767"/>
                  <a:gd name="connsiteX3" fmla="*/ 0 w 1165860"/>
                  <a:gd name="connsiteY3" fmla="*/ 328600 h 465767"/>
                  <a:gd name="connsiteX4" fmla="*/ 7620 w 1165860"/>
                  <a:gd name="connsiteY4" fmla="*/ 138100 h 465767"/>
                  <a:gd name="connsiteX0" fmla="*/ 7620 w 1165860"/>
                  <a:gd name="connsiteY0" fmla="*/ 153661 h 481328"/>
                  <a:gd name="connsiteX1" fmla="*/ 1165860 w 1165860"/>
                  <a:gd name="connsiteY1" fmla="*/ 153661 h 481328"/>
                  <a:gd name="connsiteX2" fmla="*/ 1165860 w 1165860"/>
                  <a:gd name="connsiteY2" fmla="*/ 344161 h 481328"/>
                  <a:gd name="connsiteX3" fmla="*/ 0 w 1165860"/>
                  <a:gd name="connsiteY3" fmla="*/ 344161 h 481328"/>
                  <a:gd name="connsiteX4" fmla="*/ 7620 w 1165860"/>
                  <a:gd name="connsiteY4" fmla="*/ 153661 h 481328"/>
                  <a:gd name="connsiteX0" fmla="*/ 7620 w 1165860"/>
                  <a:gd name="connsiteY0" fmla="*/ 163880 h 491547"/>
                  <a:gd name="connsiteX1" fmla="*/ 1165860 w 1165860"/>
                  <a:gd name="connsiteY1" fmla="*/ 163880 h 491547"/>
                  <a:gd name="connsiteX2" fmla="*/ 1165860 w 1165860"/>
                  <a:gd name="connsiteY2" fmla="*/ 354380 h 491547"/>
                  <a:gd name="connsiteX3" fmla="*/ 0 w 1165860"/>
                  <a:gd name="connsiteY3" fmla="*/ 354380 h 491547"/>
                  <a:gd name="connsiteX4" fmla="*/ 7620 w 1165860"/>
                  <a:gd name="connsiteY4" fmla="*/ 163880 h 491547"/>
                  <a:gd name="connsiteX0" fmla="*/ -1 w 1158239"/>
                  <a:gd name="connsiteY0" fmla="*/ 163880 h 491547"/>
                  <a:gd name="connsiteX1" fmla="*/ 1158239 w 1158239"/>
                  <a:gd name="connsiteY1" fmla="*/ 163880 h 491547"/>
                  <a:gd name="connsiteX2" fmla="*/ 1158239 w 1158239"/>
                  <a:gd name="connsiteY2" fmla="*/ 354380 h 491547"/>
                  <a:gd name="connsiteX3" fmla="*/ 6448 w 1158239"/>
                  <a:gd name="connsiteY3" fmla="*/ 354379 h 491547"/>
                  <a:gd name="connsiteX4" fmla="*/ -1 w 1158239"/>
                  <a:gd name="connsiteY4" fmla="*/ 163880 h 491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239" h="491547">
                    <a:moveTo>
                      <a:pt x="-1" y="163880"/>
                    </a:moveTo>
                    <a:cubicBezTo>
                      <a:pt x="264159" y="-87580"/>
                      <a:pt x="1099819" y="-19000"/>
                      <a:pt x="1158239" y="163880"/>
                    </a:cubicBezTo>
                    <a:lnTo>
                      <a:pt x="1158239" y="354380"/>
                    </a:lnTo>
                    <a:cubicBezTo>
                      <a:pt x="1021079" y="453440"/>
                      <a:pt x="433168" y="605839"/>
                      <a:pt x="6448" y="354379"/>
                    </a:cubicBezTo>
                    <a:lnTo>
                      <a:pt x="-1" y="163880"/>
                    </a:lnTo>
                    <a:close/>
                  </a:path>
                </a:pathLst>
              </a:custGeom>
              <a:solidFill>
                <a:schemeClr val="bg1">
                  <a:lumMod val="95000"/>
                </a:schemeClr>
              </a:solidFill>
              <a:ln>
                <a:noFill/>
              </a:ln>
            </p:spPr>
            <p:txBody>
              <a:bodyPr wrap="none" rtlCol="0" anchor="ctr">
                <a:noAutofit/>
              </a:bodyPr>
              <a:lstStyle/>
              <a:p>
                <a:pPr algn="ctr">
                  <a:lnSpc>
                    <a:spcPct val="90000"/>
                  </a:lnSpc>
                </a:pPr>
                <a:endParaRPr lang="en-US" sz="1100" dirty="0">
                  <a:solidFill>
                    <a:srgbClr val="000000"/>
                  </a:solidFill>
                </a:endParaRPr>
              </a:p>
            </p:txBody>
          </p:sp>
          <p:sp>
            <p:nvSpPr>
              <p:cNvPr id="86" name="Freeform 85"/>
              <p:cNvSpPr/>
              <p:nvPr/>
            </p:nvSpPr>
            <p:spPr>
              <a:xfrm>
                <a:off x="626822" y="2492721"/>
                <a:ext cx="588040" cy="172373"/>
              </a:xfrm>
              <a:custGeom>
                <a:avLst/>
                <a:gdLst>
                  <a:gd name="connsiteX0" fmla="*/ 7620 w 1165860"/>
                  <a:gd name="connsiteY0" fmla="*/ 0 h 190500"/>
                  <a:gd name="connsiteX1" fmla="*/ 1165860 w 1165860"/>
                  <a:gd name="connsiteY1" fmla="*/ 0 h 190500"/>
                  <a:gd name="connsiteX2" fmla="*/ 1165860 w 1165860"/>
                  <a:gd name="connsiteY2" fmla="*/ 190500 h 190500"/>
                  <a:gd name="connsiteX3" fmla="*/ 0 w 1165860"/>
                  <a:gd name="connsiteY3" fmla="*/ 190500 h 190500"/>
                  <a:gd name="connsiteX4" fmla="*/ 7620 w 1165860"/>
                  <a:gd name="connsiteY4" fmla="*/ 0 h 190500"/>
                  <a:gd name="connsiteX0" fmla="*/ 7620 w 1165860"/>
                  <a:gd name="connsiteY0" fmla="*/ 149013 h 339513"/>
                  <a:gd name="connsiteX1" fmla="*/ 1165860 w 1165860"/>
                  <a:gd name="connsiteY1" fmla="*/ 149013 h 339513"/>
                  <a:gd name="connsiteX2" fmla="*/ 1165860 w 1165860"/>
                  <a:gd name="connsiteY2" fmla="*/ 339513 h 339513"/>
                  <a:gd name="connsiteX3" fmla="*/ 0 w 1165860"/>
                  <a:gd name="connsiteY3" fmla="*/ 339513 h 339513"/>
                  <a:gd name="connsiteX4" fmla="*/ 7620 w 1165860"/>
                  <a:gd name="connsiteY4" fmla="*/ 149013 h 339513"/>
                  <a:gd name="connsiteX0" fmla="*/ 7620 w 1165860"/>
                  <a:gd name="connsiteY0" fmla="*/ 179957 h 370457"/>
                  <a:gd name="connsiteX1" fmla="*/ 1165860 w 1165860"/>
                  <a:gd name="connsiteY1" fmla="*/ 179957 h 370457"/>
                  <a:gd name="connsiteX2" fmla="*/ 1165860 w 1165860"/>
                  <a:gd name="connsiteY2" fmla="*/ 370457 h 370457"/>
                  <a:gd name="connsiteX3" fmla="*/ 0 w 1165860"/>
                  <a:gd name="connsiteY3" fmla="*/ 370457 h 370457"/>
                  <a:gd name="connsiteX4" fmla="*/ 7620 w 1165860"/>
                  <a:gd name="connsiteY4" fmla="*/ 179957 h 370457"/>
                  <a:gd name="connsiteX0" fmla="*/ 7620 w 1165860"/>
                  <a:gd name="connsiteY0" fmla="*/ 167436 h 357936"/>
                  <a:gd name="connsiteX1" fmla="*/ 1165860 w 1165860"/>
                  <a:gd name="connsiteY1" fmla="*/ 167436 h 357936"/>
                  <a:gd name="connsiteX2" fmla="*/ 1165860 w 1165860"/>
                  <a:gd name="connsiteY2" fmla="*/ 357936 h 357936"/>
                  <a:gd name="connsiteX3" fmla="*/ 0 w 1165860"/>
                  <a:gd name="connsiteY3" fmla="*/ 357936 h 357936"/>
                  <a:gd name="connsiteX4" fmla="*/ 7620 w 1165860"/>
                  <a:gd name="connsiteY4" fmla="*/ 167436 h 357936"/>
                  <a:gd name="connsiteX0" fmla="*/ 7620 w 1165860"/>
                  <a:gd name="connsiteY0" fmla="*/ 147357 h 337857"/>
                  <a:gd name="connsiteX1" fmla="*/ 1165860 w 1165860"/>
                  <a:gd name="connsiteY1" fmla="*/ 147357 h 337857"/>
                  <a:gd name="connsiteX2" fmla="*/ 1165860 w 1165860"/>
                  <a:gd name="connsiteY2" fmla="*/ 337857 h 337857"/>
                  <a:gd name="connsiteX3" fmla="*/ 0 w 1165860"/>
                  <a:gd name="connsiteY3" fmla="*/ 337857 h 337857"/>
                  <a:gd name="connsiteX4" fmla="*/ 7620 w 1165860"/>
                  <a:gd name="connsiteY4" fmla="*/ 147357 h 337857"/>
                  <a:gd name="connsiteX0" fmla="*/ 7620 w 1165860"/>
                  <a:gd name="connsiteY0" fmla="*/ 160734 h 351234"/>
                  <a:gd name="connsiteX1" fmla="*/ 1165860 w 1165860"/>
                  <a:gd name="connsiteY1" fmla="*/ 160734 h 351234"/>
                  <a:gd name="connsiteX2" fmla="*/ 1165860 w 1165860"/>
                  <a:gd name="connsiteY2" fmla="*/ 351234 h 351234"/>
                  <a:gd name="connsiteX3" fmla="*/ 0 w 1165860"/>
                  <a:gd name="connsiteY3" fmla="*/ 351234 h 351234"/>
                  <a:gd name="connsiteX4" fmla="*/ 7620 w 1165860"/>
                  <a:gd name="connsiteY4" fmla="*/ 160734 h 351234"/>
                  <a:gd name="connsiteX0" fmla="*/ 7620 w 1165860"/>
                  <a:gd name="connsiteY0" fmla="*/ 164083 h 354583"/>
                  <a:gd name="connsiteX1" fmla="*/ 1165860 w 1165860"/>
                  <a:gd name="connsiteY1" fmla="*/ 164083 h 354583"/>
                  <a:gd name="connsiteX2" fmla="*/ 1165860 w 1165860"/>
                  <a:gd name="connsiteY2" fmla="*/ 354583 h 354583"/>
                  <a:gd name="connsiteX3" fmla="*/ 0 w 1165860"/>
                  <a:gd name="connsiteY3" fmla="*/ 354583 h 354583"/>
                  <a:gd name="connsiteX4" fmla="*/ 7620 w 1165860"/>
                  <a:gd name="connsiteY4" fmla="*/ 164083 h 354583"/>
                  <a:gd name="connsiteX0" fmla="*/ 7620 w 1165860"/>
                  <a:gd name="connsiteY0" fmla="*/ 164083 h 500209"/>
                  <a:gd name="connsiteX1" fmla="*/ 1165860 w 1165860"/>
                  <a:gd name="connsiteY1" fmla="*/ 164083 h 500209"/>
                  <a:gd name="connsiteX2" fmla="*/ 1165860 w 1165860"/>
                  <a:gd name="connsiteY2" fmla="*/ 354583 h 500209"/>
                  <a:gd name="connsiteX3" fmla="*/ 0 w 1165860"/>
                  <a:gd name="connsiteY3" fmla="*/ 354583 h 500209"/>
                  <a:gd name="connsiteX4" fmla="*/ 7620 w 1165860"/>
                  <a:gd name="connsiteY4" fmla="*/ 164083 h 500209"/>
                  <a:gd name="connsiteX0" fmla="*/ 7620 w 1165860"/>
                  <a:gd name="connsiteY0" fmla="*/ 164083 h 520684"/>
                  <a:gd name="connsiteX1" fmla="*/ 1165860 w 1165860"/>
                  <a:gd name="connsiteY1" fmla="*/ 164083 h 520684"/>
                  <a:gd name="connsiteX2" fmla="*/ 1165860 w 1165860"/>
                  <a:gd name="connsiteY2" fmla="*/ 354583 h 520684"/>
                  <a:gd name="connsiteX3" fmla="*/ 0 w 1165860"/>
                  <a:gd name="connsiteY3" fmla="*/ 354583 h 520684"/>
                  <a:gd name="connsiteX4" fmla="*/ 7620 w 1165860"/>
                  <a:gd name="connsiteY4" fmla="*/ 164083 h 520684"/>
                  <a:gd name="connsiteX0" fmla="*/ 7620 w 1165860"/>
                  <a:gd name="connsiteY0" fmla="*/ 164083 h 529070"/>
                  <a:gd name="connsiteX1" fmla="*/ 1165860 w 1165860"/>
                  <a:gd name="connsiteY1" fmla="*/ 164083 h 529070"/>
                  <a:gd name="connsiteX2" fmla="*/ 1165860 w 1165860"/>
                  <a:gd name="connsiteY2" fmla="*/ 354583 h 529070"/>
                  <a:gd name="connsiteX3" fmla="*/ 0 w 1165860"/>
                  <a:gd name="connsiteY3" fmla="*/ 354583 h 529070"/>
                  <a:gd name="connsiteX4" fmla="*/ 7620 w 1165860"/>
                  <a:gd name="connsiteY4" fmla="*/ 164083 h 529070"/>
                  <a:gd name="connsiteX0" fmla="*/ 7620 w 1165860"/>
                  <a:gd name="connsiteY0" fmla="*/ 164083 h 522733"/>
                  <a:gd name="connsiteX1" fmla="*/ 1165860 w 1165860"/>
                  <a:gd name="connsiteY1" fmla="*/ 164083 h 522733"/>
                  <a:gd name="connsiteX2" fmla="*/ 1165860 w 1165860"/>
                  <a:gd name="connsiteY2" fmla="*/ 354583 h 522733"/>
                  <a:gd name="connsiteX3" fmla="*/ 0 w 1165860"/>
                  <a:gd name="connsiteY3" fmla="*/ 354583 h 522733"/>
                  <a:gd name="connsiteX4" fmla="*/ 7620 w 1165860"/>
                  <a:gd name="connsiteY4" fmla="*/ 164083 h 522733"/>
                  <a:gd name="connsiteX0" fmla="*/ 7620 w 1165860"/>
                  <a:gd name="connsiteY0" fmla="*/ 12298 h 370948"/>
                  <a:gd name="connsiteX1" fmla="*/ 1165860 w 1165860"/>
                  <a:gd name="connsiteY1" fmla="*/ 12298 h 370948"/>
                  <a:gd name="connsiteX2" fmla="*/ 1165860 w 1165860"/>
                  <a:gd name="connsiteY2" fmla="*/ 202798 h 370948"/>
                  <a:gd name="connsiteX3" fmla="*/ 0 w 1165860"/>
                  <a:gd name="connsiteY3" fmla="*/ 202798 h 370948"/>
                  <a:gd name="connsiteX4" fmla="*/ 7620 w 1165860"/>
                  <a:gd name="connsiteY4" fmla="*/ 12298 h 370948"/>
                  <a:gd name="connsiteX0" fmla="*/ 7620 w 1165860"/>
                  <a:gd name="connsiteY0" fmla="*/ 0 h 358650"/>
                  <a:gd name="connsiteX1" fmla="*/ 1165860 w 1165860"/>
                  <a:gd name="connsiteY1" fmla="*/ 0 h 358650"/>
                  <a:gd name="connsiteX2" fmla="*/ 1165860 w 1165860"/>
                  <a:gd name="connsiteY2" fmla="*/ 190500 h 358650"/>
                  <a:gd name="connsiteX3" fmla="*/ 0 w 1165860"/>
                  <a:gd name="connsiteY3" fmla="*/ 190500 h 358650"/>
                  <a:gd name="connsiteX4" fmla="*/ 7620 w 1165860"/>
                  <a:gd name="connsiteY4" fmla="*/ 0 h 358650"/>
                  <a:gd name="connsiteX0" fmla="*/ 7620 w 1165860"/>
                  <a:gd name="connsiteY0" fmla="*/ 0 h 358650"/>
                  <a:gd name="connsiteX1" fmla="*/ 1165860 w 1165860"/>
                  <a:gd name="connsiteY1" fmla="*/ 0 h 358650"/>
                  <a:gd name="connsiteX2" fmla="*/ 1165860 w 1165860"/>
                  <a:gd name="connsiteY2" fmla="*/ 190500 h 358650"/>
                  <a:gd name="connsiteX3" fmla="*/ 0 w 1165860"/>
                  <a:gd name="connsiteY3" fmla="*/ 190500 h 358650"/>
                  <a:gd name="connsiteX4" fmla="*/ 7620 w 1165860"/>
                  <a:gd name="connsiteY4" fmla="*/ 0 h 358650"/>
                  <a:gd name="connsiteX0" fmla="*/ 7620 w 1165860"/>
                  <a:gd name="connsiteY0" fmla="*/ 0 h 358650"/>
                  <a:gd name="connsiteX1" fmla="*/ 1165860 w 1165860"/>
                  <a:gd name="connsiteY1" fmla="*/ 0 h 358650"/>
                  <a:gd name="connsiteX2" fmla="*/ 1165860 w 1165860"/>
                  <a:gd name="connsiteY2" fmla="*/ 190500 h 358650"/>
                  <a:gd name="connsiteX3" fmla="*/ 0 w 1165860"/>
                  <a:gd name="connsiteY3" fmla="*/ 190500 h 358650"/>
                  <a:gd name="connsiteX4" fmla="*/ 7620 w 1165860"/>
                  <a:gd name="connsiteY4" fmla="*/ 0 h 358650"/>
                  <a:gd name="connsiteX0" fmla="*/ 7620 w 1165860"/>
                  <a:gd name="connsiteY0" fmla="*/ 0 h 312327"/>
                  <a:gd name="connsiteX1" fmla="*/ 1165860 w 1165860"/>
                  <a:gd name="connsiteY1" fmla="*/ 0 h 312327"/>
                  <a:gd name="connsiteX2" fmla="*/ 1165860 w 1165860"/>
                  <a:gd name="connsiteY2" fmla="*/ 190500 h 312327"/>
                  <a:gd name="connsiteX3" fmla="*/ 0 w 1165860"/>
                  <a:gd name="connsiteY3" fmla="*/ 190500 h 312327"/>
                  <a:gd name="connsiteX4" fmla="*/ 7620 w 1165860"/>
                  <a:gd name="connsiteY4" fmla="*/ 0 h 312327"/>
                  <a:gd name="connsiteX0" fmla="*/ 7620 w 1165860"/>
                  <a:gd name="connsiteY0" fmla="*/ 0 h 336912"/>
                  <a:gd name="connsiteX1" fmla="*/ 1165860 w 1165860"/>
                  <a:gd name="connsiteY1" fmla="*/ 0 h 336912"/>
                  <a:gd name="connsiteX2" fmla="*/ 1165860 w 1165860"/>
                  <a:gd name="connsiteY2" fmla="*/ 190500 h 336912"/>
                  <a:gd name="connsiteX3" fmla="*/ 0 w 1165860"/>
                  <a:gd name="connsiteY3" fmla="*/ 190500 h 336912"/>
                  <a:gd name="connsiteX4" fmla="*/ 7620 w 1165860"/>
                  <a:gd name="connsiteY4" fmla="*/ 0 h 336912"/>
                  <a:gd name="connsiteX0" fmla="*/ 7620 w 1165860"/>
                  <a:gd name="connsiteY0" fmla="*/ 0 h 336912"/>
                  <a:gd name="connsiteX1" fmla="*/ 1165860 w 1165860"/>
                  <a:gd name="connsiteY1" fmla="*/ 0 h 336912"/>
                  <a:gd name="connsiteX2" fmla="*/ 1165860 w 1165860"/>
                  <a:gd name="connsiteY2" fmla="*/ 190500 h 336912"/>
                  <a:gd name="connsiteX3" fmla="*/ 0 w 1165860"/>
                  <a:gd name="connsiteY3" fmla="*/ 190500 h 336912"/>
                  <a:gd name="connsiteX4" fmla="*/ 7620 w 1165860"/>
                  <a:gd name="connsiteY4" fmla="*/ 0 h 336912"/>
                  <a:gd name="connsiteX0" fmla="*/ 7620 w 1165860"/>
                  <a:gd name="connsiteY0" fmla="*/ 0 h 336912"/>
                  <a:gd name="connsiteX1" fmla="*/ 1165860 w 1165860"/>
                  <a:gd name="connsiteY1" fmla="*/ 0 h 336912"/>
                  <a:gd name="connsiteX2" fmla="*/ 1165860 w 1165860"/>
                  <a:gd name="connsiteY2" fmla="*/ 190500 h 336912"/>
                  <a:gd name="connsiteX3" fmla="*/ 0 w 1165860"/>
                  <a:gd name="connsiteY3" fmla="*/ 190500 h 336912"/>
                  <a:gd name="connsiteX4" fmla="*/ 7620 w 1165860"/>
                  <a:gd name="connsiteY4" fmla="*/ 0 h 336912"/>
                  <a:gd name="connsiteX0" fmla="*/ -1 w 1158239"/>
                  <a:gd name="connsiteY0" fmla="*/ 0 h 339516"/>
                  <a:gd name="connsiteX1" fmla="*/ 1158239 w 1158239"/>
                  <a:gd name="connsiteY1" fmla="*/ 0 h 339516"/>
                  <a:gd name="connsiteX2" fmla="*/ 1158239 w 1158239"/>
                  <a:gd name="connsiteY2" fmla="*/ 190500 h 339516"/>
                  <a:gd name="connsiteX3" fmla="*/ 6450 w 1158239"/>
                  <a:gd name="connsiteY3" fmla="*/ 195189 h 339516"/>
                  <a:gd name="connsiteX4" fmla="*/ -1 w 1158239"/>
                  <a:gd name="connsiteY4" fmla="*/ 0 h 339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239" h="339516">
                    <a:moveTo>
                      <a:pt x="-1" y="0"/>
                    </a:moveTo>
                    <a:cubicBezTo>
                      <a:pt x="591819" y="236220"/>
                      <a:pt x="1092199" y="38100"/>
                      <a:pt x="1158239" y="0"/>
                    </a:cubicBezTo>
                    <a:lnTo>
                      <a:pt x="1158239" y="190500"/>
                    </a:lnTo>
                    <a:cubicBezTo>
                      <a:pt x="960119" y="358140"/>
                      <a:pt x="257910" y="416169"/>
                      <a:pt x="6450" y="195189"/>
                    </a:cubicBezTo>
                    <a:lnTo>
                      <a:pt x="-1" y="0"/>
                    </a:lnTo>
                    <a:close/>
                  </a:path>
                </a:pathLst>
              </a:custGeom>
              <a:solidFill>
                <a:schemeClr val="bg1">
                  <a:lumMod val="95000"/>
                </a:schemeClr>
              </a:solidFill>
              <a:ln>
                <a:noFill/>
              </a:ln>
            </p:spPr>
            <p:txBody>
              <a:bodyPr wrap="none" rtlCol="0" anchor="ctr">
                <a:noAutofit/>
              </a:bodyPr>
              <a:lstStyle/>
              <a:p>
                <a:pPr algn="ctr">
                  <a:lnSpc>
                    <a:spcPct val="90000"/>
                  </a:lnSpc>
                </a:pPr>
                <a:endParaRPr lang="en-US" sz="1100" dirty="0">
                  <a:solidFill>
                    <a:srgbClr val="000000"/>
                  </a:solidFill>
                </a:endParaRPr>
              </a:p>
            </p:txBody>
          </p:sp>
          <p:sp>
            <p:nvSpPr>
              <p:cNvPr id="87" name="Freeform 86"/>
              <p:cNvSpPr/>
              <p:nvPr/>
            </p:nvSpPr>
            <p:spPr>
              <a:xfrm>
                <a:off x="626822" y="2346759"/>
                <a:ext cx="588040" cy="172373"/>
              </a:xfrm>
              <a:custGeom>
                <a:avLst/>
                <a:gdLst>
                  <a:gd name="connsiteX0" fmla="*/ 7620 w 1165860"/>
                  <a:gd name="connsiteY0" fmla="*/ 0 h 190500"/>
                  <a:gd name="connsiteX1" fmla="*/ 1165860 w 1165860"/>
                  <a:gd name="connsiteY1" fmla="*/ 0 h 190500"/>
                  <a:gd name="connsiteX2" fmla="*/ 1165860 w 1165860"/>
                  <a:gd name="connsiteY2" fmla="*/ 190500 h 190500"/>
                  <a:gd name="connsiteX3" fmla="*/ 0 w 1165860"/>
                  <a:gd name="connsiteY3" fmla="*/ 190500 h 190500"/>
                  <a:gd name="connsiteX4" fmla="*/ 7620 w 1165860"/>
                  <a:gd name="connsiteY4" fmla="*/ 0 h 190500"/>
                  <a:gd name="connsiteX0" fmla="*/ 7620 w 1165860"/>
                  <a:gd name="connsiteY0" fmla="*/ 149013 h 339513"/>
                  <a:gd name="connsiteX1" fmla="*/ 1165860 w 1165860"/>
                  <a:gd name="connsiteY1" fmla="*/ 149013 h 339513"/>
                  <a:gd name="connsiteX2" fmla="*/ 1165860 w 1165860"/>
                  <a:gd name="connsiteY2" fmla="*/ 339513 h 339513"/>
                  <a:gd name="connsiteX3" fmla="*/ 0 w 1165860"/>
                  <a:gd name="connsiteY3" fmla="*/ 339513 h 339513"/>
                  <a:gd name="connsiteX4" fmla="*/ 7620 w 1165860"/>
                  <a:gd name="connsiteY4" fmla="*/ 149013 h 339513"/>
                  <a:gd name="connsiteX0" fmla="*/ 7620 w 1165860"/>
                  <a:gd name="connsiteY0" fmla="*/ 179957 h 370457"/>
                  <a:gd name="connsiteX1" fmla="*/ 1165860 w 1165860"/>
                  <a:gd name="connsiteY1" fmla="*/ 179957 h 370457"/>
                  <a:gd name="connsiteX2" fmla="*/ 1165860 w 1165860"/>
                  <a:gd name="connsiteY2" fmla="*/ 370457 h 370457"/>
                  <a:gd name="connsiteX3" fmla="*/ 0 w 1165860"/>
                  <a:gd name="connsiteY3" fmla="*/ 370457 h 370457"/>
                  <a:gd name="connsiteX4" fmla="*/ 7620 w 1165860"/>
                  <a:gd name="connsiteY4" fmla="*/ 179957 h 370457"/>
                  <a:gd name="connsiteX0" fmla="*/ 7620 w 1165860"/>
                  <a:gd name="connsiteY0" fmla="*/ 167436 h 357936"/>
                  <a:gd name="connsiteX1" fmla="*/ 1165860 w 1165860"/>
                  <a:gd name="connsiteY1" fmla="*/ 167436 h 357936"/>
                  <a:gd name="connsiteX2" fmla="*/ 1165860 w 1165860"/>
                  <a:gd name="connsiteY2" fmla="*/ 357936 h 357936"/>
                  <a:gd name="connsiteX3" fmla="*/ 0 w 1165860"/>
                  <a:gd name="connsiteY3" fmla="*/ 357936 h 357936"/>
                  <a:gd name="connsiteX4" fmla="*/ 7620 w 1165860"/>
                  <a:gd name="connsiteY4" fmla="*/ 167436 h 357936"/>
                  <a:gd name="connsiteX0" fmla="*/ 7620 w 1165860"/>
                  <a:gd name="connsiteY0" fmla="*/ 147357 h 337857"/>
                  <a:gd name="connsiteX1" fmla="*/ 1165860 w 1165860"/>
                  <a:gd name="connsiteY1" fmla="*/ 147357 h 337857"/>
                  <a:gd name="connsiteX2" fmla="*/ 1165860 w 1165860"/>
                  <a:gd name="connsiteY2" fmla="*/ 337857 h 337857"/>
                  <a:gd name="connsiteX3" fmla="*/ 0 w 1165860"/>
                  <a:gd name="connsiteY3" fmla="*/ 337857 h 337857"/>
                  <a:gd name="connsiteX4" fmla="*/ 7620 w 1165860"/>
                  <a:gd name="connsiteY4" fmla="*/ 147357 h 337857"/>
                  <a:gd name="connsiteX0" fmla="*/ 7620 w 1165860"/>
                  <a:gd name="connsiteY0" fmla="*/ 160734 h 351234"/>
                  <a:gd name="connsiteX1" fmla="*/ 1165860 w 1165860"/>
                  <a:gd name="connsiteY1" fmla="*/ 160734 h 351234"/>
                  <a:gd name="connsiteX2" fmla="*/ 1165860 w 1165860"/>
                  <a:gd name="connsiteY2" fmla="*/ 351234 h 351234"/>
                  <a:gd name="connsiteX3" fmla="*/ 0 w 1165860"/>
                  <a:gd name="connsiteY3" fmla="*/ 351234 h 351234"/>
                  <a:gd name="connsiteX4" fmla="*/ 7620 w 1165860"/>
                  <a:gd name="connsiteY4" fmla="*/ 160734 h 351234"/>
                  <a:gd name="connsiteX0" fmla="*/ 7620 w 1165860"/>
                  <a:gd name="connsiteY0" fmla="*/ 164083 h 354583"/>
                  <a:gd name="connsiteX1" fmla="*/ 1165860 w 1165860"/>
                  <a:gd name="connsiteY1" fmla="*/ 164083 h 354583"/>
                  <a:gd name="connsiteX2" fmla="*/ 1165860 w 1165860"/>
                  <a:gd name="connsiteY2" fmla="*/ 354583 h 354583"/>
                  <a:gd name="connsiteX3" fmla="*/ 0 w 1165860"/>
                  <a:gd name="connsiteY3" fmla="*/ 354583 h 354583"/>
                  <a:gd name="connsiteX4" fmla="*/ 7620 w 1165860"/>
                  <a:gd name="connsiteY4" fmla="*/ 164083 h 354583"/>
                  <a:gd name="connsiteX0" fmla="*/ 7620 w 1165860"/>
                  <a:gd name="connsiteY0" fmla="*/ 164083 h 500209"/>
                  <a:gd name="connsiteX1" fmla="*/ 1165860 w 1165860"/>
                  <a:gd name="connsiteY1" fmla="*/ 164083 h 500209"/>
                  <a:gd name="connsiteX2" fmla="*/ 1165860 w 1165860"/>
                  <a:gd name="connsiteY2" fmla="*/ 354583 h 500209"/>
                  <a:gd name="connsiteX3" fmla="*/ 0 w 1165860"/>
                  <a:gd name="connsiteY3" fmla="*/ 354583 h 500209"/>
                  <a:gd name="connsiteX4" fmla="*/ 7620 w 1165860"/>
                  <a:gd name="connsiteY4" fmla="*/ 164083 h 500209"/>
                  <a:gd name="connsiteX0" fmla="*/ 7620 w 1165860"/>
                  <a:gd name="connsiteY0" fmla="*/ 164083 h 520684"/>
                  <a:gd name="connsiteX1" fmla="*/ 1165860 w 1165860"/>
                  <a:gd name="connsiteY1" fmla="*/ 164083 h 520684"/>
                  <a:gd name="connsiteX2" fmla="*/ 1165860 w 1165860"/>
                  <a:gd name="connsiteY2" fmla="*/ 354583 h 520684"/>
                  <a:gd name="connsiteX3" fmla="*/ 0 w 1165860"/>
                  <a:gd name="connsiteY3" fmla="*/ 354583 h 520684"/>
                  <a:gd name="connsiteX4" fmla="*/ 7620 w 1165860"/>
                  <a:gd name="connsiteY4" fmla="*/ 164083 h 520684"/>
                  <a:gd name="connsiteX0" fmla="*/ 7620 w 1165860"/>
                  <a:gd name="connsiteY0" fmla="*/ 164083 h 529070"/>
                  <a:gd name="connsiteX1" fmla="*/ 1165860 w 1165860"/>
                  <a:gd name="connsiteY1" fmla="*/ 164083 h 529070"/>
                  <a:gd name="connsiteX2" fmla="*/ 1165860 w 1165860"/>
                  <a:gd name="connsiteY2" fmla="*/ 354583 h 529070"/>
                  <a:gd name="connsiteX3" fmla="*/ 0 w 1165860"/>
                  <a:gd name="connsiteY3" fmla="*/ 354583 h 529070"/>
                  <a:gd name="connsiteX4" fmla="*/ 7620 w 1165860"/>
                  <a:gd name="connsiteY4" fmla="*/ 164083 h 529070"/>
                  <a:gd name="connsiteX0" fmla="*/ 7620 w 1165860"/>
                  <a:gd name="connsiteY0" fmla="*/ 164083 h 522733"/>
                  <a:gd name="connsiteX1" fmla="*/ 1165860 w 1165860"/>
                  <a:gd name="connsiteY1" fmla="*/ 164083 h 522733"/>
                  <a:gd name="connsiteX2" fmla="*/ 1165860 w 1165860"/>
                  <a:gd name="connsiteY2" fmla="*/ 354583 h 522733"/>
                  <a:gd name="connsiteX3" fmla="*/ 0 w 1165860"/>
                  <a:gd name="connsiteY3" fmla="*/ 354583 h 522733"/>
                  <a:gd name="connsiteX4" fmla="*/ 7620 w 1165860"/>
                  <a:gd name="connsiteY4" fmla="*/ 164083 h 522733"/>
                  <a:gd name="connsiteX0" fmla="*/ 7620 w 1165860"/>
                  <a:gd name="connsiteY0" fmla="*/ 12298 h 370948"/>
                  <a:gd name="connsiteX1" fmla="*/ 1165860 w 1165860"/>
                  <a:gd name="connsiteY1" fmla="*/ 12298 h 370948"/>
                  <a:gd name="connsiteX2" fmla="*/ 1165860 w 1165860"/>
                  <a:gd name="connsiteY2" fmla="*/ 202798 h 370948"/>
                  <a:gd name="connsiteX3" fmla="*/ 0 w 1165860"/>
                  <a:gd name="connsiteY3" fmla="*/ 202798 h 370948"/>
                  <a:gd name="connsiteX4" fmla="*/ 7620 w 1165860"/>
                  <a:gd name="connsiteY4" fmla="*/ 12298 h 370948"/>
                  <a:gd name="connsiteX0" fmla="*/ 7620 w 1165860"/>
                  <a:gd name="connsiteY0" fmla="*/ 0 h 358650"/>
                  <a:gd name="connsiteX1" fmla="*/ 1165860 w 1165860"/>
                  <a:gd name="connsiteY1" fmla="*/ 0 h 358650"/>
                  <a:gd name="connsiteX2" fmla="*/ 1165860 w 1165860"/>
                  <a:gd name="connsiteY2" fmla="*/ 190500 h 358650"/>
                  <a:gd name="connsiteX3" fmla="*/ 0 w 1165860"/>
                  <a:gd name="connsiteY3" fmla="*/ 190500 h 358650"/>
                  <a:gd name="connsiteX4" fmla="*/ 7620 w 1165860"/>
                  <a:gd name="connsiteY4" fmla="*/ 0 h 358650"/>
                  <a:gd name="connsiteX0" fmla="*/ 7620 w 1165860"/>
                  <a:gd name="connsiteY0" fmla="*/ 0 h 358650"/>
                  <a:gd name="connsiteX1" fmla="*/ 1165860 w 1165860"/>
                  <a:gd name="connsiteY1" fmla="*/ 0 h 358650"/>
                  <a:gd name="connsiteX2" fmla="*/ 1165860 w 1165860"/>
                  <a:gd name="connsiteY2" fmla="*/ 190500 h 358650"/>
                  <a:gd name="connsiteX3" fmla="*/ 0 w 1165860"/>
                  <a:gd name="connsiteY3" fmla="*/ 190500 h 358650"/>
                  <a:gd name="connsiteX4" fmla="*/ 7620 w 1165860"/>
                  <a:gd name="connsiteY4" fmla="*/ 0 h 358650"/>
                  <a:gd name="connsiteX0" fmla="*/ 7620 w 1165860"/>
                  <a:gd name="connsiteY0" fmla="*/ 0 h 358650"/>
                  <a:gd name="connsiteX1" fmla="*/ 1165860 w 1165860"/>
                  <a:gd name="connsiteY1" fmla="*/ 0 h 358650"/>
                  <a:gd name="connsiteX2" fmla="*/ 1165860 w 1165860"/>
                  <a:gd name="connsiteY2" fmla="*/ 190500 h 358650"/>
                  <a:gd name="connsiteX3" fmla="*/ 0 w 1165860"/>
                  <a:gd name="connsiteY3" fmla="*/ 190500 h 358650"/>
                  <a:gd name="connsiteX4" fmla="*/ 7620 w 1165860"/>
                  <a:gd name="connsiteY4" fmla="*/ 0 h 358650"/>
                  <a:gd name="connsiteX0" fmla="*/ 7620 w 1165860"/>
                  <a:gd name="connsiteY0" fmla="*/ 0 h 312327"/>
                  <a:gd name="connsiteX1" fmla="*/ 1165860 w 1165860"/>
                  <a:gd name="connsiteY1" fmla="*/ 0 h 312327"/>
                  <a:gd name="connsiteX2" fmla="*/ 1165860 w 1165860"/>
                  <a:gd name="connsiteY2" fmla="*/ 190500 h 312327"/>
                  <a:gd name="connsiteX3" fmla="*/ 0 w 1165860"/>
                  <a:gd name="connsiteY3" fmla="*/ 190500 h 312327"/>
                  <a:gd name="connsiteX4" fmla="*/ 7620 w 1165860"/>
                  <a:gd name="connsiteY4" fmla="*/ 0 h 312327"/>
                  <a:gd name="connsiteX0" fmla="*/ 7620 w 1165860"/>
                  <a:gd name="connsiteY0" fmla="*/ 0 h 336912"/>
                  <a:gd name="connsiteX1" fmla="*/ 1165860 w 1165860"/>
                  <a:gd name="connsiteY1" fmla="*/ 0 h 336912"/>
                  <a:gd name="connsiteX2" fmla="*/ 1165860 w 1165860"/>
                  <a:gd name="connsiteY2" fmla="*/ 190500 h 336912"/>
                  <a:gd name="connsiteX3" fmla="*/ 0 w 1165860"/>
                  <a:gd name="connsiteY3" fmla="*/ 190500 h 336912"/>
                  <a:gd name="connsiteX4" fmla="*/ 7620 w 1165860"/>
                  <a:gd name="connsiteY4" fmla="*/ 0 h 336912"/>
                  <a:gd name="connsiteX0" fmla="*/ 7620 w 1165860"/>
                  <a:gd name="connsiteY0" fmla="*/ 0 h 336912"/>
                  <a:gd name="connsiteX1" fmla="*/ 1165860 w 1165860"/>
                  <a:gd name="connsiteY1" fmla="*/ 0 h 336912"/>
                  <a:gd name="connsiteX2" fmla="*/ 1165860 w 1165860"/>
                  <a:gd name="connsiteY2" fmla="*/ 190500 h 336912"/>
                  <a:gd name="connsiteX3" fmla="*/ 0 w 1165860"/>
                  <a:gd name="connsiteY3" fmla="*/ 190500 h 336912"/>
                  <a:gd name="connsiteX4" fmla="*/ 7620 w 1165860"/>
                  <a:gd name="connsiteY4" fmla="*/ 0 h 336912"/>
                  <a:gd name="connsiteX0" fmla="*/ 7620 w 1165860"/>
                  <a:gd name="connsiteY0" fmla="*/ 0 h 336912"/>
                  <a:gd name="connsiteX1" fmla="*/ 1165860 w 1165860"/>
                  <a:gd name="connsiteY1" fmla="*/ 0 h 336912"/>
                  <a:gd name="connsiteX2" fmla="*/ 1165860 w 1165860"/>
                  <a:gd name="connsiteY2" fmla="*/ 190500 h 336912"/>
                  <a:gd name="connsiteX3" fmla="*/ 0 w 1165860"/>
                  <a:gd name="connsiteY3" fmla="*/ 190500 h 336912"/>
                  <a:gd name="connsiteX4" fmla="*/ 7620 w 1165860"/>
                  <a:gd name="connsiteY4" fmla="*/ 0 h 336912"/>
                  <a:gd name="connsiteX0" fmla="*/ -1 w 1158239"/>
                  <a:gd name="connsiteY0" fmla="*/ 0 h 339516"/>
                  <a:gd name="connsiteX1" fmla="*/ 1158239 w 1158239"/>
                  <a:gd name="connsiteY1" fmla="*/ 0 h 339516"/>
                  <a:gd name="connsiteX2" fmla="*/ 1158239 w 1158239"/>
                  <a:gd name="connsiteY2" fmla="*/ 190500 h 339516"/>
                  <a:gd name="connsiteX3" fmla="*/ 6450 w 1158239"/>
                  <a:gd name="connsiteY3" fmla="*/ 195189 h 339516"/>
                  <a:gd name="connsiteX4" fmla="*/ -1 w 1158239"/>
                  <a:gd name="connsiteY4" fmla="*/ 0 h 339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8239" h="339516">
                    <a:moveTo>
                      <a:pt x="-1" y="0"/>
                    </a:moveTo>
                    <a:cubicBezTo>
                      <a:pt x="591819" y="236220"/>
                      <a:pt x="1092199" y="38100"/>
                      <a:pt x="1158239" y="0"/>
                    </a:cubicBezTo>
                    <a:lnTo>
                      <a:pt x="1158239" y="190500"/>
                    </a:lnTo>
                    <a:cubicBezTo>
                      <a:pt x="960119" y="358140"/>
                      <a:pt x="257910" y="416169"/>
                      <a:pt x="6450" y="195189"/>
                    </a:cubicBezTo>
                    <a:lnTo>
                      <a:pt x="-1" y="0"/>
                    </a:lnTo>
                    <a:close/>
                  </a:path>
                </a:pathLst>
              </a:custGeom>
              <a:solidFill>
                <a:schemeClr val="bg1">
                  <a:lumMod val="95000"/>
                </a:schemeClr>
              </a:solidFill>
              <a:ln>
                <a:noFill/>
              </a:ln>
            </p:spPr>
            <p:txBody>
              <a:bodyPr wrap="none" rtlCol="0" anchor="ctr">
                <a:noAutofit/>
              </a:bodyPr>
              <a:lstStyle/>
              <a:p>
                <a:pPr algn="ctr">
                  <a:lnSpc>
                    <a:spcPct val="90000"/>
                  </a:lnSpc>
                </a:pPr>
                <a:endParaRPr lang="en-US" sz="1100" dirty="0">
                  <a:solidFill>
                    <a:srgbClr val="000000"/>
                  </a:solidFill>
                </a:endParaRPr>
              </a:p>
            </p:txBody>
          </p:sp>
        </p:grpSp>
        <p:sp>
          <p:nvSpPr>
            <p:cNvPr id="84" name="TextBox 83"/>
            <p:cNvSpPr txBox="1"/>
            <p:nvPr/>
          </p:nvSpPr>
          <p:spPr>
            <a:xfrm>
              <a:off x="588945" y="1964168"/>
              <a:ext cx="1043876" cy="307777"/>
            </a:xfrm>
            <a:prstGeom prst="rect">
              <a:avLst/>
            </a:prstGeom>
            <a:noFill/>
          </p:spPr>
          <p:txBody>
            <a:bodyPr wrap="none" rtlCol="0">
              <a:spAutoFit/>
            </a:bodyPr>
            <a:lstStyle/>
            <a:p>
              <a:pPr algn="ctr"/>
              <a:r>
                <a:rPr lang="en-US" sz="1400" b="1" dirty="0" smtClean="0">
                  <a:solidFill>
                    <a:srgbClr val="FFFFFF"/>
                  </a:solidFill>
                </a:rPr>
                <a:t>DEFENSA</a:t>
              </a:r>
              <a:endParaRPr lang="en-US" sz="1200" b="1" dirty="0">
                <a:solidFill>
                  <a:srgbClr val="FFFFFF"/>
                </a:solidFill>
              </a:endParaRPr>
            </a:p>
          </p:txBody>
        </p:sp>
      </p:grpSp>
      <p:grpSp>
        <p:nvGrpSpPr>
          <p:cNvPr id="2" name="Group 1"/>
          <p:cNvGrpSpPr/>
          <p:nvPr/>
        </p:nvGrpSpPr>
        <p:grpSpPr>
          <a:xfrm>
            <a:off x="457200" y="780805"/>
            <a:ext cx="1166368" cy="557694"/>
            <a:chOff x="457200" y="780805"/>
            <a:chExt cx="1166368" cy="557694"/>
          </a:xfrm>
        </p:grpSpPr>
        <p:sp>
          <p:nvSpPr>
            <p:cNvPr id="67" name="TextBox 66"/>
            <p:cNvSpPr txBox="1"/>
            <p:nvPr/>
          </p:nvSpPr>
          <p:spPr>
            <a:xfrm>
              <a:off x="457200" y="954669"/>
              <a:ext cx="736099" cy="369332"/>
            </a:xfrm>
            <a:prstGeom prst="rect">
              <a:avLst/>
            </a:prstGeom>
            <a:noFill/>
          </p:spPr>
          <p:txBody>
            <a:bodyPr wrap="none" rtlCol="0">
              <a:spAutoFit/>
            </a:bodyPr>
            <a:lstStyle/>
            <a:p>
              <a:pPr algn="r"/>
              <a:r>
                <a:rPr lang="en-US" sz="900" b="1" dirty="0" smtClean="0">
                  <a:solidFill>
                    <a:srgbClr val="4D4D4D"/>
                  </a:solidFill>
                </a:rPr>
                <a:t>OUTSIDE</a:t>
              </a:r>
              <a:endParaRPr lang="en-US" sz="900" b="1" dirty="0">
                <a:solidFill>
                  <a:srgbClr val="4D4D4D"/>
                </a:solidFill>
              </a:endParaRPr>
            </a:p>
            <a:p>
              <a:pPr algn="r"/>
              <a:r>
                <a:rPr lang="en-US" sz="900" b="1" dirty="0" smtClean="0">
                  <a:solidFill>
                    <a:srgbClr val="4D4D4D"/>
                  </a:solidFill>
                </a:rPr>
                <a:t>ATTACKS</a:t>
              </a:r>
              <a:endParaRPr lang="en-US" sz="900" b="1" dirty="0">
                <a:solidFill>
                  <a:srgbClr val="4D4D4D"/>
                </a:solidFill>
              </a:endParaRPr>
            </a:p>
          </p:txBody>
        </p:sp>
        <p:grpSp>
          <p:nvGrpSpPr>
            <p:cNvPr id="88" name="Group 87"/>
            <p:cNvGrpSpPr>
              <a:grpSpLocks noChangeAspect="1"/>
            </p:cNvGrpSpPr>
            <p:nvPr/>
          </p:nvGrpSpPr>
          <p:grpSpPr>
            <a:xfrm>
              <a:off x="1143000" y="780805"/>
              <a:ext cx="480568" cy="557694"/>
              <a:chOff x="5603082" y="2121695"/>
              <a:chExt cx="740751" cy="859634"/>
            </a:xfrm>
            <a:solidFill>
              <a:schemeClr val="tx2"/>
            </a:solidFill>
          </p:grpSpPr>
          <p:sp>
            <p:nvSpPr>
              <p:cNvPr id="89" name="Freeform 88"/>
              <p:cNvSpPr/>
              <p:nvPr/>
            </p:nvSpPr>
            <p:spPr>
              <a:xfrm>
                <a:off x="5662610" y="2536034"/>
                <a:ext cx="633413" cy="445295"/>
              </a:xfrm>
              <a:custGeom>
                <a:avLst/>
                <a:gdLst>
                  <a:gd name="connsiteX0" fmla="*/ 0 w 633413"/>
                  <a:gd name="connsiteY0" fmla="*/ 366713 h 428625"/>
                  <a:gd name="connsiteX1" fmla="*/ 28575 w 633413"/>
                  <a:gd name="connsiteY1" fmla="*/ 173831 h 428625"/>
                  <a:gd name="connsiteX2" fmla="*/ 145256 w 633413"/>
                  <a:gd name="connsiteY2" fmla="*/ 78581 h 428625"/>
                  <a:gd name="connsiteX3" fmla="*/ 102394 w 633413"/>
                  <a:gd name="connsiteY3" fmla="*/ 4763 h 428625"/>
                  <a:gd name="connsiteX4" fmla="*/ 192881 w 633413"/>
                  <a:gd name="connsiteY4" fmla="*/ 40481 h 428625"/>
                  <a:gd name="connsiteX5" fmla="*/ 309563 w 633413"/>
                  <a:gd name="connsiteY5" fmla="*/ 204788 h 428625"/>
                  <a:gd name="connsiteX6" fmla="*/ 450056 w 633413"/>
                  <a:gd name="connsiteY6" fmla="*/ 35719 h 428625"/>
                  <a:gd name="connsiteX7" fmla="*/ 528638 w 633413"/>
                  <a:gd name="connsiteY7" fmla="*/ 0 h 428625"/>
                  <a:gd name="connsiteX8" fmla="*/ 502444 w 633413"/>
                  <a:gd name="connsiteY8" fmla="*/ 83344 h 428625"/>
                  <a:gd name="connsiteX9" fmla="*/ 616744 w 633413"/>
                  <a:gd name="connsiteY9" fmla="*/ 204788 h 428625"/>
                  <a:gd name="connsiteX10" fmla="*/ 633413 w 633413"/>
                  <a:gd name="connsiteY10" fmla="*/ 378619 h 428625"/>
                  <a:gd name="connsiteX11" fmla="*/ 309563 w 633413"/>
                  <a:gd name="connsiteY11" fmla="*/ 428625 h 428625"/>
                  <a:gd name="connsiteX12" fmla="*/ 0 w 633413"/>
                  <a:gd name="connsiteY12" fmla="*/ 366713 h 428625"/>
                  <a:gd name="connsiteX0" fmla="*/ 0 w 633413"/>
                  <a:gd name="connsiteY0" fmla="*/ 366713 h 428800"/>
                  <a:gd name="connsiteX1" fmla="*/ 28575 w 633413"/>
                  <a:gd name="connsiteY1" fmla="*/ 173831 h 428800"/>
                  <a:gd name="connsiteX2" fmla="*/ 145256 w 633413"/>
                  <a:gd name="connsiteY2" fmla="*/ 78581 h 428800"/>
                  <a:gd name="connsiteX3" fmla="*/ 102394 w 633413"/>
                  <a:gd name="connsiteY3" fmla="*/ 4763 h 428800"/>
                  <a:gd name="connsiteX4" fmla="*/ 192881 w 633413"/>
                  <a:gd name="connsiteY4" fmla="*/ 40481 h 428800"/>
                  <a:gd name="connsiteX5" fmla="*/ 309563 w 633413"/>
                  <a:gd name="connsiteY5" fmla="*/ 204788 h 428800"/>
                  <a:gd name="connsiteX6" fmla="*/ 450056 w 633413"/>
                  <a:gd name="connsiteY6" fmla="*/ 35719 h 428800"/>
                  <a:gd name="connsiteX7" fmla="*/ 528638 w 633413"/>
                  <a:gd name="connsiteY7" fmla="*/ 0 h 428800"/>
                  <a:gd name="connsiteX8" fmla="*/ 502444 w 633413"/>
                  <a:gd name="connsiteY8" fmla="*/ 83344 h 428800"/>
                  <a:gd name="connsiteX9" fmla="*/ 616744 w 633413"/>
                  <a:gd name="connsiteY9" fmla="*/ 204788 h 428800"/>
                  <a:gd name="connsiteX10" fmla="*/ 633413 w 633413"/>
                  <a:gd name="connsiteY10" fmla="*/ 378619 h 428800"/>
                  <a:gd name="connsiteX11" fmla="*/ 309563 w 633413"/>
                  <a:gd name="connsiteY11" fmla="*/ 428625 h 428800"/>
                  <a:gd name="connsiteX12" fmla="*/ 0 w 633413"/>
                  <a:gd name="connsiteY12" fmla="*/ 366713 h 428800"/>
                  <a:gd name="connsiteX0" fmla="*/ 0 w 633413"/>
                  <a:gd name="connsiteY0" fmla="*/ 366713 h 438263"/>
                  <a:gd name="connsiteX1" fmla="*/ 28575 w 633413"/>
                  <a:gd name="connsiteY1" fmla="*/ 173831 h 438263"/>
                  <a:gd name="connsiteX2" fmla="*/ 145256 w 633413"/>
                  <a:gd name="connsiteY2" fmla="*/ 78581 h 438263"/>
                  <a:gd name="connsiteX3" fmla="*/ 102394 w 633413"/>
                  <a:gd name="connsiteY3" fmla="*/ 4763 h 438263"/>
                  <a:gd name="connsiteX4" fmla="*/ 192881 w 633413"/>
                  <a:gd name="connsiteY4" fmla="*/ 40481 h 438263"/>
                  <a:gd name="connsiteX5" fmla="*/ 309563 w 633413"/>
                  <a:gd name="connsiteY5" fmla="*/ 204788 h 438263"/>
                  <a:gd name="connsiteX6" fmla="*/ 450056 w 633413"/>
                  <a:gd name="connsiteY6" fmla="*/ 35719 h 438263"/>
                  <a:gd name="connsiteX7" fmla="*/ 528638 w 633413"/>
                  <a:gd name="connsiteY7" fmla="*/ 0 h 438263"/>
                  <a:gd name="connsiteX8" fmla="*/ 502444 w 633413"/>
                  <a:gd name="connsiteY8" fmla="*/ 83344 h 438263"/>
                  <a:gd name="connsiteX9" fmla="*/ 616744 w 633413"/>
                  <a:gd name="connsiteY9" fmla="*/ 204788 h 438263"/>
                  <a:gd name="connsiteX10" fmla="*/ 633413 w 633413"/>
                  <a:gd name="connsiteY10" fmla="*/ 378619 h 438263"/>
                  <a:gd name="connsiteX11" fmla="*/ 311944 w 633413"/>
                  <a:gd name="connsiteY11" fmla="*/ 438150 h 438263"/>
                  <a:gd name="connsiteX12" fmla="*/ 0 w 633413"/>
                  <a:gd name="connsiteY12" fmla="*/ 366713 h 438263"/>
                  <a:gd name="connsiteX0" fmla="*/ 0 w 633413"/>
                  <a:gd name="connsiteY0" fmla="*/ 366713 h 438153"/>
                  <a:gd name="connsiteX1" fmla="*/ 28575 w 633413"/>
                  <a:gd name="connsiteY1" fmla="*/ 173831 h 438153"/>
                  <a:gd name="connsiteX2" fmla="*/ 145256 w 633413"/>
                  <a:gd name="connsiteY2" fmla="*/ 78581 h 438153"/>
                  <a:gd name="connsiteX3" fmla="*/ 102394 w 633413"/>
                  <a:gd name="connsiteY3" fmla="*/ 4763 h 438153"/>
                  <a:gd name="connsiteX4" fmla="*/ 192881 w 633413"/>
                  <a:gd name="connsiteY4" fmla="*/ 40481 h 438153"/>
                  <a:gd name="connsiteX5" fmla="*/ 309563 w 633413"/>
                  <a:gd name="connsiteY5" fmla="*/ 204788 h 438153"/>
                  <a:gd name="connsiteX6" fmla="*/ 450056 w 633413"/>
                  <a:gd name="connsiteY6" fmla="*/ 35719 h 438153"/>
                  <a:gd name="connsiteX7" fmla="*/ 528638 w 633413"/>
                  <a:gd name="connsiteY7" fmla="*/ 0 h 438153"/>
                  <a:gd name="connsiteX8" fmla="*/ 502444 w 633413"/>
                  <a:gd name="connsiteY8" fmla="*/ 83344 h 438153"/>
                  <a:gd name="connsiteX9" fmla="*/ 616744 w 633413"/>
                  <a:gd name="connsiteY9" fmla="*/ 204788 h 438153"/>
                  <a:gd name="connsiteX10" fmla="*/ 633413 w 633413"/>
                  <a:gd name="connsiteY10" fmla="*/ 378619 h 438153"/>
                  <a:gd name="connsiteX11" fmla="*/ 311944 w 633413"/>
                  <a:gd name="connsiteY11" fmla="*/ 438150 h 438153"/>
                  <a:gd name="connsiteX12" fmla="*/ 0 w 633413"/>
                  <a:gd name="connsiteY12" fmla="*/ 366713 h 438153"/>
                  <a:gd name="connsiteX0" fmla="*/ 0 w 633413"/>
                  <a:gd name="connsiteY0" fmla="*/ 366713 h 438153"/>
                  <a:gd name="connsiteX1" fmla="*/ 28575 w 633413"/>
                  <a:gd name="connsiteY1" fmla="*/ 173831 h 438153"/>
                  <a:gd name="connsiteX2" fmla="*/ 145256 w 633413"/>
                  <a:gd name="connsiteY2" fmla="*/ 78581 h 438153"/>
                  <a:gd name="connsiteX3" fmla="*/ 102394 w 633413"/>
                  <a:gd name="connsiteY3" fmla="*/ 4763 h 438153"/>
                  <a:gd name="connsiteX4" fmla="*/ 192881 w 633413"/>
                  <a:gd name="connsiteY4" fmla="*/ 40481 h 438153"/>
                  <a:gd name="connsiteX5" fmla="*/ 309563 w 633413"/>
                  <a:gd name="connsiteY5" fmla="*/ 204788 h 438153"/>
                  <a:gd name="connsiteX6" fmla="*/ 450056 w 633413"/>
                  <a:gd name="connsiteY6" fmla="*/ 35719 h 438153"/>
                  <a:gd name="connsiteX7" fmla="*/ 528638 w 633413"/>
                  <a:gd name="connsiteY7" fmla="*/ 0 h 438153"/>
                  <a:gd name="connsiteX8" fmla="*/ 502444 w 633413"/>
                  <a:gd name="connsiteY8" fmla="*/ 83344 h 438153"/>
                  <a:gd name="connsiteX9" fmla="*/ 616744 w 633413"/>
                  <a:gd name="connsiteY9" fmla="*/ 204788 h 438153"/>
                  <a:gd name="connsiteX10" fmla="*/ 633413 w 633413"/>
                  <a:gd name="connsiteY10" fmla="*/ 378619 h 438153"/>
                  <a:gd name="connsiteX11" fmla="*/ 311944 w 633413"/>
                  <a:gd name="connsiteY11" fmla="*/ 438150 h 438153"/>
                  <a:gd name="connsiteX12" fmla="*/ 0 w 633413"/>
                  <a:gd name="connsiteY12" fmla="*/ 366713 h 438153"/>
                  <a:gd name="connsiteX0" fmla="*/ 0 w 633413"/>
                  <a:gd name="connsiteY0" fmla="*/ 366713 h 438153"/>
                  <a:gd name="connsiteX1" fmla="*/ 28575 w 633413"/>
                  <a:gd name="connsiteY1" fmla="*/ 173831 h 438153"/>
                  <a:gd name="connsiteX2" fmla="*/ 145256 w 633413"/>
                  <a:gd name="connsiteY2" fmla="*/ 78581 h 438153"/>
                  <a:gd name="connsiteX3" fmla="*/ 102394 w 633413"/>
                  <a:gd name="connsiteY3" fmla="*/ 4763 h 438153"/>
                  <a:gd name="connsiteX4" fmla="*/ 192881 w 633413"/>
                  <a:gd name="connsiteY4" fmla="*/ 40481 h 438153"/>
                  <a:gd name="connsiteX5" fmla="*/ 309563 w 633413"/>
                  <a:gd name="connsiteY5" fmla="*/ 204788 h 438153"/>
                  <a:gd name="connsiteX6" fmla="*/ 450056 w 633413"/>
                  <a:gd name="connsiteY6" fmla="*/ 35719 h 438153"/>
                  <a:gd name="connsiteX7" fmla="*/ 528638 w 633413"/>
                  <a:gd name="connsiteY7" fmla="*/ 0 h 438153"/>
                  <a:gd name="connsiteX8" fmla="*/ 502444 w 633413"/>
                  <a:gd name="connsiteY8" fmla="*/ 83344 h 438153"/>
                  <a:gd name="connsiteX9" fmla="*/ 616744 w 633413"/>
                  <a:gd name="connsiteY9" fmla="*/ 204788 h 438153"/>
                  <a:gd name="connsiteX10" fmla="*/ 633413 w 633413"/>
                  <a:gd name="connsiteY10" fmla="*/ 378619 h 438153"/>
                  <a:gd name="connsiteX11" fmla="*/ 311944 w 633413"/>
                  <a:gd name="connsiteY11" fmla="*/ 438150 h 438153"/>
                  <a:gd name="connsiteX12" fmla="*/ 0 w 633413"/>
                  <a:gd name="connsiteY12" fmla="*/ 366713 h 438153"/>
                  <a:gd name="connsiteX0" fmla="*/ 0 w 633413"/>
                  <a:gd name="connsiteY0" fmla="*/ 366713 h 438153"/>
                  <a:gd name="connsiteX1" fmla="*/ 28575 w 633413"/>
                  <a:gd name="connsiteY1" fmla="*/ 173831 h 438153"/>
                  <a:gd name="connsiteX2" fmla="*/ 145256 w 633413"/>
                  <a:gd name="connsiteY2" fmla="*/ 78581 h 438153"/>
                  <a:gd name="connsiteX3" fmla="*/ 102394 w 633413"/>
                  <a:gd name="connsiteY3" fmla="*/ 4763 h 438153"/>
                  <a:gd name="connsiteX4" fmla="*/ 192881 w 633413"/>
                  <a:gd name="connsiteY4" fmla="*/ 40481 h 438153"/>
                  <a:gd name="connsiteX5" fmla="*/ 309563 w 633413"/>
                  <a:gd name="connsiteY5" fmla="*/ 204788 h 438153"/>
                  <a:gd name="connsiteX6" fmla="*/ 450056 w 633413"/>
                  <a:gd name="connsiteY6" fmla="*/ 35719 h 438153"/>
                  <a:gd name="connsiteX7" fmla="*/ 528638 w 633413"/>
                  <a:gd name="connsiteY7" fmla="*/ 0 h 438153"/>
                  <a:gd name="connsiteX8" fmla="*/ 502444 w 633413"/>
                  <a:gd name="connsiteY8" fmla="*/ 83344 h 438153"/>
                  <a:gd name="connsiteX9" fmla="*/ 616744 w 633413"/>
                  <a:gd name="connsiteY9" fmla="*/ 204788 h 438153"/>
                  <a:gd name="connsiteX10" fmla="*/ 633413 w 633413"/>
                  <a:gd name="connsiteY10" fmla="*/ 378619 h 438153"/>
                  <a:gd name="connsiteX11" fmla="*/ 311944 w 633413"/>
                  <a:gd name="connsiteY11" fmla="*/ 438150 h 438153"/>
                  <a:gd name="connsiteX12" fmla="*/ 0 w 633413"/>
                  <a:gd name="connsiteY12" fmla="*/ 366713 h 438153"/>
                  <a:gd name="connsiteX0" fmla="*/ 0 w 633413"/>
                  <a:gd name="connsiteY0" fmla="*/ 366713 h 438153"/>
                  <a:gd name="connsiteX1" fmla="*/ 28575 w 633413"/>
                  <a:gd name="connsiteY1" fmla="*/ 173831 h 438153"/>
                  <a:gd name="connsiteX2" fmla="*/ 145256 w 633413"/>
                  <a:gd name="connsiteY2" fmla="*/ 78581 h 438153"/>
                  <a:gd name="connsiteX3" fmla="*/ 102394 w 633413"/>
                  <a:gd name="connsiteY3" fmla="*/ 4763 h 438153"/>
                  <a:gd name="connsiteX4" fmla="*/ 192881 w 633413"/>
                  <a:gd name="connsiteY4" fmla="*/ 40481 h 438153"/>
                  <a:gd name="connsiteX5" fmla="*/ 309563 w 633413"/>
                  <a:gd name="connsiteY5" fmla="*/ 204788 h 438153"/>
                  <a:gd name="connsiteX6" fmla="*/ 450056 w 633413"/>
                  <a:gd name="connsiteY6" fmla="*/ 35719 h 438153"/>
                  <a:gd name="connsiteX7" fmla="*/ 528638 w 633413"/>
                  <a:gd name="connsiteY7" fmla="*/ 0 h 438153"/>
                  <a:gd name="connsiteX8" fmla="*/ 502444 w 633413"/>
                  <a:gd name="connsiteY8" fmla="*/ 83344 h 438153"/>
                  <a:gd name="connsiteX9" fmla="*/ 616744 w 633413"/>
                  <a:gd name="connsiteY9" fmla="*/ 204788 h 438153"/>
                  <a:gd name="connsiteX10" fmla="*/ 633413 w 633413"/>
                  <a:gd name="connsiteY10" fmla="*/ 378619 h 438153"/>
                  <a:gd name="connsiteX11" fmla="*/ 311944 w 633413"/>
                  <a:gd name="connsiteY11" fmla="*/ 438150 h 438153"/>
                  <a:gd name="connsiteX12" fmla="*/ 0 w 633413"/>
                  <a:gd name="connsiteY12" fmla="*/ 366713 h 438153"/>
                  <a:gd name="connsiteX0" fmla="*/ 0 w 633413"/>
                  <a:gd name="connsiteY0" fmla="*/ 378618 h 450058"/>
                  <a:gd name="connsiteX1" fmla="*/ 28575 w 633413"/>
                  <a:gd name="connsiteY1" fmla="*/ 185736 h 450058"/>
                  <a:gd name="connsiteX2" fmla="*/ 145256 w 633413"/>
                  <a:gd name="connsiteY2" fmla="*/ 90486 h 450058"/>
                  <a:gd name="connsiteX3" fmla="*/ 107157 w 633413"/>
                  <a:gd name="connsiteY3" fmla="*/ 0 h 450058"/>
                  <a:gd name="connsiteX4" fmla="*/ 192881 w 633413"/>
                  <a:gd name="connsiteY4" fmla="*/ 52386 h 450058"/>
                  <a:gd name="connsiteX5" fmla="*/ 309563 w 633413"/>
                  <a:gd name="connsiteY5" fmla="*/ 216693 h 450058"/>
                  <a:gd name="connsiteX6" fmla="*/ 450056 w 633413"/>
                  <a:gd name="connsiteY6" fmla="*/ 47624 h 450058"/>
                  <a:gd name="connsiteX7" fmla="*/ 528638 w 633413"/>
                  <a:gd name="connsiteY7" fmla="*/ 11905 h 450058"/>
                  <a:gd name="connsiteX8" fmla="*/ 502444 w 633413"/>
                  <a:gd name="connsiteY8" fmla="*/ 95249 h 450058"/>
                  <a:gd name="connsiteX9" fmla="*/ 616744 w 633413"/>
                  <a:gd name="connsiteY9" fmla="*/ 216693 h 450058"/>
                  <a:gd name="connsiteX10" fmla="*/ 633413 w 633413"/>
                  <a:gd name="connsiteY10" fmla="*/ 390524 h 450058"/>
                  <a:gd name="connsiteX11" fmla="*/ 311944 w 633413"/>
                  <a:gd name="connsiteY11" fmla="*/ 450055 h 450058"/>
                  <a:gd name="connsiteX12" fmla="*/ 0 w 633413"/>
                  <a:gd name="connsiteY12" fmla="*/ 378618 h 450058"/>
                  <a:gd name="connsiteX0" fmla="*/ 0 w 633413"/>
                  <a:gd name="connsiteY0" fmla="*/ 373855 h 445295"/>
                  <a:gd name="connsiteX1" fmla="*/ 28575 w 633413"/>
                  <a:gd name="connsiteY1" fmla="*/ 180973 h 445295"/>
                  <a:gd name="connsiteX2" fmla="*/ 145256 w 633413"/>
                  <a:gd name="connsiteY2" fmla="*/ 85723 h 445295"/>
                  <a:gd name="connsiteX3" fmla="*/ 104775 w 633413"/>
                  <a:gd name="connsiteY3" fmla="*/ 0 h 445295"/>
                  <a:gd name="connsiteX4" fmla="*/ 192881 w 633413"/>
                  <a:gd name="connsiteY4" fmla="*/ 47623 h 445295"/>
                  <a:gd name="connsiteX5" fmla="*/ 309563 w 633413"/>
                  <a:gd name="connsiteY5" fmla="*/ 211930 h 445295"/>
                  <a:gd name="connsiteX6" fmla="*/ 450056 w 633413"/>
                  <a:gd name="connsiteY6" fmla="*/ 42861 h 445295"/>
                  <a:gd name="connsiteX7" fmla="*/ 528638 w 633413"/>
                  <a:gd name="connsiteY7" fmla="*/ 7142 h 445295"/>
                  <a:gd name="connsiteX8" fmla="*/ 502444 w 633413"/>
                  <a:gd name="connsiteY8" fmla="*/ 90486 h 445295"/>
                  <a:gd name="connsiteX9" fmla="*/ 616744 w 633413"/>
                  <a:gd name="connsiteY9" fmla="*/ 211930 h 445295"/>
                  <a:gd name="connsiteX10" fmla="*/ 633413 w 633413"/>
                  <a:gd name="connsiteY10" fmla="*/ 385761 h 445295"/>
                  <a:gd name="connsiteX11" fmla="*/ 311944 w 633413"/>
                  <a:gd name="connsiteY11" fmla="*/ 445292 h 445295"/>
                  <a:gd name="connsiteX12" fmla="*/ 0 w 633413"/>
                  <a:gd name="connsiteY12" fmla="*/ 373855 h 445295"/>
                  <a:gd name="connsiteX0" fmla="*/ 0 w 633413"/>
                  <a:gd name="connsiteY0" fmla="*/ 373855 h 445295"/>
                  <a:gd name="connsiteX1" fmla="*/ 28575 w 633413"/>
                  <a:gd name="connsiteY1" fmla="*/ 180973 h 445295"/>
                  <a:gd name="connsiteX2" fmla="*/ 145256 w 633413"/>
                  <a:gd name="connsiteY2" fmla="*/ 85723 h 445295"/>
                  <a:gd name="connsiteX3" fmla="*/ 104775 w 633413"/>
                  <a:gd name="connsiteY3" fmla="*/ 0 h 445295"/>
                  <a:gd name="connsiteX4" fmla="*/ 192881 w 633413"/>
                  <a:gd name="connsiteY4" fmla="*/ 47623 h 445295"/>
                  <a:gd name="connsiteX5" fmla="*/ 307182 w 633413"/>
                  <a:gd name="connsiteY5" fmla="*/ 192880 h 445295"/>
                  <a:gd name="connsiteX6" fmla="*/ 450056 w 633413"/>
                  <a:gd name="connsiteY6" fmla="*/ 42861 h 445295"/>
                  <a:gd name="connsiteX7" fmla="*/ 528638 w 633413"/>
                  <a:gd name="connsiteY7" fmla="*/ 7142 h 445295"/>
                  <a:gd name="connsiteX8" fmla="*/ 502444 w 633413"/>
                  <a:gd name="connsiteY8" fmla="*/ 90486 h 445295"/>
                  <a:gd name="connsiteX9" fmla="*/ 616744 w 633413"/>
                  <a:gd name="connsiteY9" fmla="*/ 211930 h 445295"/>
                  <a:gd name="connsiteX10" fmla="*/ 633413 w 633413"/>
                  <a:gd name="connsiteY10" fmla="*/ 385761 h 445295"/>
                  <a:gd name="connsiteX11" fmla="*/ 311944 w 633413"/>
                  <a:gd name="connsiteY11" fmla="*/ 445292 h 445295"/>
                  <a:gd name="connsiteX12" fmla="*/ 0 w 633413"/>
                  <a:gd name="connsiteY12" fmla="*/ 373855 h 445295"/>
                  <a:gd name="connsiteX0" fmla="*/ 0 w 633413"/>
                  <a:gd name="connsiteY0" fmla="*/ 373855 h 445295"/>
                  <a:gd name="connsiteX1" fmla="*/ 28575 w 633413"/>
                  <a:gd name="connsiteY1" fmla="*/ 180973 h 445295"/>
                  <a:gd name="connsiteX2" fmla="*/ 145256 w 633413"/>
                  <a:gd name="connsiteY2" fmla="*/ 85723 h 445295"/>
                  <a:gd name="connsiteX3" fmla="*/ 104775 w 633413"/>
                  <a:gd name="connsiteY3" fmla="*/ 0 h 445295"/>
                  <a:gd name="connsiteX4" fmla="*/ 192881 w 633413"/>
                  <a:gd name="connsiteY4" fmla="*/ 47623 h 445295"/>
                  <a:gd name="connsiteX5" fmla="*/ 316707 w 633413"/>
                  <a:gd name="connsiteY5" fmla="*/ 197642 h 445295"/>
                  <a:gd name="connsiteX6" fmla="*/ 450056 w 633413"/>
                  <a:gd name="connsiteY6" fmla="*/ 42861 h 445295"/>
                  <a:gd name="connsiteX7" fmla="*/ 528638 w 633413"/>
                  <a:gd name="connsiteY7" fmla="*/ 7142 h 445295"/>
                  <a:gd name="connsiteX8" fmla="*/ 502444 w 633413"/>
                  <a:gd name="connsiteY8" fmla="*/ 90486 h 445295"/>
                  <a:gd name="connsiteX9" fmla="*/ 616744 w 633413"/>
                  <a:gd name="connsiteY9" fmla="*/ 211930 h 445295"/>
                  <a:gd name="connsiteX10" fmla="*/ 633413 w 633413"/>
                  <a:gd name="connsiteY10" fmla="*/ 385761 h 445295"/>
                  <a:gd name="connsiteX11" fmla="*/ 311944 w 633413"/>
                  <a:gd name="connsiteY11" fmla="*/ 445292 h 445295"/>
                  <a:gd name="connsiteX12" fmla="*/ 0 w 633413"/>
                  <a:gd name="connsiteY12" fmla="*/ 373855 h 445295"/>
                  <a:gd name="connsiteX0" fmla="*/ 0 w 633413"/>
                  <a:gd name="connsiteY0" fmla="*/ 373855 h 445295"/>
                  <a:gd name="connsiteX1" fmla="*/ 28575 w 633413"/>
                  <a:gd name="connsiteY1" fmla="*/ 180973 h 445295"/>
                  <a:gd name="connsiteX2" fmla="*/ 133350 w 633413"/>
                  <a:gd name="connsiteY2" fmla="*/ 85723 h 445295"/>
                  <a:gd name="connsiteX3" fmla="*/ 104775 w 633413"/>
                  <a:gd name="connsiteY3" fmla="*/ 0 h 445295"/>
                  <a:gd name="connsiteX4" fmla="*/ 192881 w 633413"/>
                  <a:gd name="connsiteY4" fmla="*/ 47623 h 445295"/>
                  <a:gd name="connsiteX5" fmla="*/ 316707 w 633413"/>
                  <a:gd name="connsiteY5" fmla="*/ 197642 h 445295"/>
                  <a:gd name="connsiteX6" fmla="*/ 450056 w 633413"/>
                  <a:gd name="connsiteY6" fmla="*/ 42861 h 445295"/>
                  <a:gd name="connsiteX7" fmla="*/ 528638 w 633413"/>
                  <a:gd name="connsiteY7" fmla="*/ 7142 h 445295"/>
                  <a:gd name="connsiteX8" fmla="*/ 502444 w 633413"/>
                  <a:gd name="connsiteY8" fmla="*/ 90486 h 445295"/>
                  <a:gd name="connsiteX9" fmla="*/ 616744 w 633413"/>
                  <a:gd name="connsiteY9" fmla="*/ 211930 h 445295"/>
                  <a:gd name="connsiteX10" fmla="*/ 633413 w 633413"/>
                  <a:gd name="connsiteY10" fmla="*/ 385761 h 445295"/>
                  <a:gd name="connsiteX11" fmla="*/ 311944 w 633413"/>
                  <a:gd name="connsiteY11" fmla="*/ 445292 h 445295"/>
                  <a:gd name="connsiteX12" fmla="*/ 0 w 633413"/>
                  <a:gd name="connsiteY12" fmla="*/ 373855 h 44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3413" h="445295">
                    <a:moveTo>
                      <a:pt x="0" y="373855"/>
                    </a:moveTo>
                    <a:lnTo>
                      <a:pt x="28575" y="180973"/>
                    </a:lnTo>
                    <a:cubicBezTo>
                      <a:pt x="52784" y="132951"/>
                      <a:pt x="120650" y="115885"/>
                      <a:pt x="133350" y="85723"/>
                    </a:cubicBezTo>
                    <a:cubicBezTo>
                      <a:pt x="146050" y="55561"/>
                      <a:pt x="96838" y="6350"/>
                      <a:pt x="104775" y="0"/>
                    </a:cubicBezTo>
                    <a:lnTo>
                      <a:pt x="192881" y="47623"/>
                    </a:lnTo>
                    <a:lnTo>
                      <a:pt x="316707" y="197642"/>
                    </a:lnTo>
                    <a:lnTo>
                      <a:pt x="450056" y="42861"/>
                    </a:lnTo>
                    <a:lnTo>
                      <a:pt x="528638" y="7142"/>
                    </a:lnTo>
                    <a:cubicBezTo>
                      <a:pt x="537369" y="15079"/>
                      <a:pt x="487760" y="56355"/>
                      <a:pt x="502444" y="90486"/>
                    </a:cubicBezTo>
                    <a:cubicBezTo>
                      <a:pt x="517128" y="124617"/>
                      <a:pt x="594916" y="162718"/>
                      <a:pt x="616744" y="211930"/>
                    </a:cubicBezTo>
                    <a:lnTo>
                      <a:pt x="633413" y="385761"/>
                    </a:lnTo>
                    <a:cubicBezTo>
                      <a:pt x="582216" y="423067"/>
                      <a:pt x="488950" y="444895"/>
                      <a:pt x="311944" y="445292"/>
                    </a:cubicBezTo>
                    <a:cubicBezTo>
                      <a:pt x="134938" y="445689"/>
                      <a:pt x="46831" y="416320"/>
                      <a:pt x="0" y="373855"/>
                    </a:cubicBezTo>
                    <a:close/>
                  </a:path>
                </a:pathLst>
              </a:custGeom>
              <a:grp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smtClean="0">
                  <a:solidFill>
                    <a:srgbClr val="CCCCCC">
                      <a:lumMod val="50000"/>
                    </a:srgbClr>
                  </a:solidFill>
                </a:endParaRPr>
              </a:p>
            </p:txBody>
          </p:sp>
          <p:sp>
            <p:nvSpPr>
              <p:cNvPr id="90" name="Freeform 89"/>
              <p:cNvSpPr/>
              <p:nvPr/>
            </p:nvSpPr>
            <p:spPr>
              <a:xfrm>
                <a:off x="5998375" y="2409825"/>
                <a:ext cx="195262" cy="116683"/>
              </a:xfrm>
              <a:custGeom>
                <a:avLst/>
                <a:gdLst>
                  <a:gd name="connsiteX0" fmla="*/ 0 w 195262"/>
                  <a:gd name="connsiteY0" fmla="*/ 0 h 116681"/>
                  <a:gd name="connsiteX1" fmla="*/ 195262 w 195262"/>
                  <a:gd name="connsiteY1" fmla="*/ 4763 h 116681"/>
                  <a:gd name="connsiteX2" fmla="*/ 190500 w 195262"/>
                  <a:gd name="connsiteY2" fmla="*/ 66675 h 116681"/>
                  <a:gd name="connsiteX3" fmla="*/ 97631 w 195262"/>
                  <a:gd name="connsiteY3" fmla="*/ 116681 h 116681"/>
                  <a:gd name="connsiteX4" fmla="*/ 2381 w 195262"/>
                  <a:gd name="connsiteY4" fmla="*/ 54769 h 116681"/>
                  <a:gd name="connsiteX5" fmla="*/ 0 w 195262"/>
                  <a:gd name="connsiteY5" fmla="*/ 0 h 116681"/>
                  <a:gd name="connsiteX0" fmla="*/ 0 w 195262"/>
                  <a:gd name="connsiteY0" fmla="*/ 0 h 116765"/>
                  <a:gd name="connsiteX1" fmla="*/ 195262 w 195262"/>
                  <a:gd name="connsiteY1" fmla="*/ 4763 h 116765"/>
                  <a:gd name="connsiteX2" fmla="*/ 190500 w 195262"/>
                  <a:gd name="connsiteY2" fmla="*/ 66675 h 116765"/>
                  <a:gd name="connsiteX3" fmla="*/ 97631 w 195262"/>
                  <a:gd name="connsiteY3" fmla="*/ 116681 h 116765"/>
                  <a:gd name="connsiteX4" fmla="*/ 2381 w 195262"/>
                  <a:gd name="connsiteY4" fmla="*/ 54769 h 116765"/>
                  <a:gd name="connsiteX5" fmla="*/ 0 w 195262"/>
                  <a:gd name="connsiteY5" fmla="*/ 0 h 116765"/>
                  <a:gd name="connsiteX0" fmla="*/ 0 w 195262"/>
                  <a:gd name="connsiteY0" fmla="*/ 0 h 116683"/>
                  <a:gd name="connsiteX1" fmla="*/ 195262 w 195262"/>
                  <a:gd name="connsiteY1" fmla="*/ 4763 h 116683"/>
                  <a:gd name="connsiteX2" fmla="*/ 190500 w 195262"/>
                  <a:gd name="connsiteY2" fmla="*/ 66675 h 116683"/>
                  <a:gd name="connsiteX3" fmla="*/ 97631 w 195262"/>
                  <a:gd name="connsiteY3" fmla="*/ 116681 h 116683"/>
                  <a:gd name="connsiteX4" fmla="*/ 2381 w 195262"/>
                  <a:gd name="connsiteY4" fmla="*/ 54769 h 116683"/>
                  <a:gd name="connsiteX5" fmla="*/ 0 w 195262"/>
                  <a:gd name="connsiteY5" fmla="*/ 0 h 116683"/>
                  <a:gd name="connsiteX0" fmla="*/ 0 w 195262"/>
                  <a:gd name="connsiteY0" fmla="*/ 0 h 116683"/>
                  <a:gd name="connsiteX1" fmla="*/ 195262 w 195262"/>
                  <a:gd name="connsiteY1" fmla="*/ 4763 h 116683"/>
                  <a:gd name="connsiteX2" fmla="*/ 190500 w 195262"/>
                  <a:gd name="connsiteY2" fmla="*/ 66675 h 116683"/>
                  <a:gd name="connsiteX3" fmla="*/ 97631 w 195262"/>
                  <a:gd name="connsiteY3" fmla="*/ 116681 h 116683"/>
                  <a:gd name="connsiteX4" fmla="*/ 2381 w 195262"/>
                  <a:gd name="connsiteY4" fmla="*/ 54769 h 116683"/>
                  <a:gd name="connsiteX5" fmla="*/ 0 w 195262"/>
                  <a:gd name="connsiteY5" fmla="*/ 0 h 11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262" h="116683">
                    <a:moveTo>
                      <a:pt x="0" y="0"/>
                    </a:moveTo>
                    <a:lnTo>
                      <a:pt x="195262" y="4763"/>
                    </a:lnTo>
                    <a:lnTo>
                      <a:pt x="190500" y="66675"/>
                    </a:lnTo>
                    <a:cubicBezTo>
                      <a:pt x="174228" y="85328"/>
                      <a:pt x="167084" y="116284"/>
                      <a:pt x="97631" y="116681"/>
                    </a:cubicBezTo>
                    <a:cubicBezTo>
                      <a:pt x="28178" y="117078"/>
                      <a:pt x="18653" y="74216"/>
                      <a:pt x="2381" y="54769"/>
                    </a:cubicBezTo>
                    <a:cubicBezTo>
                      <a:pt x="1587" y="36513"/>
                      <a:pt x="794" y="18256"/>
                      <a:pt x="0" y="0"/>
                    </a:cubicBezTo>
                    <a:close/>
                  </a:path>
                </a:pathLst>
              </a:custGeom>
              <a:grp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smtClean="0">
                  <a:solidFill>
                    <a:srgbClr val="CCCCCC">
                      <a:lumMod val="50000"/>
                    </a:srgbClr>
                  </a:solidFill>
                </a:endParaRPr>
              </a:p>
            </p:txBody>
          </p:sp>
          <p:sp>
            <p:nvSpPr>
              <p:cNvPr id="91" name="Freeform 90"/>
              <p:cNvSpPr/>
              <p:nvPr/>
            </p:nvSpPr>
            <p:spPr>
              <a:xfrm>
                <a:off x="5603082" y="2121695"/>
                <a:ext cx="740751" cy="252412"/>
              </a:xfrm>
              <a:custGeom>
                <a:avLst/>
                <a:gdLst>
                  <a:gd name="connsiteX0" fmla="*/ 207168 w 731043"/>
                  <a:gd name="connsiteY0" fmla="*/ 128588 h 245269"/>
                  <a:gd name="connsiteX1" fmla="*/ 278606 w 731043"/>
                  <a:gd name="connsiteY1" fmla="*/ 7144 h 245269"/>
                  <a:gd name="connsiteX2" fmla="*/ 378618 w 731043"/>
                  <a:gd name="connsiteY2" fmla="*/ 0 h 245269"/>
                  <a:gd name="connsiteX3" fmla="*/ 459581 w 731043"/>
                  <a:gd name="connsiteY3" fmla="*/ 9525 h 245269"/>
                  <a:gd name="connsiteX4" fmla="*/ 547687 w 731043"/>
                  <a:gd name="connsiteY4" fmla="*/ 123825 h 245269"/>
                  <a:gd name="connsiteX5" fmla="*/ 661987 w 731043"/>
                  <a:gd name="connsiteY5" fmla="*/ 154781 h 245269"/>
                  <a:gd name="connsiteX6" fmla="*/ 702468 w 731043"/>
                  <a:gd name="connsiteY6" fmla="*/ 157163 h 245269"/>
                  <a:gd name="connsiteX7" fmla="*/ 731043 w 731043"/>
                  <a:gd name="connsiteY7" fmla="*/ 183356 h 245269"/>
                  <a:gd name="connsiteX8" fmla="*/ 728662 w 731043"/>
                  <a:gd name="connsiteY8" fmla="*/ 223838 h 245269"/>
                  <a:gd name="connsiteX9" fmla="*/ 711993 w 731043"/>
                  <a:gd name="connsiteY9" fmla="*/ 240506 h 245269"/>
                  <a:gd name="connsiteX10" fmla="*/ 614362 w 731043"/>
                  <a:gd name="connsiteY10" fmla="*/ 245269 h 245269"/>
                  <a:gd name="connsiteX11" fmla="*/ 502443 w 731043"/>
                  <a:gd name="connsiteY11" fmla="*/ 207169 h 245269"/>
                  <a:gd name="connsiteX12" fmla="*/ 373856 w 731043"/>
                  <a:gd name="connsiteY12" fmla="*/ 195263 h 245269"/>
                  <a:gd name="connsiteX13" fmla="*/ 254793 w 731043"/>
                  <a:gd name="connsiteY13" fmla="*/ 207169 h 245269"/>
                  <a:gd name="connsiteX14" fmla="*/ 135731 w 731043"/>
                  <a:gd name="connsiteY14" fmla="*/ 233363 h 245269"/>
                  <a:gd name="connsiteX15" fmla="*/ 33337 w 731043"/>
                  <a:gd name="connsiteY15" fmla="*/ 235744 h 245269"/>
                  <a:gd name="connsiteX16" fmla="*/ 0 w 731043"/>
                  <a:gd name="connsiteY16" fmla="*/ 200025 h 245269"/>
                  <a:gd name="connsiteX17" fmla="*/ 33337 w 731043"/>
                  <a:gd name="connsiteY17" fmla="*/ 152400 h 245269"/>
                  <a:gd name="connsiteX18" fmla="*/ 133350 w 731043"/>
                  <a:gd name="connsiteY18" fmla="*/ 133350 h 245269"/>
                  <a:gd name="connsiteX19" fmla="*/ 207168 w 731043"/>
                  <a:gd name="connsiteY19" fmla="*/ 128588 h 245269"/>
                  <a:gd name="connsiteX0" fmla="*/ 207168 w 731043"/>
                  <a:gd name="connsiteY0" fmla="*/ 128588 h 245269"/>
                  <a:gd name="connsiteX1" fmla="*/ 278606 w 731043"/>
                  <a:gd name="connsiteY1" fmla="*/ 7144 h 245269"/>
                  <a:gd name="connsiteX2" fmla="*/ 378618 w 731043"/>
                  <a:gd name="connsiteY2" fmla="*/ 0 h 245269"/>
                  <a:gd name="connsiteX3" fmla="*/ 459581 w 731043"/>
                  <a:gd name="connsiteY3" fmla="*/ 9525 h 245269"/>
                  <a:gd name="connsiteX4" fmla="*/ 547687 w 731043"/>
                  <a:gd name="connsiteY4" fmla="*/ 123825 h 245269"/>
                  <a:gd name="connsiteX5" fmla="*/ 661987 w 731043"/>
                  <a:gd name="connsiteY5" fmla="*/ 154781 h 245269"/>
                  <a:gd name="connsiteX6" fmla="*/ 702468 w 731043"/>
                  <a:gd name="connsiteY6" fmla="*/ 157163 h 245269"/>
                  <a:gd name="connsiteX7" fmla="*/ 731043 w 731043"/>
                  <a:gd name="connsiteY7" fmla="*/ 183356 h 245269"/>
                  <a:gd name="connsiteX8" fmla="*/ 728662 w 731043"/>
                  <a:gd name="connsiteY8" fmla="*/ 223838 h 245269"/>
                  <a:gd name="connsiteX9" fmla="*/ 711993 w 731043"/>
                  <a:gd name="connsiteY9" fmla="*/ 240506 h 245269"/>
                  <a:gd name="connsiteX10" fmla="*/ 614362 w 731043"/>
                  <a:gd name="connsiteY10" fmla="*/ 245269 h 245269"/>
                  <a:gd name="connsiteX11" fmla="*/ 502443 w 731043"/>
                  <a:gd name="connsiteY11" fmla="*/ 207169 h 245269"/>
                  <a:gd name="connsiteX12" fmla="*/ 373856 w 731043"/>
                  <a:gd name="connsiteY12" fmla="*/ 195263 h 245269"/>
                  <a:gd name="connsiteX13" fmla="*/ 254793 w 731043"/>
                  <a:gd name="connsiteY13" fmla="*/ 207169 h 245269"/>
                  <a:gd name="connsiteX14" fmla="*/ 135731 w 731043"/>
                  <a:gd name="connsiteY14" fmla="*/ 233363 h 245269"/>
                  <a:gd name="connsiteX15" fmla="*/ 33337 w 731043"/>
                  <a:gd name="connsiteY15" fmla="*/ 235744 h 245269"/>
                  <a:gd name="connsiteX16" fmla="*/ 0 w 731043"/>
                  <a:gd name="connsiteY16" fmla="*/ 200025 h 245269"/>
                  <a:gd name="connsiteX17" fmla="*/ 33337 w 731043"/>
                  <a:gd name="connsiteY17" fmla="*/ 152400 h 245269"/>
                  <a:gd name="connsiteX18" fmla="*/ 133350 w 731043"/>
                  <a:gd name="connsiteY18" fmla="*/ 133350 h 245269"/>
                  <a:gd name="connsiteX19" fmla="*/ 207168 w 731043"/>
                  <a:gd name="connsiteY19" fmla="*/ 128588 h 245269"/>
                  <a:gd name="connsiteX0" fmla="*/ 207168 w 731043"/>
                  <a:gd name="connsiteY0" fmla="*/ 128588 h 245269"/>
                  <a:gd name="connsiteX1" fmla="*/ 278606 w 731043"/>
                  <a:gd name="connsiteY1" fmla="*/ 7144 h 245269"/>
                  <a:gd name="connsiteX2" fmla="*/ 378618 w 731043"/>
                  <a:gd name="connsiteY2" fmla="*/ 0 h 245269"/>
                  <a:gd name="connsiteX3" fmla="*/ 459581 w 731043"/>
                  <a:gd name="connsiteY3" fmla="*/ 9525 h 245269"/>
                  <a:gd name="connsiteX4" fmla="*/ 547687 w 731043"/>
                  <a:gd name="connsiteY4" fmla="*/ 123825 h 245269"/>
                  <a:gd name="connsiteX5" fmla="*/ 661987 w 731043"/>
                  <a:gd name="connsiteY5" fmla="*/ 154781 h 245269"/>
                  <a:gd name="connsiteX6" fmla="*/ 702468 w 731043"/>
                  <a:gd name="connsiteY6" fmla="*/ 157163 h 245269"/>
                  <a:gd name="connsiteX7" fmla="*/ 731043 w 731043"/>
                  <a:gd name="connsiteY7" fmla="*/ 183356 h 245269"/>
                  <a:gd name="connsiteX8" fmla="*/ 728662 w 731043"/>
                  <a:gd name="connsiteY8" fmla="*/ 223838 h 245269"/>
                  <a:gd name="connsiteX9" fmla="*/ 711993 w 731043"/>
                  <a:gd name="connsiteY9" fmla="*/ 240506 h 245269"/>
                  <a:gd name="connsiteX10" fmla="*/ 614362 w 731043"/>
                  <a:gd name="connsiteY10" fmla="*/ 245269 h 245269"/>
                  <a:gd name="connsiteX11" fmla="*/ 502443 w 731043"/>
                  <a:gd name="connsiteY11" fmla="*/ 207169 h 245269"/>
                  <a:gd name="connsiteX12" fmla="*/ 373856 w 731043"/>
                  <a:gd name="connsiteY12" fmla="*/ 195263 h 245269"/>
                  <a:gd name="connsiteX13" fmla="*/ 254793 w 731043"/>
                  <a:gd name="connsiteY13" fmla="*/ 207169 h 245269"/>
                  <a:gd name="connsiteX14" fmla="*/ 135731 w 731043"/>
                  <a:gd name="connsiteY14" fmla="*/ 233363 h 245269"/>
                  <a:gd name="connsiteX15" fmla="*/ 33337 w 731043"/>
                  <a:gd name="connsiteY15" fmla="*/ 235744 h 245269"/>
                  <a:gd name="connsiteX16" fmla="*/ 0 w 731043"/>
                  <a:gd name="connsiteY16" fmla="*/ 200025 h 245269"/>
                  <a:gd name="connsiteX17" fmla="*/ 33337 w 731043"/>
                  <a:gd name="connsiteY17" fmla="*/ 152400 h 245269"/>
                  <a:gd name="connsiteX18" fmla="*/ 133350 w 731043"/>
                  <a:gd name="connsiteY18" fmla="*/ 133350 h 245269"/>
                  <a:gd name="connsiteX19" fmla="*/ 207168 w 731043"/>
                  <a:gd name="connsiteY19" fmla="*/ 128588 h 245269"/>
                  <a:gd name="connsiteX0" fmla="*/ 207168 w 731043"/>
                  <a:gd name="connsiteY0" fmla="*/ 128588 h 245269"/>
                  <a:gd name="connsiteX1" fmla="*/ 278606 w 731043"/>
                  <a:gd name="connsiteY1" fmla="*/ 7144 h 245269"/>
                  <a:gd name="connsiteX2" fmla="*/ 378618 w 731043"/>
                  <a:gd name="connsiteY2" fmla="*/ 0 h 245269"/>
                  <a:gd name="connsiteX3" fmla="*/ 459581 w 731043"/>
                  <a:gd name="connsiteY3" fmla="*/ 9525 h 245269"/>
                  <a:gd name="connsiteX4" fmla="*/ 547687 w 731043"/>
                  <a:gd name="connsiteY4" fmla="*/ 123825 h 245269"/>
                  <a:gd name="connsiteX5" fmla="*/ 661987 w 731043"/>
                  <a:gd name="connsiteY5" fmla="*/ 154781 h 245269"/>
                  <a:gd name="connsiteX6" fmla="*/ 702468 w 731043"/>
                  <a:gd name="connsiteY6" fmla="*/ 157163 h 245269"/>
                  <a:gd name="connsiteX7" fmla="*/ 731043 w 731043"/>
                  <a:gd name="connsiteY7" fmla="*/ 183356 h 245269"/>
                  <a:gd name="connsiteX8" fmla="*/ 728662 w 731043"/>
                  <a:gd name="connsiteY8" fmla="*/ 223838 h 245269"/>
                  <a:gd name="connsiteX9" fmla="*/ 711993 w 731043"/>
                  <a:gd name="connsiteY9" fmla="*/ 240506 h 245269"/>
                  <a:gd name="connsiteX10" fmla="*/ 614362 w 731043"/>
                  <a:gd name="connsiteY10" fmla="*/ 245269 h 245269"/>
                  <a:gd name="connsiteX11" fmla="*/ 502443 w 731043"/>
                  <a:gd name="connsiteY11" fmla="*/ 207169 h 245269"/>
                  <a:gd name="connsiteX12" fmla="*/ 373856 w 731043"/>
                  <a:gd name="connsiteY12" fmla="*/ 195263 h 245269"/>
                  <a:gd name="connsiteX13" fmla="*/ 254793 w 731043"/>
                  <a:gd name="connsiteY13" fmla="*/ 207169 h 245269"/>
                  <a:gd name="connsiteX14" fmla="*/ 135731 w 731043"/>
                  <a:gd name="connsiteY14" fmla="*/ 233363 h 245269"/>
                  <a:gd name="connsiteX15" fmla="*/ 33337 w 731043"/>
                  <a:gd name="connsiteY15" fmla="*/ 235744 h 245269"/>
                  <a:gd name="connsiteX16" fmla="*/ 0 w 731043"/>
                  <a:gd name="connsiteY16" fmla="*/ 200025 h 245269"/>
                  <a:gd name="connsiteX17" fmla="*/ 33337 w 731043"/>
                  <a:gd name="connsiteY17" fmla="*/ 152400 h 245269"/>
                  <a:gd name="connsiteX18" fmla="*/ 133350 w 731043"/>
                  <a:gd name="connsiteY18" fmla="*/ 133350 h 245269"/>
                  <a:gd name="connsiteX19" fmla="*/ 207168 w 731043"/>
                  <a:gd name="connsiteY19" fmla="*/ 128588 h 245269"/>
                  <a:gd name="connsiteX0" fmla="*/ 207168 w 731043"/>
                  <a:gd name="connsiteY0" fmla="*/ 128588 h 245269"/>
                  <a:gd name="connsiteX1" fmla="*/ 278606 w 731043"/>
                  <a:gd name="connsiteY1" fmla="*/ 7144 h 245269"/>
                  <a:gd name="connsiteX2" fmla="*/ 378618 w 731043"/>
                  <a:gd name="connsiteY2" fmla="*/ 0 h 245269"/>
                  <a:gd name="connsiteX3" fmla="*/ 459581 w 731043"/>
                  <a:gd name="connsiteY3" fmla="*/ 9525 h 245269"/>
                  <a:gd name="connsiteX4" fmla="*/ 547687 w 731043"/>
                  <a:gd name="connsiteY4" fmla="*/ 123825 h 245269"/>
                  <a:gd name="connsiteX5" fmla="*/ 661987 w 731043"/>
                  <a:gd name="connsiteY5" fmla="*/ 154781 h 245269"/>
                  <a:gd name="connsiteX6" fmla="*/ 702468 w 731043"/>
                  <a:gd name="connsiteY6" fmla="*/ 157163 h 245269"/>
                  <a:gd name="connsiteX7" fmla="*/ 731043 w 731043"/>
                  <a:gd name="connsiteY7" fmla="*/ 183356 h 245269"/>
                  <a:gd name="connsiteX8" fmla="*/ 728662 w 731043"/>
                  <a:gd name="connsiteY8" fmla="*/ 223838 h 245269"/>
                  <a:gd name="connsiteX9" fmla="*/ 711993 w 731043"/>
                  <a:gd name="connsiteY9" fmla="*/ 240506 h 245269"/>
                  <a:gd name="connsiteX10" fmla="*/ 614362 w 731043"/>
                  <a:gd name="connsiteY10" fmla="*/ 245269 h 245269"/>
                  <a:gd name="connsiteX11" fmla="*/ 502443 w 731043"/>
                  <a:gd name="connsiteY11" fmla="*/ 207169 h 245269"/>
                  <a:gd name="connsiteX12" fmla="*/ 373856 w 731043"/>
                  <a:gd name="connsiteY12" fmla="*/ 195263 h 245269"/>
                  <a:gd name="connsiteX13" fmla="*/ 254793 w 731043"/>
                  <a:gd name="connsiteY13" fmla="*/ 207169 h 245269"/>
                  <a:gd name="connsiteX14" fmla="*/ 135731 w 731043"/>
                  <a:gd name="connsiteY14" fmla="*/ 233363 h 245269"/>
                  <a:gd name="connsiteX15" fmla="*/ 33337 w 731043"/>
                  <a:gd name="connsiteY15" fmla="*/ 235744 h 245269"/>
                  <a:gd name="connsiteX16" fmla="*/ 0 w 731043"/>
                  <a:gd name="connsiteY16" fmla="*/ 200025 h 245269"/>
                  <a:gd name="connsiteX17" fmla="*/ 33337 w 731043"/>
                  <a:gd name="connsiteY17" fmla="*/ 152400 h 245269"/>
                  <a:gd name="connsiteX18" fmla="*/ 133350 w 731043"/>
                  <a:gd name="connsiteY18" fmla="*/ 133350 h 245269"/>
                  <a:gd name="connsiteX19" fmla="*/ 207168 w 731043"/>
                  <a:gd name="connsiteY19" fmla="*/ 128588 h 245269"/>
                  <a:gd name="connsiteX0" fmla="*/ 207168 w 731043"/>
                  <a:gd name="connsiteY0" fmla="*/ 128588 h 245269"/>
                  <a:gd name="connsiteX1" fmla="*/ 278606 w 731043"/>
                  <a:gd name="connsiteY1" fmla="*/ 7144 h 245269"/>
                  <a:gd name="connsiteX2" fmla="*/ 378618 w 731043"/>
                  <a:gd name="connsiteY2" fmla="*/ 0 h 245269"/>
                  <a:gd name="connsiteX3" fmla="*/ 459581 w 731043"/>
                  <a:gd name="connsiteY3" fmla="*/ 9525 h 245269"/>
                  <a:gd name="connsiteX4" fmla="*/ 547687 w 731043"/>
                  <a:gd name="connsiteY4" fmla="*/ 123825 h 245269"/>
                  <a:gd name="connsiteX5" fmla="*/ 661987 w 731043"/>
                  <a:gd name="connsiteY5" fmla="*/ 154781 h 245269"/>
                  <a:gd name="connsiteX6" fmla="*/ 702468 w 731043"/>
                  <a:gd name="connsiteY6" fmla="*/ 157163 h 245269"/>
                  <a:gd name="connsiteX7" fmla="*/ 731043 w 731043"/>
                  <a:gd name="connsiteY7" fmla="*/ 183356 h 245269"/>
                  <a:gd name="connsiteX8" fmla="*/ 728662 w 731043"/>
                  <a:gd name="connsiteY8" fmla="*/ 223838 h 245269"/>
                  <a:gd name="connsiteX9" fmla="*/ 711993 w 731043"/>
                  <a:gd name="connsiteY9" fmla="*/ 240506 h 245269"/>
                  <a:gd name="connsiteX10" fmla="*/ 614362 w 731043"/>
                  <a:gd name="connsiteY10" fmla="*/ 245269 h 245269"/>
                  <a:gd name="connsiteX11" fmla="*/ 502443 w 731043"/>
                  <a:gd name="connsiteY11" fmla="*/ 207169 h 245269"/>
                  <a:gd name="connsiteX12" fmla="*/ 373856 w 731043"/>
                  <a:gd name="connsiteY12" fmla="*/ 195263 h 245269"/>
                  <a:gd name="connsiteX13" fmla="*/ 254793 w 731043"/>
                  <a:gd name="connsiteY13" fmla="*/ 207169 h 245269"/>
                  <a:gd name="connsiteX14" fmla="*/ 135731 w 731043"/>
                  <a:gd name="connsiteY14" fmla="*/ 233363 h 245269"/>
                  <a:gd name="connsiteX15" fmla="*/ 33337 w 731043"/>
                  <a:gd name="connsiteY15" fmla="*/ 235744 h 245269"/>
                  <a:gd name="connsiteX16" fmla="*/ 0 w 731043"/>
                  <a:gd name="connsiteY16" fmla="*/ 200025 h 245269"/>
                  <a:gd name="connsiteX17" fmla="*/ 33337 w 731043"/>
                  <a:gd name="connsiteY17" fmla="*/ 152400 h 245269"/>
                  <a:gd name="connsiteX18" fmla="*/ 133350 w 731043"/>
                  <a:gd name="connsiteY18" fmla="*/ 133350 h 245269"/>
                  <a:gd name="connsiteX19" fmla="*/ 207168 w 731043"/>
                  <a:gd name="connsiteY19" fmla="*/ 128588 h 245269"/>
                  <a:gd name="connsiteX0" fmla="*/ 207168 w 731043"/>
                  <a:gd name="connsiteY0" fmla="*/ 128588 h 245269"/>
                  <a:gd name="connsiteX1" fmla="*/ 278606 w 731043"/>
                  <a:gd name="connsiteY1" fmla="*/ 7144 h 245269"/>
                  <a:gd name="connsiteX2" fmla="*/ 378618 w 731043"/>
                  <a:gd name="connsiteY2" fmla="*/ 0 h 245269"/>
                  <a:gd name="connsiteX3" fmla="*/ 459581 w 731043"/>
                  <a:gd name="connsiteY3" fmla="*/ 9525 h 245269"/>
                  <a:gd name="connsiteX4" fmla="*/ 547687 w 731043"/>
                  <a:gd name="connsiteY4" fmla="*/ 123825 h 245269"/>
                  <a:gd name="connsiteX5" fmla="*/ 661987 w 731043"/>
                  <a:gd name="connsiteY5" fmla="*/ 154781 h 245269"/>
                  <a:gd name="connsiteX6" fmla="*/ 702468 w 731043"/>
                  <a:gd name="connsiteY6" fmla="*/ 157163 h 245269"/>
                  <a:gd name="connsiteX7" fmla="*/ 731043 w 731043"/>
                  <a:gd name="connsiteY7" fmla="*/ 183356 h 245269"/>
                  <a:gd name="connsiteX8" fmla="*/ 728662 w 731043"/>
                  <a:gd name="connsiteY8" fmla="*/ 223838 h 245269"/>
                  <a:gd name="connsiteX9" fmla="*/ 711993 w 731043"/>
                  <a:gd name="connsiteY9" fmla="*/ 240506 h 245269"/>
                  <a:gd name="connsiteX10" fmla="*/ 614362 w 731043"/>
                  <a:gd name="connsiteY10" fmla="*/ 245269 h 245269"/>
                  <a:gd name="connsiteX11" fmla="*/ 502443 w 731043"/>
                  <a:gd name="connsiteY11" fmla="*/ 207169 h 245269"/>
                  <a:gd name="connsiteX12" fmla="*/ 373856 w 731043"/>
                  <a:gd name="connsiteY12" fmla="*/ 195263 h 245269"/>
                  <a:gd name="connsiteX13" fmla="*/ 254793 w 731043"/>
                  <a:gd name="connsiteY13" fmla="*/ 207169 h 245269"/>
                  <a:gd name="connsiteX14" fmla="*/ 135731 w 731043"/>
                  <a:gd name="connsiteY14" fmla="*/ 233363 h 245269"/>
                  <a:gd name="connsiteX15" fmla="*/ 33337 w 731043"/>
                  <a:gd name="connsiteY15" fmla="*/ 235744 h 245269"/>
                  <a:gd name="connsiteX16" fmla="*/ 0 w 731043"/>
                  <a:gd name="connsiteY16" fmla="*/ 200025 h 245269"/>
                  <a:gd name="connsiteX17" fmla="*/ 33337 w 731043"/>
                  <a:gd name="connsiteY17" fmla="*/ 152400 h 245269"/>
                  <a:gd name="connsiteX18" fmla="*/ 133350 w 731043"/>
                  <a:gd name="connsiteY18" fmla="*/ 133350 h 245269"/>
                  <a:gd name="connsiteX19" fmla="*/ 207168 w 731043"/>
                  <a:gd name="connsiteY19" fmla="*/ 128588 h 245269"/>
                  <a:gd name="connsiteX0" fmla="*/ 207168 w 731043"/>
                  <a:gd name="connsiteY0" fmla="*/ 128588 h 245269"/>
                  <a:gd name="connsiteX1" fmla="*/ 278606 w 731043"/>
                  <a:gd name="connsiteY1" fmla="*/ 7144 h 245269"/>
                  <a:gd name="connsiteX2" fmla="*/ 378618 w 731043"/>
                  <a:gd name="connsiteY2" fmla="*/ 0 h 245269"/>
                  <a:gd name="connsiteX3" fmla="*/ 478631 w 731043"/>
                  <a:gd name="connsiteY3" fmla="*/ 4763 h 245269"/>
                  <a:gd name="connsiteX4" fmla="*/ 547687 w 731043"/>
                  <a:gd name="connsiteY4" fmla="*/ 123825 h 245269"/>
                  <a:gd name="connsiteX5" fmla="*/ 661987 w 731043"/>
                  <a:gd name="connsiteY5" fmla="*/ 154781 h 245269"/>
                  <a:gd name="connsiteX6" fmla="*/ 702468 w 731043"/>
                  <a:gd name="connsiteY6" fmla="*/ 157163 h 245269"/>
                  <a:gd name="connsiteX7" fmla="*/ 731043 w 731043"/>
                  <a:gd name="connsiteY7" fmla="*/ 183356 h 245269"/>
                  <a:gd name="connsiteX8" fmla="*/ 728662 w 731043"/>
                  <a:gd name="connsiteY8" fmla="*/ 223838 h 245269"/>
                  <a:gd name="connsiteX9" fmla="*/ 711993 w 731043"/>
                  <a:gd name="connsiteY9" fmla="*/ 240506 h 245269"/>
                  <a:gd name="connsiteX10" fmla="*/ 614362 w 731043"/>
                  <a:gd name="connsiteY10" fmla="*/ 245269 h 245269"/>
                  <a:gd name="connsiteX11" fmla="*/ 502443 w 731043"/>
                  <a:gd name="connsiteY11" fmla="*/ 207169 h 245269"/>
                  <a:gd name="connsiteX12" fmla="*/ 373856 w 731043"/>
                  <a:gd name="connsiteY12" fmla="*/ 195263 h 245269"/>
                  <a:gd name="connsiteX13" fmla="*/ 254793 w 731043"/>
                  <a:gd name="connsiteY13" fmla="*/ 207169 h 245269"/>
                  <a:gd name="connsiteX14" fmla="*/ 135731 w 731043"/>
                  <a:gd name="connsiteY14" fmla="*/ 233363 h 245269"/>
                  <a:gd name="connsiteX15" fmla="*/ 33337 w 731043"/>
                  <a:gd name="connsiteY15" fmla="*/ 235744 h 245269"/>
                  <a:gd name="connsiteX16" fmla="*/ 0 w 731043"/>
                  <a:gd name="connsiteY16" fmla="*/ 200025 h 245269"/>
                  <a:gd name="connsiteX17" fmla="*/ 33337 w 731043"/>
                  <a:gd name="connsiteY17" fmla="*/ 152400 h 245269"/>
                  <a:gd name="connsiteX18" fmla="*/ 133350 w 731043"/>
                  <a:gd name="connsiteY18" fmla="*/ 133350 h 245269"/>
                  <a:gd name="connsiteX19" fmla="*/ 207168 w 731043"/>
                  <a:gd name="connsiteY19" fmla="*/ 128588 h 245269"/>
                  <a:gd name="connsiteX0" fmla="*/ 207168 w 731043"/>
                  <a:gd name="connsiteY0" fmla="*/ 135731 h 252412"/>
                  <a:gd name="connsiteX1" fmla="*/ 278606 w 731043"/>
                  <a:gd name="connsiteY1" fmla="*/ 14287 h 252412"/>
                  <a:gd name="connsiteX2" fmla="*/ 373855 w 731043"/>
                  <a:gd name="connsiteY2" fmla="*/ 0 h 252412"/>
                  <a:gd name="connsiteX3" fmla="*/ 478631 w 731043"/>
                  <a:gd name="connsiteY3" fmla="*/ 11906 h 252412"/>
                  <a:gd name="connsiteX4" fmla="*/ 547687 w 731043"/>
                  <a:gd name="connsiteY4" fmla="*/ 130968 h 252412"/>
                  <a:gd name="connsiteX5" fmla="*/ 661987 w 731043"/>
                  <a:gd name="connsiteY5" fmla="*/ 161924 h 252412"/>
                  <a:gd name="connsiteX6" fmla="*/ 702468 w 731043"/>
                  <a:gd name="connsiteY6" fmla="*/ 164306 h 252412"/>
                  <a:gd name="connsiteX7" fmla="*/ 731043 w 731043"/>
                  <a:gd name="connsiteY7" fmla="*/ 190499 h 252412"/>
                  <a:gd name="connsiteX8" fmla="*/ 728662 w 731043"/>
                  <a:gd name="connsiteY8" fmla="*/ 230981 h 252412"/>
                  <a:gd name="connsiteX9" fmla="*/ 711993 w 731043"/>
                  <a:gd name="connsiteY9" fmla="*/ 247649 h 252412"/>
                  <a:gd name="connsiteX10" fmla="*/ 614362 w 731043"/>
                  <a:gd name="connsiteY10" fmla="*/ 252412 h 252412"/>
                  <a:gd name="connsiteX11" fmla="*/ 502443 w 731043"/>
                  <a:gd name="connsiteY11" fmla="*/ 214312 h 252412"/>
                  <a:gd name="connsiteX12" fmla="*/ 373856 w 731043"/>
                  <a:gd name="connsiteY12" fmla="*/ 202406 h 252412"/>
                  <a:gd name="connsiteX13" fmla="*/ 254793 w 731043"/>
                  <a:gd name="connsiteY13" fmla="*/ 214312 h 252412"/>
                  <a:gd name="connsiteX14" fmla="*/ 135731 w 731043"/>
                  <a:gd name="connsiteY14" fmla="*/ 240506 h 252412"/>
                  <a:gd name="connsiteX15" fmla="*/ 33337 w 731043"/>
                  <a:gd name="connsiteY15" fmla="*/ 242887 h 252412"/>
                  <a:gd name="connsiteX16" fmla="*/ 0 w 731043"/>
                  <a:gd name="connsiteY16" fmla="*/ 207168 h 252412"/>
                  <a:gd name="connsiteX17" fmla="*/ 33337 w 731043"/>
                  <a:gd name="connsiteY17" fmla="*/ 159543 h 252412"/>
                  <a:gd name="connsiteX18" fmla="*/ 133350 w 731043"/>
                  <a:gd name="connsiteY18" fmla="*/ 140493 h 252412"/>
                  <a:gd name="connsiteX19" fmla="*/ 207168 w 731043"/>
                  <a:gd name="connsiteY19" fmla="*/ 135731 h 252412"/>
                  <a:gd name="connsiteX0" fmla="*/ 207168 w 731043"/>
                  <a:gd name="connsiteY0" fmla="*/ 135731 h 252412"/>
                  <a:gd name="connsiteX1" fmla="*/ 278606 w 731043"/>
                  <a:gd name="connsiteY1" fmla="*/ 14287 h 252412"/>
                  <a:gd name="connsiteX2" fmla="*/ 373855 w 731043"/>
                  <a:gd name="connsiteY2" fmla="*/ 0 h 252412"/>
                  <a:gd name="connsiteX3" fmla="*/ 478631 w 731043"/>
                  <a:gd name="connsiteY3" fmla="*/ 11906 h 252412"/>
                  <a:gd name="connsiteX4" fmla="*/ 547687 w 731043"/>
                  <a:gd name="connsiteY4" fmla="*/ 130968 h 252412"/>
                  <a:gd name="connsiteX5" fmla="*/ 661987 w 731043"/>
                  <a:gd name="connsiteY5" fmla="*/ 161924 h 252412"/>
                  <a:gd name="connsiteX6" fmla="*/ 702468 w 731043"/>
                  <a:gd name="connsiteY6" fmla="*/ 164306 h 252412"/>
                  <a:gd name="connsiteX7" fmla="*/ 731043 w 731043"/>
                  <a:gd name="connsiteY7" fmla="*/ 190499 h 252412"/>
                  <a:gd name="connsiteX8" fmla="*/ 728662 w 731043"/>
                  <a:gd name="connsiteY8" fmla="*/ 230981 h 252412"/>
                  <a:gd name="connsiteX9" fmla="*/ 711993 w 731043"/>
                  <a:gd name="connsiteY9" fmla="*/ 247649 h 252412"/>
                  <a:gd name="connsiteX10" fmla="*/ 614362 w 731043"/>
                  <a:gd name="connsiteY10" fmla="*/ 252412 h 252412"/>
                  <a:gd name="connsiteX11" fmla="*/ 502443 w 731043"/>
                  <a:gd name="connsiteY11" fmla="*/ 214312 h 252412"/>
                  <a:gd name="connsiteX12" fmla="*/ 373856 w 731043"/>
                  <a:gd name="connsiteY12" fmla="*/ 202406 h 252412"/>
                  <a:gd name="connsiteX13" fmla="*/ 254793 w 731043"/>
                  <a:gd name="connsiteY13" fmla="*/ 214312 h 252412"/>
                  <a:gd name="connsiteX14" fmla="*/ 130969 w 731043"/>
                  <a:gd name="connsiteY14" fmla="*/ 252412 h 252412"/>
                  <a:gd name="connsiteX15" fmla="*/ 33337 w 731043"/>
                  <a:gd name="connsiteY15" fmla="*/ 242887 h 252412"/>
                  <a:gd name="connsiteX16" fmla="*/ 0 w 731043"/>
                  <a:gd name="connsiteY16" fmla="*/ 207168 h 252412"/>
                  <a:gd name="connsiteX17" fmla="*/ 33337 w 731043"/>
                  <a:gd name="connsiteY17" fmla="*/ 159543 h 252412"/>
                  <a:gd name="connsiteX18" fmla="*/ 133350 w 731043"/>
                  <a:gd name="connsiteY18" fmla="*/ 140493 h 252412"/>
                  <a:gd name="connsiteX19" fmla="*/ 207168 w 731043"/>
                  <a:gd name="connsiteY19" fmla="*/ 135731 h 252412"/>
                  <a:gd name="connsiteX0" fmla="*/ 207168 w 731043"/>
                  <a:gd name="connsiteY0" fmla="*/ 135731 h 252412"/>
                  <a:gd name="connsiteX1" fmla="*/ 278606 w 731043"/>
                  <a:gd name="connsiteY1" fmla="*/ 14287 h 252412"/>
                  <a:gd name="connsiteX2" fmla="*/ 373855 w 731043"/>
                  <a:gd name="connsiteY2" fmla="*/ 0 h 252412"/>
                  <a:gd name="connsiteX3" fmla="*/ 478631 w 731043"/>
                  <a:gd name="connsiteY3" fmla="*/ 11906 h 252412"/>
                  <a:gd name="connsiteX4" fmla="*/ 547687 w 731043"/>
                  <a:gd name="connsiteY4" fmla="*/ 130968 h 252412"/>
                  <a:gd name="connsiteX5" fmla="*/ 661987 w 731043"/>
                  <a:gd name="connsiteY5" fmla="*/ 161924 h 252412"/>
                  <a:gd name="connsiteX6" fmla="*/ 702468 w 731043"/>
                  <a:gd name="connsiteY6" fmla="*/ 164306 h 252412"/>
                  <a:gd name="connsiteX7" fmla="*/ 731043 w 731043"/>
                  <a:gd name="connsiteY7" fmla="*/ 190499 h 252412"/>
                  <a:gd name="connsiteX8" fmla="*/ 728662 w 731043"/>
                  <a:gd name="connsiteY8" fmla="*/ 230981 h 252412"/>
                  <a:gd name="connsiteX9" fmla="*/ 711993 w 731043"/>
                  <a:gd name="connsiteY9" fmla="*/ 247649 h 252412"/>
                  <a:gd name="connsiteX10" fmla="*/ 614362 w 731043"/>
                  <a:gd name="connsiteY10" fmla="*/ 252412 h 252412"/>
                  <a:gd name="connsiteX11" fmla="*/ 502443 w 731043"/>
                  <a:gd name="connsiteY11" fmla="*/ 214312 h 252412"/>
                  <a:gd name="connsiteX12" fmla="*/ 373856 w 731043"/>
                  <a:gd name="connsiteY12" fmla="*/ 202406 h 252412"/>
                  <a:gd name="connsiteX13" fmla="*/ 254793 w 731043"/>
                  <a:gd name="connsiteY13" fmla="*/ 214312 h 252412"/>
                  <a:gd name="connsiteX14" fmla="*/ 130969 w 731043"/>
                  <a:gd name="connsiteY14" fmla="*/ 252412 h 252412"/>
                  <a:gd name="connsiteX15" fmla="*/ 35718 w 731043"/>
                  <a:gd name="connsiteY15" fmla="*/ 252412 h 252412"/>
                  <a:gd name="connsiteX16" fmla="*/ 0 w 731043"/>
                  <a:gd name="connsiteY16" fmla="*/ 207168 h 252412"/>
                  <a:gd name="connsiteX17" fmla="*/ 33337 w 731043"/>
                  <a:gd name="connsiteY17" fmla="*/ 159543 h 252412"/>
                  <a:gd name="connsiteX18" fmla="*/ 133350 w 731043"/>
                  <a:gd name="connsiteY18" fmla="*/ 140493 h 252412"/>
                  <a:gd name="connsiteX19" fmla="*/ 207168 w 731043"/>
                  <a:gd name="connsiteY19" fmla="*/ 135731 h 252412"/>
                  <a:gd name="connsiteX0" fmla="*/ 207168 w 731043"/>
                  <a:gd name="connsiteY0" fmla="*/ 135731 h 252412"/>
                  <a:gd name="connsiteX1" fmla="*/ 278606 w 731043"/>
                  <a:gd name="connsiteY1" fmla="*/ 14287 h 252412"/>
                  <a:gd name="connsiteX2" fmla="*/ 373855 w 731043"/>
                  <a:gd name="connsiteY2" fmla="*/ 0 h 252412"/>
                  <a:gd name="connsiteX3" fmla="*/ 478631 w 731043"/>
                  <a:gd name="connsiteY3" fmla="*/ 11906 h 252412"/>
                  <a:gd name="connsiteX4" fmla="*/ 547687 w 731043"/>
                  <a:gd name="connsiteY4" fmla="*/ 130968 h 252412"/>
                  <a:gd name="connsiteX5" fmla="*/ 661987 w 731043"/>
                  <a:gd name="connsiteY5" fmla="*/ 161924 h 252412"/>
                  <a:gd name="connsiteX6" fmla="*/ 702468 w 731043"/>
                  <a:gd name="connsiteY6" fmla="*/ 164306 h 252412"/>
                  <a:gd name="connsiteX7" fmla="*/ 731043 w 731043"/>
                  <a:gd name="connsiteY7" fmla="*/ 190499 h 252412"/>
                  <a:gd name="connsiteX8" fmla="*/ 728662 w 731043"/>
                  <a:gd name="connsiteY8" fmla="*/ 230981 h 252412"/>
                  <a:gd name="connsiteX9" fmla="*/ 711993 w 731043"/>
                  <a:gd name="connsiteY9" fmla="*/ 247649 h 252412"/>
                  <a:gd name="connsiteX10" fmla="*/ 614362 w 731043"/>
                  <a:gd name="connsiteY10" fmla="*/ 252412 h 252412"/>
                  <a:gd name="connsiteX11" fmla="*/ 502443 w 731043"/>
                  <a:gd name="connsiteY11" fmla="*/ 214312 h 252412"/>
                  <a:gd name="connsiteX12" fmla="*/ 373856 w 731043"/>
                  <a:gd name="connsiteY12" fmla="*/ 202406 h 252412"/>
                  <a:gd name="connsiteX13" fmla="*/ 254793 w 731043"/>
                  <a:gd name="connsiteY13" fmla="*/ 214312 h 252412"/>
                  <a:gd name="connsiteX14" fmla="*/ 130969 w 731043"/>
                  <a:gd name="connsiteY14" fmla="*/ 252412 h 252412"/>
                  <a:gd name="connsiteX15" fmla="*/ 35718 w 731043"/>
                  <a:gd name="connsiteY15" fmla="*/ 252412 h 252412"/>
                  <a:gd name="connsiteX16" fmla="*/ 0 w 731043"/>
                  <a:gd name="connsiteY16" fmla="*/ 207168 h 252412"/>
                  <a:gd name="connsiteX17" fmla="*/ 33337 w 731043"/>
                  <a:gd name="connsiteY17" fmla="*/ 159543 h 252412"/>
                  <a:gd name="connsiteX18" fmla="*/ 133350 w 731043"/>
                  <a:gd name="connsiteY18" fmla="*/ 140493 h 252412"/>
                  <a:gd name="connsiteX19" fmla="*/ 207168 w 731043"/>
                  <a:gd name="connsiteY19" fmla="*/ 135731 h 252412"/>
                  <a:gd name="connsiteX0" fmla="*/ 207168 w 731043"/>
                  <a:gd name="connsiteY0" fmla="*/ 135731 h 252412"/>
                  <a:gd name="connsiteX1" fmla="*/ 278606 w 731043"/>
                  <a:gd name="connsiteY1" fmla="*/ 14287 h 252412"/>
                  <a:gd name="connsiteX2" fmla="*/ 373855 w 731043"/>
                  <a:gd name="connsiteY2" fmla="*/ 0 h 252412"/>
                  <a:gd name="connsiteX3" fmla="*/ 478631 w 731043"/>
                  <a:gd name="connsiteY3" fmla="*/ 11906 h 252412"/>
                  <a:gd name="connsiteX4" fmla="*/ 547687 w 731043"/>
                  <a:gd name="connsiteY4" fmla="*/ 130968 h 252412"/>
                  <a:gd name="connsiteX5" fmla="*/ 661987 w 731043"/>
                  <a:gd name="connsiteY5" fmla="*/ 161924 h 252412"/>
                  <a:gd name="connsiteX6" fmla="*/ 702468 w 731043"/>
                  <a:gd name="connsiteY6" fmla="*/ 164306 h 252412"/>
                  <a:gd name="connsiteX7" fmla="*/ 731043 w 731043"/>
                  <a:gd name="connsiteY7" fmla="*/ 190499 h 252412"/>
                  <a:gd name="connsiteX8" fmla="*/ 728662 w 731043"/>
                  <a:gd name="connsiteY8" fmla="*/ 230981 h 252412"/>
                  <a:gd name="connsiteX9" fmla="*/ 711993 w 731043"/>
                  <a:gd name="connsiteY9" fmla="*/ 247649 h 252412"/>
                  <a:gd name="connsiteX10" fmla="*/ 614362 w 731043"/>
                  <a:gd name="connsiteY10" fmla="*/ 252412 h 252412"/>
                  <a:gd name="connsiteX11" fmla="*/ 502443 w 731043"/>
                  <a:gd name="connsiteY11" fmla="*/ 214312 h 252412"/>
                  <a:gd name="connsiteX12" fmla="*/ 373856 w 731043"/>
                  <a:gd name="connsiteY12" fmla="*/ 202406 h 252412"/>
                  <a:gd name="connsiteX13" fmla="*/ 254793 w 731043"/>
                  <a:gd name="connsiteY13" fmla="*/ 214312 h 252412"/>
                  <a:gd name="connsiteX14" fmla="*/ 130969 w 731043"/>
                  <a:gd name="connsiteY14" fmla="*/ 252412 h 252412"/>
                  <a:gd name="connsiteX15" fmla="*/ 35718 w 731043"/>
                  <a:gd name="connsiteY15" fmla="*/ 252412 h 252412"/>
                  <a:gd name="connsiteX16" fmla="*/ 0 w 731043"/>
                  <a:gd name="connsiteY16" fmla="*/ 207168 h 252412"/>
                  <a:gd name="connsiteX17" fmla="*/ 33337 w 731043"/>
                  <a:gd name="connsiteY17" fmla="*/ 159543 h 252412"/>
                  <a:gd name="connsiteX18" fmla="*/ 133350 w 731043"/>
                  <a:gd name="connsiteY18" fmla="*/ 140493 h 252412"/>
                  <a:gd name="connsiteX19" fmla="*/ 207168 w 731043"/>
                  <a:gd name="connsiteY19" fmla="*/ 135731 h 252412"/>
                  <a:gd name="connsiteX0" fmla="*/ 207168 w 731043"/>
                  <a:gd name="connsiteY0" fmla="*/ 135731 h 252412"/>
                  <a:gd name="connsiteX1" fmla="*/ 278606 w 731043"/>
                  <a:gd name="connsiteY1" fmla="*/ 14287 h 252412"/>
                  <a:gd name="connsiteX2" fmla="*/ 373855 w 731043"/>
                  <a:gd name="connsiteY2" fmla="*/ 0 h 252412"/>
                  <a:gd name="connsiteX3" fmla="*/ 478631 w 731043"/>
                  <a:gd name="connsiteY3" fmla="*/ 11906 h 252412"/>
                  <a:gd name="connsiteX4" fmla="*/ 547687 w 731043"/>
                  <a:gd name="connsiteY4" fmla="*/ 130968 h 252412"/>
                  <a:gd name="connsiteX5" fmla="*/ 661987 w 731043"/>
                  <a:gd name="connsiteY5" fmla="*/ 161924 h 252412"/>
                  <a:gd name="connsiteX6" fmla="*/ 702468 w 731043"/>
                  <a:gd name="connsiteY6" fmla="*/ 164306 h 252412"/>
                  <a:gd name="connsiteX7" fmla="*/ 731043 w 731043"/>
                  <a:gd name="connsiteY7" fmla="*/ 190499 h 252412"/>
                  <a:gd name="connsiteX8" fmla="*/ 728662 w 731043"/>
                  <a:gd name="connsiteY8" fmla="*/ 230981 h 252412"/>
                  <a:gd name="connsiteX9" fmla="*/ 711993 w 731043"/>
                  <a:gd name="connsiteY9" fmla="*/ 247649 h 252412"/>
                  <a:gd name="connsiteX10" fmla="*/ 614362 w 731043"/>
                  <a:gd name="connsiteY10" fmla="*/ 252412 h 252412"/>
                  <a:gd name="connsiteX11" fmla="*/ 502443 w 731043"/>
                  <a:gd name="connsiteY11" fmla="*/ 214312 h 252412"/>
                  <a:gd name="connsiteX12" fmla="*/ 373856 w 731043"/>
                  <a:gd name="connsiteY12" fmla="*/ 202406 h 252412"/>
                  <a:gd name="connsiteX13" fmla="*/ 254793 w 731043"/>
                  <a:gd name="connsiteY13" fmla="*/ 214312 h 252412"/>
                  <a:gd name="connsiteX14" fmla="*/ 130969 w 731043"/>
                  <a:gd name="connsiteY14" fmla="*/ 252412 h 252412"/>
                  <a:gd name="connsiteX15" fmla="*/ 35718 w 731043"/>
                  <a:gd name="connsiteY15" fmla="*/ 252412 h 252412"/>
                  <a:gd name="connsiteX16" fmla="*/ 0 w 731043"/>
                  <a:gd name="connsiteY16" fmla="*/ 207168 h 252412"/>
                  <a:gd name="connsiteX17" fmla="*/ 33337 w 731043"/>
                  <a:gd name="connsiteY17" fmla="*/ 159543 h 252412"/>
                  <a:gd name="connsiteX18" fmla="*/ 133350 w 731043"/>
                  <a:gd name="connsiteY18" fmla="*/ 140493 h 252412"/>
                  <a:gd name="connsiteX19" fmla="*/ 207168 w 731043"/>
                  <a:gd name="connsiteY19" fmla="*/ 135731 h 252412"/>
                  <a:gd name="connsiteX0" fmla="*/ 207168 w 731043"/>
                  <a:gd name="connsiteY0" fmla="*/ 135731 h 252412"/>
                  <a:gd name="connsiteX1" fmla="*/ 278606 w 731043"/>
                  <a:gd name="connsiteY1" fmla="*/ 14287 h 252412"/>
                  <a:gd name="connsiteX2" fmla="*/ 373855 w 731043"/>
                  <a:gd name="connsiteY2" fmla="*/ 0 h 252412"/>
                  <a:gd name="connsiteX3" fmla="*/ 478631 w 731043"/>
                  <a:gd name="connsiteY3" fmla="*/ 11906 h 252412"/>
                  <a:gd name="connsiteX4" fmla="*/ 547687 w 731043"/>
                  <a:gd name="connsiteY4" fmla="*/ 130968 h 252412"/>
                  <a:gd name="connsiteX5" fmla="*/ 661987 w 731043"/>
                  <a:gd name="connsiteY5" fmla="*/ 161924 h 252412"/>
                  <a:gd name="connsiteX6" fmla="*/ 702468 w 731043"/>
                  <a:gd name="connsiteY6" fmla="*/ 164306 h 252412"/>
                  <a:gd name="connsiteX7" fmla="*/ 731043 w 731043"/>
                  <a:gd name="connsiteY7" fmla="*/ 190499 h 252412"/>
                  <a:gd name="connsiteX8" fmla="*/ 711993 w 731043"/>
                  <a:gd name="connsiteY8" fmla="*/ 247649 h 252412"/>
                  <a:gd name="connsiteX9" fmla="*/ 614362 w 731043"/>
                  <a:gd name="connsiteY9" fmla="*/ 252412 h 252412"/>
                  <a:gd name="connsiteX10" fmla="*/ 502443 w 731043"/>
                  <a:gd name="connsiteY10" fmla="*/ 214312 h 252412"/>
                  <a:gd name="connsiteX11" fmla="*/ 373856 w 731043"/>
                  <a:gd name="connsiteY11" fmla="*/ 202406 h 252412"/>
                  <a:gd name="connsiteX12" fmla="*/ 254793 w 731043"/>
                  <a:gd name="connsiteY12" fmla="*/ 214312 h 252412"/>
                  <a:gd name="connsiteX13" fmla="*/ 130969 w 731043"/>
                  <a:gd name="connsiteY13" fmla="*/ 252412 h 252412"/>
                  <a:gd name="connsiteX14" fmla="*/ 35718 w 731043"/>
                  <a:gd name="connsiteY14" fmla="*/ 252412 h 252412"/>
                  <a:gd name="connsiteX15" fmla="*/ 0 w 731043"/>
                  <a:gd name="connsiteY15" fmla="*/ 207168 h 252412"/>
                  <a:gd name="connsiteX16" fmla="*/ 33337 w 731043"/>
                  <a:gd name="connsiteY16" fmla="*/ 159543 h 252412"/>
                  <a:gd name="connsiteX17" fmla="*/ 133350 w 731043"/>
                  <a:gd name="connsiteY17" fmla="*/ 140493 h 252412"/>
                  <a:gd name="connsiteX18" fmla="*/ 207168 w 731043"/>
                  <a:gd name="connsiteY18" fmla="*/ 135731 h 252412"/>
                  <a:gd name="connsiteX0" fmla="*/ 207168 w 740568"/>
                  <a:gd name="connsiteY0" fmla="*/ 135731 h 252412"/>
                  <a:gd name="connsiteX1" fmla="*/ 278606 w 740568"/>
                  <a:gd name="connsiteY1" fmla="*/ 14287 h 252412"/>
                  <a:gd name="connsiteX2" fmla="*/ 373855 w 740568"/>
                  <a:gd name="connsiteY2" fmla="*/ 0 h 252412"/>
                  <a:gd name="connsiteX3" fmla="*/ 478631 w 740568"/>
                  <a:gd name="connsiteY3" fmla="*/ 11906 h 252412"/>
                  <a:gd name="connsiteX4" fmla="*/ 547687 w 740568"/>
                  <a:gd name="connsiteY4" fmla="*/ 130968 h 252412"/>
                  <a:gd name="connsiteX5" fmla="*/ 661987 w 740568"/>
                  <a:gd name="connsiteY5" fmla="*/ 161924 h 252412"/>
                  <a:gd name="connsiteX6" fmla="*/ 702468 w 740568"/>
                  <a:gd name="connsiteY6" fmla="*/ 164306 h 252412"/>
                  <a:gd name="connsiteX7" fmla="*/ 740568 w 740568"/>
                  <a:gd name="connsiteY7" fmla="*/ 214311 h 252412"/>
                  <a:gd name="connsiteX8" fmla="*/ 711993 w 740568"/>
                  <a:gd name="connsiteY8" fmla="*/ 247649 h 252412"/>
                  <a:gd name="connsiteX9" fmla="*/ 614362 w 740568"/>
                  <a:gd name="connsiteY9" fmla="*/ 252412 h 252412"/>
                  <a:gd name="connsiteX10" fmla="*/ 502443 w 740568"/>
                  <a:gd name="connsiteY10" fmla="*/ 214312 h 252412"/>
                  <a:gd name="connsiteX11" fmla="*/ 373856 w 740568"/>
                  <a:gd name="connsiteY11" fmla="*/ 202406 h 252412"/>
                  <a:gd name="connsiteX12" fmla="*/ 254793 w 740568"/>
                  <a:gd name="connsiteY12" fmla="*/ 214312 h 252412"/>
                  <a:gd name="connsiteX13" fmla="*/ 130969 w 740568"/>
                  <a:gd name="connsiteY13" fmla="*/ 252412 h 252412"/>
                  <a:gd name="connsiteX14" fmla="*/ 35718 w 740568"/>
                  <a:gd name="connsiteY14" fmla="*/ 252412 h 252412"/>
                  <a:gd name="connsiteX15" fmla="*/ 0 w 740568"/>
                  <a:gd name="connsiteY15" fmla="*/ 207168 h 252412"/>
                  <a:gd name="connsiteX16" fmla="*/ 33337 w 740568"/>
                  <a:gd name="connsiteY16" fmla="*/ 159543 h 252412"/>
                  <a:gd name="connsiteX17" fmla="*/ 133350 w 740568"/>
                  <a:gd name="connsiteY17" fmla="*/ 140493 h 252412"/>
                  <a:gd name="connsiteX18" fmla="*/ 207168 w 740568"/>
                  <a:gd name="connsiteY18" fmla="*/ 135731 h 252412"/>
                  <a:gd name="connsiteX0" fmla="*/ 207168 w 740751"/>
                  <a:gd name="connsiteY0" fmla="*/ 135731 h 252412"/>
                  <a:gd name="connsiteX1" fmla="*/ 278606 w 740751"/>
                  <a:gd name="connsiteY1" fmla="*/ 14287 h 252412"/>
                  <a:gd name="connsiteX2" fmla="*/ 373855 w 740751"/>
                  <a:gd name="connsiteY2" fmla="*/ 0 h 252412"/>
                  <a:gd name="connsiteX3" fmla="*/ 478631 w 740751"/>
                  <a:gd name="connsiteY3" fmla="*/ 11906 h 252412"/>
                  <a:gd name="connsiteX4" fmla="*/ 547687 w 740751"/>
                  <a:gd name="connsiteY4" fmla="*/ 130968 h 252412"/>
                  <a:gd name="connsiteX5" fmla="*/ 661987 w 740751"/>
                  <a:gd name="connsiteY5" fmla="*/ 161924 h 252412"/>
                  <a:gd name="connsiteX6" fmla="*/ 702468 w 740751"/>
                  <a:gd name="connsiteY6" fmla="*/ 164306 h 252412"/>
                  <a:gd name="connsiteX7" fmla="*/ 740568 w 740751"/>
                  <a:gd name="connsiteY7" fmla="*/ 214311 h 252412"/>
                  <a:gd name="connsiteX8" fmla="*/ 711993 w 740751"/>
                  <a:gd name="connsiteY8" fmla="*/ 247649 h 252412"/>
                  <a:gd name="connsiteX9" fmla="*/ 614362 w 740751"/>
                  <a:gd name="connsiteY9" fmla="*/ 252412 h 252412"/>
                  <a:gd name="connsiteX10" fmla="*/ 502443 w 740751"/>
                  <a:gd name="connsiteY10" fmla="*/ 214312 h 252412"/>
                  <a:gd name="connsiteX11" fmla="*/ 373856 w 740751"/>
                  <a:gd name="connsiteY11" fmla="*/ 202406 h 252412"/>
                  <a:gd name="connsiteX12" fmla="*/ 254793 w 740751"/>
                  <a:gd name="connsiteY12" fmla="*/ 214312 h 252412"/>
                  <a:gd name="connsiteX13" fmla="*/ 130969 w 740751"/>
                  <a:gd name="connsiteY13" fmla="*/ 252412 h 252412"/>
                  <a:gd name="connsiteX14" fmla="*/ 35718 w 740751"/>
                  <a:gd name="connsiteY14" fmla="*/ 252412 h 252412"/>
                  <a:gd name="connsiteX15" fmla="*/ 0 w 740751"/>
                  <a:gd name="connsiteY15" fmla="*/ 207168 h 252412"/>
                  <a:gd name="connsiteX16" fmla="*/ 33337 w 740751"/>
                  <a:gd name="connsiteY16" fmla="*/ 159543 h 252412"/>
                  <a:gd name="connsiteX17" fmla="*/ 133350 w 740751"/>
                  <a:gd name="connsiteY17" fmla="*/ 140493 h 252412"/>
                  <a:gd name="connsiteX18" fmla="*/ 207168 w 740751"/>
                  <a:gd name="connsiteY18" fmla="*/ 135731 h 252412"/>
                  <a:gd name="connsiteX0" fmla="*/ 207168 w 740751"/>
                  <a:gd name="connsiteY0" fmla="*/ 135731 h 252412"/>
                  <a:gd name="connsiteX1" fmla="*/ 278606 w 740751"/>
                  <a:gd name="connsiteY1" fmla="*/ 14287 h 252412"/>
                  <a:gd name="connsiteX2" fmla="*/ 373855 w 740751"/>
                  <a:gd name="connsiteY2" fmla="*/ 0 h 252412"/>
                  <a:gd name="connsiteX3" fmla="*/ 478631 w 740751"/>
                  <a:gd name="connsiteY3" fmla="*/ 11906 h 252412"/>
                  <a:gd name="connsiteX4" fmla="*/ 547687 w 740751"/>
                  <a:gd name="connsiteY4" fmla="*/ 130968 h 252412"/>
                  <a:gd name="connsiteX5" fmla="*/ 661987 w 740751"/>
                  <a:gd name="connsiteY5" fmla="*/ 161924 h 252412"/>
                  <a:gd name="connsiteX6" fmla="*/ 702468 w 740751"/>
                  <a:gd name="connsiteY6" fmla="*/ 164306 h 252412"/>
                  <a:gd name="connsiteX7" fmla="*/ 740568 w 740751"/>
                  <a:gd name="connsiteY7" fmla="*/ 214311 h 252412"/>
                  <a:gd name="connsiteX8" fmla="*/ 711993 w 740751"/>
                  <a:gd name="connsiteY8" fmla="*/ 247649 h 252412"/>
                  <a:gd name="connsiteX9" fmla="*/ 614362 w 740751"/>
                  <a:gd name="connsiteY9" fmla="*/ 252412 h 252412"/>
                  <a:gd name="connsiteX10" fmla="*/ 502443 w 740751"/>
                  <a:gd name="connsiteY10" fmla="*/ 214312 h 252412"/>
                  <a:gd name="connsiteX11" fmla="*/ 373856 w 740751"/>
                  <a:gd name="connsiteY11" fmla="*/ 202406 h 252412"/>
                  <a:gd name="connsiteX12" fmla="*/ 254793 w 740751"/>
                  <a:gd name="connsiteY12" fmla="*/ 214312 h 252412"/>
                  <a:gd name="connsiteX13" fmla="*/ 130969 w 740751"/>
                  <a:gd name="connsiteY13" fmla="*/ 252412 h 252412"/>
                  <a:gd name="connsiteX14" fmla="*/ 35718 w 740751"/>
                  <a:gd name="connsiteY14" fmla="*/ 252412 h 252412"/>
                  <a:gd name="connsiteX15" fmla="*/ 0 w 740751"/>
                  <a:gd name="connsiteY15" fmla="*/ 207168 h 252412"/>
                  <a:gd name="connsiteX16" fmla="*/ 33337 w 740751"/>
                  <a:gd name="connsiteY16" fmla="*/ 159543 h 252412"/>
                  <a:gd name="connsiteX17" fmla="*/ 133350 w 740751"/>
                  <a:gd name="connsiteY17" fmla="*/ 140493 h 252412"/>
                  <a:gd name="connsiteX18" fmla="*/ 207168 w 740751"/>
                  <a:gd name="connsiteY18" fmla="*/ 135731 h 25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0751" h="252412">
                    <a:moveTo>
                      <a:pt x="207168" y="135731"/>
                    </a:moveTo>
                    <a:cubicBezTo>
                      <a:pt x="211931" y="80962"/>
                      <a:pt x="235744" y="9525"/>
                      <a:pt x="278606" y="14287"/>
                    </a:cubicBezTo>
                    <a:lnTo>
                      <a:pt x="373855" y="0"/>
                    </a:lnTo>
                    <a:lnTo>
                      <a:pt x="478631" y="11906"/>
                    </a:lnTo>
                    <a:cubicBezTo>
                      <a:pt x="548482" y="40481"/>
                      <a:pt x="551656" y="80962"/>
                      <a:pt x="547687" y="130968"/>
                    </a:cubicBezTo>
                    <a:lnTo>
                      <a:pt x="661987" y="161924"/>
                    </a:lnTo>
                    <a:lnTo>
                      <a:pt x="702468" y="164306"/>
                    </a:lnTo>
                    <a:cubicBezTo>
                      <a:pt x="715168" y="180974"/>
                      <a:pt x="737393" y="173830"/>
                      <a:pt x="740568" y="214311"/>
                    </a:cubicBezTo>
                    <a:cubicBezTo>
                      <a:pt x="742949" y="268287"/>
                      <a:pt x="721518" y="236536"/>
                      <a:pt x="711993" y="247649"/>
                    </a:cubicBezTo>
                    <a:lnTo>
                      <a:pt x="614362" y="252412"/>
                    </a:lnTo>
                    <a:lnTo>
                      <a:pt x="502443" y="214312"/>
                    </a:lnTo>
                    <a:lnTo>
                      <a:pt x="373856" y="202406"/>
                    </a:lnTo>
                    <a:lnTo>
                      <a:pt x="254793" y="214312"/>
                    </a:lnTo>
                    <a:lnTo>
                      <a:pt x="130969" y="252412"/>
                    </a:lnTo>
                    <a:lnTo>
                      <a:pt x="35718" y="252412"/>
                    </a:lnTo>
                    <a:cubicBezTo>
                      <a:pt x="23812" y="237331"/>
                      <a:pt x="11906" y="277017"/>
                      <a:pt x="0" y="207168"/>
                    </a:cubicBezTo>
                    <a:cubicBezTo>
                      <a:pt x="3968" y="169862"/>
                      <a:pt x="22225" y="175418"/>
                      <a:pt x="33337" y="159543"/>
                    </a:cubicBezTo>
                    <a:lnTo>
                      <a:pt x="133350" y="140493"/>
                    </a:lnTo>
                    <a:lnTo>
                      <a:pt x="207168" y="135731"/>
                    </a:lnTo>
                    <a:close/>
                  </a:path>
                </a:pathLst>
              </a:custGeom>
              <a:grp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smtClean="0">
                  <a:solidFill>
                    <a:srgbClr val="CCCCCC">
                      <a:lumMod val="50000"/>
                    </a:srgbClr>
                  </a:solidFill>
                </a:endParaRPr>
              </a:p>
            </p:txBody>
          </p:sp>
          <p:sp>
            <p:nvSpPr>
              <p:cNvPr id="92" name="Freeform 91"/>
              <p:cNvSpPr/>
              <p:nvPr/>
            </p:nvSpPr>
            <p:spPr>
              <a:xfrm>
                <a:off x="5760244" y="2409825"/>
                <a:ext cx="195262" cy="116683"/>
              </a:xfrm>
              <a:custGeom>
                <a:avLst/>
                <a:gdLst>
                  <a:gd name="connsiteX0" fmla="*/ 0 w 195262"/>
                  <a:gd name="connsiteY0" fmla="*/ 0 h 116681"/>
                  <a:gd name="connsiteX1" fmla="*/ 195262 w 195262"/>
                  <a:gd name="connsiteY1" fmla="*/ 4763 h 116681"/>
                  <a:gd name="connsiteX2" fmla="*/ 190500 w 195262"/>
                  <a:gd name="connsiteY2" fmla="*/ 66675 h 116681"/>
                  <a:gd name="connsiteX3" fmla="*/ 97631 w 195262"/>
                  <a:gd name="connsiteY3" fmla="*/ 116681 h 116681"/>
                  <a:gd name="connsiteX4" fmla="*/ 2381 w 195262"/>
                  <a:gd name="connsiteY4" fmla="*/ 54769 h 116681"/>
                  <a:gd name="connsiteX5" fmla="*/ 0 w 195262"/>
                  <a:gd name="connsiteY5" fmla="*/ 0 h 116681"/>
                  <a:gd name="connsiteX0" fmla="*/ 0 w 195262"/>
                  <a:gd name="connsiteY0" fmla="*/ 0 h 116765"/>
                  <a:gd name="connsiteX1" fmla="*/ 195262 w 195262"/>
                  <a:gd name="connsiteY1" fmla="*/ 4763 h 116765"/>
                  <a:gd name="connsiteX2" fmla="*/ 190500 w 195262"/>
                  <a:gd name="connsiteY2" fmla="*/ 66675 h 116765"/>
                  <a:gd name="connsiteX3" fmla="*/ 97631 w 195262"/>
                  <a:gd name="connsiteY3" fmla="*/ 116681 h 116765"/>
                  <a:gd name="connsiteX4" fmla="*/ 2381 w 195262"/>
                  <a:gd name="connsiteY4" fmla="*/ 54769 h 116765"/>
                  <a:gd name="connsiteX5" fmla="*/ 0 w 195262"/>
                  <a:gd name="connsiteY5" fmla="*/ 0 h 116765"/>
                  <a:gd name="connsiteX0" fmla="*/ 0 w 195262"/>
                  <a:gd name="connsiteY0" fmla="*/ 0 h 116683"/>
                  <a:gd name="connsiteX1" fmla="*/ 195262 w 195262"/>
                  <a:gd name="connsiteY1" fmla="*/ 4763 h 116683"/>
                  <a:gd name="connsiteX2" fmla="*/ 190500 w 195262"/>
                  <a:gd name="connsiteY2" fmla="*/ 66675 h 116683"/>
                  <a:gd name="connsiteX3" fmla="*/ 97631 w 195262"/>
                  <a:gd name="connsiteY3" fmla="*/ 116681 h 116683"/>
                  <a:gd name="connsiteX4" fmla="*/ 2381 w 195262"/>
                  <a:gd name="connsiteY4" fmla="*/ 54769 h 116683"/>
                  <a:gd name="connsiteX5" fmla="*/ 0 w 195262"/>
                  <a:gd name="connsiteY5" fmla="*/ 0 h 116683"/>
                  <a:gd name="connsiteX0" fmla="*/ 0 w 195262"/>
                  <a:gd name="connsiteY0" fmla="*/ 0 h 116683"/>
                  <a:gd name="connsiteX1" fmla="*/ 195262 w 195262"/>
                  <a:gd name="connsiteY1" fmla="*/ 4763 h 116683"/>
                  <a:gd name="connsiteX2" fmla="*/ 190500 w 195262"/>
                  <a:gd name="connsiteY2" fmla="*/ 66675 h 116683"/>
                  <a:gd name="connsiteX3" fmla="*/ 97631 w 195262"/>
                  <a:gd name="connsiteY3" fmla="*/ 116681 h 116683"/>
                  <a:gd name="connsiteX4" fmla="*/ 2381 w 195262"/>
                  <a:gd name="connsiteY4" fmla="*/ 54769 h 116683"/>
                  <a:gd name="connsiteX5" fmla="*/ 0 w 195262"/>
                  <a:gd name="connsiteY5" fmla="*/ 0 h 11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262" h="116683">
                    <a:moveTo>
                      <a:pt x="0" y="0"/>
                    </a:moveTo>
                    <a:lnTo>
                      <a:pt x="195262" y="4763"/>
                    </a:lnTo>
                    <a:lnTo>
                      <a:pt x="190500" y="66675"/>
                    </a:lnTo>
                    <a:cubicBezTo>
                      <a:pt x="174228" y="85328"/>
                      <a:pt x="167084" y="116284"/>
                      <a:pt x="97631" y="116681"/>
                    </a:cubicBezTo>
                    <a:cubicBezTo>
                      <a:pt x="28178" y="117078"/>
                      <a:pt x="18653" y="74216"/>
                      <a:pt x="2381" y="54769"/>
                    </a:cubicBezTo>
                    <a:cubicBezTo>
                      <a:pt x="1587" y="36513"/>
                      <a:pt x="794" y="18256"/>
                      <a:pt x="0" y="0"/>
                    </a:cubicBezTo>
                    <a:close/>
                  </a:path>
                </a:pathLst>
              </a:custGeom>
              <a:grp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smtClean="0">
                  <a:solidFill>
                    <a:srgbClr val="CCCCCC">
                      <a:lumMod val="50000"/>
                    </a:srgbClr>
                  </a:solidFill>
                </a:endParaRPr>
              </a:p>
            </p:txBody>
          </p:sp>
        </p:grpSp>
      </p:grpSp>
      <p:grpSp>
        <p:nvGrpSpPr>
          <p:cNvPr id="3" name="Group 2"/>
          <p:cNvGrpSpPr/>
          <p:nvPr/>
        </p:nvGrpSpPr>
        <p:grpSpPr>
          <a:xfrm>
            <a:off x="459188" y="3461855"/>
            <a:ext cx="1164380" cy="598822"/>
            <a:chOff x="459188" y="3461855"/>
            <a:chExt cx="1164380" cy="598822"/>
          </a:xfrm>
        </p:grpSpPr>
        <p:sp>
          <p:nvSpPr>
            <p:cNvPr id="64" name="TextBox 63"/>
            <p:cNvSpPr txBox="1"/>
            <p:nvPr/>
          </p:nvSpPr>
          <p:spPr>
            <a:xfrm>
              <a:off x="459188" y="3691345"/>
              <a:ext cx="729687" cy="369332"/>
            </a:xfrm>
            <a:prstGeom prst="rect">
              <a:avLst/>
            </a:prstGeom>
            <a:noFill/>
          </p:spPr>
          <p:txBody>
            <a:bodyPr wrap="none" rtlCol="0">
              <a:spAutoFit/>
            </a:bodyPr>
            <a:lstStyle/>
            <a:p>
              <a:pPr algn="r"/>
              <a:r>
                <a:rPr lang="en-US" sz="900" b="1" dirty="0">
                  <a:solidFill>
                    <a:srgbClr val="4D4D4D"/>
                  </a:solidFill>
                </a:rPr>
                <a:t>INSIDER</a:t>
              </a:r>
            </a:p>
            <a:p>
              <a:pPr algn="r"/>
              <a:r>
                <a:rPr lang="en-US" sz="900" b="1" dirty="0">
                  <a:solidFill>
                    <a:srgbClr val="4D4D4D"/>
                  </a:solidFill>
                </a:rPr>
                <a:t>THREATS</a:t>
              </a:r>
            </a:p>
          </p:txBody>
        </p:sp>
        <p:grpSp>
          <p:nvGrpSpPr>
            <p:cNvPr id="93" name="Group 92"/>
            <p:cNvGrpSpPr>
              <a:grpSpLocks noChangeAspect="1"/>
            </p:cNvGrpSpPr>
            <p:nvPr/>
          </p:nvGrpSpPr>
          <p:grpSpPr>
            <a:xfrm>
              <a:off x="1175947" y="3461855"/>
              <a:ext cx="447621" cy="546386"/>
              <a:chOff x="2071689" y="1796646"/>
              <a:chExt cx="750094" cy="915597"/>
            </a:xfrm>
            <a:solidFill>
              <a:schemeClr val="tx2"/>
            </a:solidFill>
            <a:effectLst/>
          </p:grpSpPr>
          <p:sp>
            <p:nvSpPr>
              <p:cNvPr id="94" name="Oval 93"/>
              <p:cNvSpPr/>
              <p:nvPr/>
            </p:nvSpPr>
            <p:spPr>
              <a:xfrm>
                <a:off x="2249684" y="1796646"/>
                <a:ext cx="394104" cy="394104"/>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solidFill>
                    <a:srgbClr val="CCCCCC">
                      <a:lumMod val="50000"/>
                    </a:srgbClr>
                  </a:solidFill>
                </a:endParaRPr>
              </a:p>
            </p:txBody>
          </p:sp>
          <p:sp>
            <p:nvSpPr>
              <p:cNvPr id="95" name="Diamond 56"/>
              <p:cNvSpPr/>
              <p:nvPr/>
            </p:nvSpPr>
            <p:spPr>
              <a:xfrm>
                <a:off x="2359820" y="2181205"/>
                <a:ext cx="173832" cy="466745"/>
              </a:xfrm>
              <a:custGeom>
                <a:avLst/>
                <a:gdLst>
                  <a:gd name="connsiteX0" fmla="*/ 0 w 228600"/>
                  <a:gd name="connsiteY0" fmla="*/ 233373 h 466745"/>
                  <a:gd name="connsiteX1" fmla="*/ 114300 w 228600"/>
                  <a:gd name="connsiteY1" fmla="*/ 0 h 466745"/>
                  <a:gd name="connsiteX2" fmla="*/ 228600 w 228600"/>
                  <a:gd name="connsiteY2" fmla="*/ 233373 h 466745"/>
                  <a:gd name="connsiteX3" fmla="*/ 114300 w 228600"/>
                  <a:gd name="connsiteY3" fmla="*/ 466745 h 466745"/>
                  <a:gd name="connsiteX4" fmla="*/ 0 w 228600"/>
                  <a:gd name="connsiteY4" fmla="*/ 233373 h 466745"/>
                  <a:gd name="connsiteX0" fmla="*/ 0 w 204788"/>
                  <a:gd name="connsiteY0" fmla="*/ 90498 h 466745"/>
                  <a:gd name="connsiteX1" fmla="*/ 90488 w 204788"/>
                  <a:gd name="connsiteY1" fmla="*/ 0 h 466745"/>
                  <a:gd name="connsiteX2" fmla="*/ 204788 w 204788"/>
                  <a:gd name="connsiteY2" fmla="*/ 233373 h 466745"/>
                  <a:gd name="connsiteX3" fmla="*/ 90488 w 204788"/>
                  <a:gd name="connsiteY3" fmla="*/ 466745 h 466745"/>
                  <a:gd name="connsiteX4" fmla="*/ 0 w 204788"/>
                  <a:gd name="connsiteY4" fmla="*/ 90498 h 466745"/>
                  <a:gd name="connsiteX0" fmla="*/ 0 w 176213"/>
                  <a:gd name="connsiteY0" fmla="*/ 90498 h 466745"/>
                  <a:gd name="connsiteX1" fmla="*/ 90488 w 176213"/>
                  <a:gd name="connsiteY1" fmla="*/ 0 h 466745"/>
                  <a:gd name="connsiteX2" fmla="*/ 176213 w 176213"/>
                  <a:gd name="connsiteY2" fmla="*/ 80973 h 466745"/>
                  <a:gd name="connsiteX3" fmla="*/ 90488 w 176213"/>
                  <a:gd name="connsiteY3" fmla="*/ 466745 h 466745"/>
                  <a:gd name="connsiteX4" fmla="*/ 0 w 176213"/>
                  <a:gd name="connsiteY4" fmla="*/ 90498 h 466745"/>
                  <a:gd name="connsiteX0" fmla="*/ 0 w 173832"/>
                  <a:gd name="connsiteY0" fmla="*/ 90498 h 466745"/>
                  <a:gd name="connsiteX1" fmla="*/ 90488 w 173832"/>
                  <a:gd name="connsiteY1" fmla="*/ 0 h 466745"/>
                  <a:gd name="connsiteX2" fmla="*/ 173832 w 173832"/>
                  <a:gd name="connsiteY2" fmla="*/ 90498 h 466745"/>
                  <a:gd name="connsiteX3" fmla="*/ 90488 w 173832"/>
                  <a:gd name="connsiteY3" fmla="*/ 466745 h 466745"/>
                  <a:gd name="connsiteX4" fmla="*/ 0 w 173832"/>
                  <a:gd name="connsiteY4" fmla="*/ 90498 h 466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32" h="466745">
                    <a:moveTo>
                      <a:pt x="0" y="90498"/>
                    </a:moveTo>
                    <a:lnTo>
                      <a:pt x="90488" y="0"/>
                    </a:lnTo>
                    <a:lnTo>
                      <a:pt x="173832" y="90498"/>
                    </a:lnTo>
                    <a:lnTo>
                      <a:pt x="90488" y="466745"/>
                    </a:lnTo>
                    <a:lnTo>
                      <a:pt x="0" y="90498"/>
                    </a:lnTo>
                    <a:close/>
                  </a:path>
                </a:pathLst>
              </a:custGeom>
              <a:grp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solidFill>
                    <a:srgbClr val="CCCCCC">
                      <a:lumMod val="50000"/>
                    </a:srgbClr>
                  </a:solidFill>
                </a:endParaRPr>
              </a:p>
            </p:txBody>
          </p:sp>
          <p:sp>
            <p:nvSpPr>
              <p:cNvPr id="96" name="Freeform 95"/>
              <p:cNvSpPr/>
              <p:nvPr/>
            </p:nvSpPr>
            <p:spPr>
              <a:xfrm>
                <a:off x="2071689" y="2202586"/>
                <a:ext cx="750094" cy="509657"/>
              </a:xfrm>
              <a:custGeom>
                <a:avLst/>
                <a:gdLst>
                  <a:gd name="connsiteX0" fmla="*/ 0 w 745331"/>
                  <a:gd name="connsiteY0" fmla="*/ 488156 h 490537"/>
                  <a:gd name="connsiteX1" fmla="*/ 0 w 745331"/>
                  <a:gd name="connsiteY1" fmla="*/ 54768 h 490537"/>
                  <a:gd name="connsiteX2" fmla="*/ 71437 w 745331"/>
                  <a:gd name="connsiteY2" fmla="*/ 0 h 490537"/>
                  <a:gd name="connsiteX3" fmla="*/ 145256 w 745331"/>
                  <a:gd name="connsiteY3" fmla="*/ 2381 h 490537"/>
                  <a:gd name="connsiteX4" fmla="*/ 335756 w 745331"/>
                  <a:gd name="connsiteY4" fmla="*/ 395287 h 490537"/>
                  <a:gd name="connsiteX5" fmla="*/ 426243 w 745331"/>
                  <a:gd name="connsiteY5" fmla="*/ 397668 h 490537"/>
                  <a:gd name="connsiteX6" fmla="*/ 614362 w 745331"/>
                  <a:gd name="connsiteY6" fmla="*/ 0 h 490537"/>
                  <a:gd name="connsiteX7" fmla="*/ 678656 w 745331"/>
                  <a:gd name="connsiteY7" fmla="*/ 0 h 490537"/>
                  <a:gd name="connsiteX8" fmla="*/ 742950 w 745331"/>
                  <a:gd name="connsiteY8" fmla="*/ 66675 h 490537"/>
                  <a:gd name="connsiteX9" fmla="*/ 745331 w 745331"/>
                  <a:gd name="connsiteY9" fmla="*/ 490537 h 490537"/>
                  <a:gd name="connsiteX10" fmla="*/ 0 w 745331"/>
                  <a:gd name="connsiteY10" fmla="*/ 488156 h 490537"/>
                  <a:gd name="connsiteX0" fmla="*/ 0 w 745331"/>
                  <a:gd name="connsiteY0" fmla="*/ 497681 h 497681"/>
                  <a:gd name="connsiteX1" fmla="*/ 0 w 745331"/>
                  <a:gd name="connsiteY1" fmla="*/ 54768 h 497681"/>
                  <a:gd name="connsiteX2" fmla="*/ 71437 w 745331"/>
                  <a:gd name="connsiteY2" fmla="*/ 0 h 497681"/>
                  <a:gd name="connsiteX3" fmla="*/ 145256 w 745331"/>
                  <a:gd name="connsiteY3" fmla="*/ 2381 h 497681"/>
                  <a:gd name="connsiteX4" fmla="*/ 335756 w 745331"/>
                  <a:gd name="connsiteY4" fmla="*/ 395287 h 497681"/>
                  <a:gd name="connsiteX5" fmla="*/ 426243 w 745331"/>
                  <a:gd name="connsiteY5" fmla="*/ 397668 h 497681"/>
                  <a:gd name="connsiteX6" fmla="*/ 614362 w 745331"/>
                  <a:gd name="connsiteY6" fmla="*/ 0 h 497681"/>
                  <a:gd name="connsiteX7" fmla="*/ 678656 w 745331"/>
                  <a:gd name="connsiteY7" fmla="*/ 0 h 497681"/>
                  <a:gd name="connsiteX8" fmla="*/ 742950 w 745331"/>
                  <a:gd name="connsiteY8" fmla="*/ 66675 h 497681"/>
                  <a:gd name="connsiteX9" fmla="*/ 745331 w 745331"/>
                  <a:gd name="connsiteY9" fmla="*/ 490537 h 497681"/>
                  <a:gd name="connsiteX10" fmla="*/ 0 w 745331"/>
                  <a:gd name="connsiteY10" fmla="*/ 497681 h 497681"/>
                  <a:gd name="connsiteX0" fmla="*/ 0 w 750094"/>
                  <a:gd name="connsiteY0" fmla="*/ 497681 h 497681"/>
                  <a:gd name="connsiteX1" fmla="*/ 0 w 750094"/>
                  <a:gd name="connsiteY1" fmla="*/ 54768 h 497681"/>
                  <a:gd name="connsiteX2" fmla="*/ 71437 w 750094"/>
                  <a:gd name="connsiteY2" fmla="*/ 0 h 497681"/>
                  <a:gd name="connsiteX3" fmla="*/ 145256 w 750094"/>
                  <a:gd name="connsiteY3" fmla="*/ 2381 h 497681"/>
                  <a:gd name="connsiteX4" fmla="*/ 335756 w 750094"/>
                  <a:gd name="connsiteY4" fmla="*/ 395287 h 497681"/>
                  <a:gd name="connsiteX5" fmla="*/ 426243 w 750094"/>
                  <a:gd name="connsiteY5" fmla="*/ 397668 h 497681"/>
                  <a:gd name="connsiteX6" fmla="*/ 614362 w 750094"/>
                  <a:gd name="connsiteY6" fmla="*/ 0 h 497681"/>
                  <a:gd name="connsiteX7" fmla="*/ 678656 w 750094"/>
                  <a:gd name="connsiteY7" fmla="*/ 0 h 497681"/>
                  <a:gd name="connsiteX8" fmla="*/ 742950 w 750094"/>
                  <a:gd name="connsiteY8" fmla="*/ 66675 h 497681"/>
                  <a:gd name="connsiteX9" fmla="*/ 750094 w 750094"/>
                  <a:gd name="connsiteY9" fmla="*/ 497681 h 497681"/>
                  <a:gd name="connsiteX10" fmla="*/ 0 w 750094"/>
                  <a:gd name="connsiteY10" fmla="*/ 497681 h 497681"/>
                  <a:gd name="connsiteX0" fmla="*/ 0 w 750094"/>
                  <a:gd name="connsiteY0" fmla="*/ 497681 h 497681"/>
                  <a:gd name="connsiteX1" fmla="*/ 0 w 750094"/>
                  <a:gd name="connsiteY1" fmla="*/ 54768 h 497681"/>
                  <a:gd name="connsiteX2" fmla="*/ 71437 w 750094"/>
                  <a:gd name="connsiteY2" fmla="*/ 0 h 497681"/>
                  <a:gd name="connsiteX3" fmla="*/ 145256 w 750094"/>
                  <a:gd name="connsiteY3" fmla="*/ 2381 h 497681"/>
                  <a:gd name="connsiteX4" fmla="*/ 335756 w 750094"/>
                  <a:gd name="connsiteY4" fmla="*/ 395287 h 497681"/>
                  <a:gd name="connsiteX5" fmla="*/ 426243 w 750094"/>
                  <a:gd name="connsiteY5" fmla="*/ 397668 h 497681"/>
                  <a:gd name="connsiteX6" fmla="*/ 614362 w 750094"/>
                  <a:gd name="connsiteY6" fmla="*/ 0 h 497681"/>
                  <a:gd name="connsiteX7" fmla="*/ 678656 w 750094"/>
                  <a:gd name="connsiteY7" fmla="*/ 0 h 497681"/>
                  <a:gd name="connsiteX8" fmla="*/ 742950 w 750094"/>
                  <a:gd name="connsiteY8" fmla="*/ 66675 h 497681"/>
                  <a:gd name="connsiteX9" fmla="*/ 750094 w 750094"/>
                  <a:gd name="connsiteY9" fmla="*/ 497681 h 497681"/>
                  <a:gd name="connsiteX10" fmla="*/ 0 w 750094"/>
                  <a:gd name="connsiteY10" fmla="*/ 497681 h 497681"/>
                  <a:gd name="connsiteX0" fmla="*/ 0 w 750094"/>
                  <a:gd name="connsiteY0" fmla="*/ 497681 h 497681"/>
                  <a:gd name="connsiteX1" fmla="*/ 0 w 750094"/>
                  <a:gd name="connsiteY1" fmla="*/ 54768 h 497681"/>
                  <a:gd name="connsiteX2" fmla="*/ 71437 w 750094"/>
                  <a:gd name="connsiteY2" fmla="*/ 0 h 497681"/>
                  <a:gd name="connsiteX3" fmla="*/ 145256 w 750094"/>
                  <a:gd name="connsiteY3" fmla="*/ 2381 h 497681"/>
                  <a:gd name="connsiteX4" fmla="*/ 335756 w 750094"/>
                  <a:gd name="connsiteY4" fmla="*/ 395287 h 497681"/>
                  <a:gd name="connsiteX5" fmla="*/ 426243 w 750094"/>
                  <a:gd name="connsiteY5" fmla="*/ 397668 h 497681"/>
                  <a:gd name="connsiteX6" fmla="*/ 614362 w 750094"/>
                  <a:gd name="connsiteY6" fmla="*/ 0 h 497681"/>
                  <a:gd name="connsiteX7" fmla="*/ 678656 w 750094"/>
                  <a:gd name="connsiteY7" fmla="*/ 0 h 497681"/>
                  <a:gd name="connsiteX8" fmla="*/ 742950 w 750094"/>
                  <a:gd name="connsiteY8" fmla="*/ 66675 h 497681"/>
                  <a:gd name="connsiteX9" fmla="*/ 750094 w 750094"/>
                  <a:gd name="connsiteY9" fmla="*/ 497681 h 497681"/>
                  <a:gd name="connsiteX10" fmla="*/ 0 w 750094"/>
                  <a:gd name="connsiteY10" fmla="*/ 497681 h 497681"/>
                  <a:gd name="connsiteX0" fmla="*/ 0 w 750094"/>
                  <a:gd name="connsiteY0" fmla="*/ 497681 h 497681"/>
                  <a:gd name="connsiteX1" fmla="*/ 0 w 750094"/>
                  <a:gd name="connsiteY1" fmla="*/ 54768 h 497681"/>
                  <a:gd name="connsiteX2" fmla="*/ 71437 w 750094"/>
                  <a:gd name="connsiteY2" fmla="*/ 0 h 497681"/>
                  <a:gd name="connsiteX3" fmla="*/ 145256 w 750094"/>
                  <a:gd name="connsiteY3" fmla="*/ 2381 h 497681"/>
                  <a:gd name="connsiteX4" fmla="*/ 335756 w 750094"/>
                  <a:gd name="connsiteY4" fmla="*/ 395287 h 497681"/>
                  <a:gd name="connsiteX5" fmla="*/ 426243 w 750094"/>
                  <a:gd name="connsiteY5" fmla="*/ 397668 h 497681"/>
                  <a:gd name="connsiteX6" fmla="*/ 614362 w 750094"/>
                  <a:gd name="connsiteY6" fmla="*/ 0 h 497681"/>
                  <a:gd name="connsiteX7" fmla="*/ 678656 w 750094"/>
                  <a:gd name="connsiteY7" fmla="*/ 0 h 497681"/>
                  <a:gd name="connsiteX8" fmla="*/ 742950 w 750094"/>
                  <a:gd name="connsiteY8" fmla="*/ 66675 h 497681"/>
                  <a:gd name="connsiteX9" fmla="*/ 750094 w 750094"/>
                  <a:gd name="connsiteY9" fmla="*/ 497681 h 497681"/>
                  <a:gd name="connsiteX10" fmla="*/ 0 w 750094"/>
                  <a:gd name="connsiteY10" fmla="*/ 497681 h 497681"/>
                  <a:gd name="connsiteX0" fmla="*/ 0 w 750094"/>
                  <a:gd name="connsiteY0" fmla="*/ 511968 h 511968"/>
                  <a:gd name="connsiteX1" fmla="*/ 0 w 750094"/>
                  <a:gd name="connsiteY1" fmla="*/ 69055 h 511968"/>
                  <a:gd name="connsiteX2" fmla="*/ 69056 w 750094"/>
                  <a:gd name="connsiteY2" fmla="*/ 0 h 511968"/>
                  <a:gd name="connsiteX3" fmla="*/ 145256 w 750094"/>
                  <a:gd name="connsiteY3" fmla="*/ 16668 h 511968"/>
                  <a:gd name="connsiteX4" fmla="*/ 335756 w 750094"/>
                  <a:gd name="connsiteY4" fmla="*/ 409574 h 511968"/>
                  <a:gd name="connsiteX5" fmla="*/ 426243 w 750094"/>
                  <a:gd name="connsiteY5" fmla="*/ 411955 h 511968"/>
                  <a:gd name="connsiteX6" fmla="*/ 614362 w 750094"/>
                  <a:gd name="connsiteY6" fmla="*/ 14287 h 511968"/>
                  <a:gd name="connsiteX7" fmla="*/ 678656 w 750094"/>
                  <a:gd name="connsiteY7" fmla="*/ 14287 h 511968"/>
                  <a:gd name="connsiteX8" fmla="*/ 742950 w 750094"/>
                  <a:gd name="connsiteY8" fmla="*/ 80962 h 511968"/>
                  <a:gd name="connsiteX9" fmla="*/ 750094 w 750094"/>
                  <a:gd name="connsiteY9" fmla="*/ 511968 h 511968"/>
                  <a:gd name="connsiteX10" fmla="*/ 0 w 750094"/>
                  <a:gd name="connsiteY10" fmla="*/ 511968 h 511968"/>
                  <a:gd name="connsiteX0" fmla="*/ 0 w 750094"/>
                  <a:gd name="connsiteY0" fmla="*/ 507205 h 507205"/>
                  <a:gd name="connsiteX1" fmla="*/ 0 w 750094"/>
                  <a:gd name="connsiteY1" fmla="*/ 64292 h 507205"/>
                  <a:gd name="connsiteX2" fmla="*/ 66675 w 750094"/>
                  <a:gd name="connsiteY2" fmla="*/ 0 h 507205"/>
                  <a:gd name="connsiteX3" fmla="*/ 145256 w 750094"/>
                  <a:gd name="connsiteY3" fmla="*/ 11905 h 507205"/>
                  <a:gd name="connsiteX4" fmla="*/ 335756 w 750094"/>
                  <a:gd name="connsiteY4" fmla="*/ 404811 h 507205"/>
                  <a:gd name="connsiteX5" fmla="*/ 426243 w 750094"/>
                  <a:gd name="connsiteY5" fmla="*/ 407192 h 507205"/>
                  <a:gd name="connsiteX6" fmla="*/ 614362 w 750094"/>
                  <a:gd name="connsiteY6" fmla="*/ 9524 h 507205"/>
                  <a:gd name="connsiteX7" fmla="*/ 678656 w 750094"/>
                  <a:gd name="connsiteY7" fmla="*/ 9524 h 507205"/>
                  <a:gd name="connsiteX8" fmla="*/ 742950 w 750094"/>
                  <a:gd name="connsiteY8" fmla="*/ 76199 h 507205"/>
                  <a:gd name="connsiteX9" fmla="*/ 750094 w 750094"/>
                  <a:gd name="connsiteY9" fmla="*/ 507205 h 507205"/>
                  <a:gd name="connsiteX10" fmla="*/ 0 w 750094"/>
                  <a:gd name="connsiteY10" fmla="*/ 507205 h 507205"/>
                  <a:gd name="connsiteX0" fmla="*/ 0 w 750094"/>
                  <a:gd name="connsiteY0" fmla="*/ 507205 h 507205"/>
                  <a:gd name="connsiteX1" fmla="*/ 0 w 750094"/>
                  <a:gd name="connsiteY1" fmla="*/ 64292 h 507205"/>
                  <a:gd name="connsiteX2" fmla="*/ 66675 w 750094"/>
                  <a:gd name="connsiteY2" fmla="*/ 0 h 507205"/>
                  <a:gd name="connsiteX3" fmla="*/ 145256 w 750094"/>
                  <a:gd name="connsiteY3" fmla="*/ 11905 h 507205"/>
                  <a:gd name="connsiteX4" fmla="*/ 335756 w 750094"/>
                  <a:gd name="connsiteY4" fmla="*/ 404811 h 507205"/>
                  <a:gd name="connsiteX5" fmla="*/ 426243 w 750094"/>
                  <a:gd name="connsiteY5" fmla="*/ 407192 h 507205"/>
                  <a:gd name="connsiteX6" fmla="*/ 614362 w 750094"/>
                  <a:gd name="connsiteY6" fmla="*/ 9524 h 507205"/>
                  <a:gd name="connsiteX7" fmla="*/ 678656 w 750094"/>
                  <a:gd name="connsiteY7" fmla="*/ 9524 h 507205"/>
                  <a:gd name="connsiteX8" fmla="*/ 742950 w 750094"/>
                  <a:gd name="connsiteY8" fmla="*/ 76199 h 507205"/>
                  <a:gd name="connsiteX9" fmla="*/ 750094 w 750094"/>
                  <a:gd name="connsiteY9" fmla="*/ 507205 h 507205"/>
                  <a:gd name="connsiteX10" fmla="*/ 0 w 750094"/>
                  <a:gd name="connsiteY10" fmla="*/ 507205 h 507205"/>
                  <a:gd name="connsiteX0" fmla="*/ 0 w 750094"/>
                  <a:gd name="connsiteY0" fmla="*/ 507205 h 507205"/>
                  <a:gd name="connsiteX1" fmla="*/ 0 w 750094"/>
                  <a:gd name="connsiteY1" fmla="*/ 64292 h 507205"/>
                  <a:gd name="connsiteX2" fmla="*/ 66675 w 750094"/>
                  <a:gd name="connsiteY2" fmla="*/ 0 h 507205"/>
                  <a:gd name="connsiteX3" fmla="*/ 145256 w 750094"/>
                  <a:gd name="connsiteY3" fmla="*/ 11905 h 507205"/>
                  <a:gd name="connsiteX4" fmla="*/ 335756 w 750094"/>
                  <a:gd name="connsiteY4" fmla="*/ 404811 h 507205"/>
                  <a:gd name="connsiteX5" fmla="*/ 426243 w 750094"/>
                  <a:gd name="connsiteY5" fmla="*/ 407192 h 507205"/>
                  <a:gd name="connsiteX6" fmla="*/ 614362 w 750094"/>
                  <a:gd name="connsiteY6" fmla="*/ 9524 h 507205"/>
                  <a:gd name="connsiteX7" fmla="*/ 678656 w 750094"/>
                  <a:gd name="connsiteY7" fmla="*/ 9524 h 507205"/>
                  <a:gd name="connsiteX8" fmla="*/ 742950 w 750094"/>
                  <a:gd name="connsiteY8" fmla="*/ 76199 h 507205"/>
                  <a:gd name="connsiteX9" fmla="*/ 750094 w 750094"/>
                  <a:gd name="connsiteY9" fmla="*/ 507205 h 507205"/>
                  <a:gd name="connsiteX10" fmla="*/ 0 w 750094"/>
                  <a:gd name="connsiteY10" fmla="*/ 507205 h 507205"/>
                  <a:gd name="connsiteX0" fmla="*/ 0 w 750094"/>
                  <a:gd name="connsiteY0" fmla="*/ 513436 h 513436"/>
                  <a:gd name="connsiteX1" fmla="*/ 0 w 750094"/>
                  <a:gd name="connsiteY1" fmla="*/ 70523 h 513436"/>
                  <a:gd name="connsiteX2" fmla="*/ 66675 w 750094"/>
                  <a:gd name="connsiteY2" fmla="*/ 6231 h 513436"/>
                  <a:gd name="connsiteX3" fmla="*/ 145256 w 750094"/>
                  <a:gd name="connsiteY3" fmla="*/ 18136 h 513436"/>
                  <a:gd name="connsiteX4" fmla="*/ 335756 w 750094"/>
                  <a:gd name="connsiteY4" fmla="*/ 411042 h 513436"/>
                  <a:gd name="connsiteX5" fmla="*/ 426243 w 750094"/>
                  <a:gd name="connsiteY5" fmla="*/ 413423 h 513436"/>
                  <a:gd name="connsiteX6" fmla="*/ 614362 w 750094"/>
                  <a:gd name="connsiteY6" fmla="*/ 15755 h 513436"/>
                  <a:gd name="connsiteX7" fmla="*/ 678656 w 750094"/>
                  <a:gd name="connsiteY7" fmla="*/ 15755 h 513436"/>
                  <a:gd name="connsiteX8" fmla="*/ 742950 w 750094"/>
                  <a:gd name="connsiteY8" fmla="*/ 82430 h 513436"/>
                  <a:gd name="connsiteX9" fmla="*/ 750094 w 750094"/>
                  <a:gd name="connsiteY9" fmla="*/ 513436 h 513436"/>
                  <a:gd name="connsiteX10" fmla="*/ 0 w 750094"/>
                  <a:gd name="connsiteY10" fmla="*/ 513436 h 513436"/>
                  <a:gd name="connsiteX0" fmla="*/ 0 w 750094"/>
                  <a:gd name="connsiteY0" fmla="*/ 507507 h 507507"/>
                  <a:gd name="connsiteX1" fmla="*/ 0 w 750094"/>
                  <a:gd name="connsiteY1" fmla="*/ 64594 h 507507"/>
                  <a:gd name="connsiteX2" fmla="*/ 66675 w 750094"/>
                  <a:gd name="connsiteY2" fmla="*/ 302 h 507507"/>
                  <a:gd name="connsiteX3" fmla="*/ 145256 w 750094"/>
                  <a:gd name="connsiteY3" fmla="*/ 12207 h 507507"/>
                  <a:gd name="connsiteX4" fmla="*/ 335756 w 750094"/>
                  <a:gd name="connsiteY4" fmla="*/ 405113 h 507507"/>
                  <a:gd name="connsiteX5" fmla="*/ 426243 w 750094"/>
                  <a:gd name="connsiteY5" fmla="*/ 407494 h 507507"/>
                  <a:gd name="connsiteX6" fmla="*/ 614362 w 750094"/>
                  <a:gd name="connsiteY6" fmla="*/ 9826 h 507507"/>
                  <a:gd name="connsiteX7" fmla="*/ 678656 w 750094"/>
                  <a:gd name="connsiteY7" fmla="*/ 9826 h 507507"/>
                  <a:gd name="connsiteX8" fmla="*/ 742950 w 750094"/>
                  <a:gd name="connsiteY8" fmla="*/ 76501 h 507507"/>
                  <a:gd name="connsiteX9" fmla="*/ 750094 w 750094"/>
                  <a:gd name="connsiteY9" fmla="*/ 507507 h 507507"/>
                  <a:gd name="connsiteX10" fmla="*/ 0 w 750094"/>
                  <a:gd name="connsiteY10" fmla="*/ 507507 h 507507"/>
                  <a:gd name="connsiteX0" fmla="*/ 0 w 750094"/>
                  <a:gd name="connsiteY0" fmla="*/ 508264 h 508264"/>
                  <a:gd name="connsiteX1" fmla="*/ 0 w 750094"/>
                  <a:gd name="connsiteY1" fmla="*/ 65351 h 508264"/>
                  <a:gd name="connsiteX2" fmla="*/ 66675 w 750094"/>
                  <a:gd name="connsiteY2" fmla="*/ 1059 h 508264"/>
                  <a:gd name="connsiteX3" fmla="*/ 145256 w 750094"/>
                  <a:gd name="connsiteY3" fmla="*/ 12964 h 508264"/>
                  <a:gd name="connsiteX4" fmla="*/ 335756 w 750094"/>
                  <a:gd name="connsiteY4" fmla="*/ 405870 h 508264"/>
                  <a:gd name="connsiteX5" fmla="*/ 426243 w 750094"/>
                  <a:gd name="connsiteY5" fmla="*/ 408251 h 508264"/>
                  <a:gd name="connsiteX6" fmla="*/ 614362 w 750094"/>
                  <a:gd name="connsiteY6" fmla="*/ 10583 h 508264"/>
                  <a:gd name="connsiteX7" fmla="*/ 678656 w 750094"/>
                  <a:gd name="connsiteY7" fmla="*/ 10583 h 508264"/>
                  <a:gd name="connsiteX8" fmla="*/ 742950 w 750094"/>
                  <a:gd name="connsiteY8" fmla="*/ 77258 h 508264"/>
                  <a:gd name="connsiteX9" fmla="*/ 750094 w 750094"/>
                  <a:gd name="connsiteY9" fmla="*/ 508264 h 508264"/>
                  <a:gd name="connsiteX10" fmla="*/ 0 w 750094"/>
                  <a:gd name="connsiteY10" fmla="*/ 508264 h 508264"/>
                  <a:gd name="connsiteX0" fmla="*/ 0 w 750094"/>
                  <a:gd name="connsiteY0" fmla="*/ 509657 h 509657"/>
                  <a:gd name="connsiteX1" fmla="*/ 0 w 750094"/>
                  <a:gd name="connsiteY1" fmla="*/ 66744 h 509657"/>
                  <a:gd name="connsiteX2" fmla="*/ 66675 w 750094"/>
                  <a:gd name="connsiteY2" fmla="*/ 2452 h 509657"/>
                  <a:gd name="connsiteX3" fmla="*/ 145256 w 750094"/>
                  <a:gd name="connsiteY3" fmla="*/ 14357 h 509657"/>
                  <a:gd name="connsiteX4" fmla="*/ 335756 w 750094"/>
                  <a:gd name="connsiteY4" fmla="*/ 407263 h 509657"/>
                  <a:gd name="connsiteX5" fmla="*/ 426243 w 750094"/>
                  <a:gd name="connsiteY5" fmla="*/ 409644 h 509657"/>
                  <a:gd name="connsiteX6" fmla="*/ 614362 w 750094"/>
                  <a:gd name="connsiteY6" fmla="*/ 11976 h 509657"/>
                  <a:gd name="connsiteX7" fmla="*/ 688181 w 750094"/>
                  <a:gd name="connsiteY7" fmla="*/ 7213 h 509657"/>
                  <a:gd name="connsiteX8" fmla="*/ 742950 w 750094"/>
                  <a:gd name="connsiteY8" fmla="*/ 78651 h 509657"/>
                  <a:gd name="connsiteX9" fmla="*/ 750094 w 750094"/>
                  <a:gd name="connsiteY9" fmla="*/ 509657 h 509657"/>
                  <a:gd name="connsiteX10" fmla="*/ 0 w 750094"/>
                  <a:gd name="connsiteY10" fmla="*/ 509657 h 509657"/>
                  <a:gd name="connsiteX0" fmla="*/ 0 w 750094"/>
                  <a:gd name="connsiteY0" fmla="*/ 509657 h 509657"/>
                  <a:gd name="connsiteX1" fmla="*/ 0 w 750094"/>
                  <a:gd name="connsiteY1" fmla="*/ 66744 h 509657"/>
                  <a:gd name="connsiteX2" fmla="*/ 66675 w 750094"/>
                  <a:gd name="connsiteY2" fmla="*/ 2452 h 509657"/>
                  <a:gd name="connsiteX3" fmla="*/ 145256 w 750094"/>
                  <a:gd name="connsiteY3" fmla="*/ 14357 h 509657"/>
                  <a:gd name="connsiteX4" fmla="*/ 335756 w 750094"/>
                  <a:gd name="connsiteY4" fmla="*/ 407263 h 509657"/>
                  <a:gd name="connsiteX5" fmla="*/ 426243 w 750094"/>
                  <a:gd name="connsiteY5" fmla="*/ 409644 h 509657"/>
                  <a:gd name="connsiteX6" fmla="*/ 614362 w 750094"/>
                  <a:gd name="connsiteY6" fmla="*/ 11976 h 509657"/>
                  <a:gd name="connsiteX7" fmla="*/ 688181 w 750094"/>
                  <a:gd name="connsiteY7" fmla="*/ 7213 h 509657"/>
                  <a:gd name="connsiteX8" fmla="*/ 742950 w 750094"/>
                  <a:gd name="connsiteY8" fmla="*/ 78651 h 509657"/>
                  <a:gd name="connsiteX9" fmla="*/ 750094 w 750094"/>
                  <a:gd name="connsiteY9" fmla="*/ 509657 h 509657"/>
                  <a:gd name="connsiteX10" fmla="*/ 0 w 750094"/>
                  <a:gd name="connsiteY10" fmla="*/ 509657 h 509657"/>
                  <a:gd name="connsiteX0" fmla="*/ 0 w 750094"/>
                  <a:gd name="connsiteY0" fmla="*/ 509657 h 509657"/>
                  <a:gd name="connsiteX1" fmla="*/ 0 w 750094"/>
                  <a:gd name="connsiteY1" fmla="*/ 66744 h 509657"/>
                  <a:gd name="connsiteX2" fmla="*/ 66675 w 750094"/>
                  <a:gd name="connsiteY2" fmla="*/ 2452 h 509657"/>
                  <a:gd name="connsiteX3" fmla="*/ 145256 w 750094"/>
                  <a:gd name="connsiteY3" fmla="*/ 14357 h 509657"/>
                  <a:gd name="connsiteX4" fmla="*/ 335756 w 750094"/>
                  <a:gd name="connsiteY4" fmla="*/ 407263 h 509657"/>
                  <a:gd name="connsiteX5" fmla="*/ 426243 w 750094"/>
                  <a:gd name="connsiteY5" fmla="*/ 409644 h 509657"/>
                  <a:gd name="connsiteX6" fmla="*/ 614362 w 750094"/>
                  <a:gd name="connsiteY6" fmla="*/ 11976 h 509657"/>
                  <a:gd name="connsiteX7" fmla="*/ 688181 w 750094"/>
                  <a:gd name="connsiteY7" fmla="*/ 7213 h 509657"/>
                  <a:gd name="connsiteX8" fmla="*/ 742950 w 750094"/>
                  <a:gd name="connsiteY8" fmla="*/ 78651 h 509657"/>
                  <a:gd name="connsiteX9" fmla="*/ 750094 w 750094"/>
                  <a:gd name="connsiteY9" fmla="*/ 509657 h 509657"/>
                  <a:gd name="connsiteX10" fmla="*/ 0 w 750094"/>
                  <a:gd name="connsiteY10" fmla="*/ 509657 h 509657"/>
                  <a:gd name="connsiteX0" fmla="*/ 0 w 750094"/>
                  <a:gd name="connsiteY0" fmla="*/ 509657 h 509657"/>
                  <a:gd name="connsiteX1" fmla="*/ 0 w 750094"/>
                  <a:gd name="connsiteY1" fmla="*/ 66744 h 509657"/>
                  <a:gd name="connsiteX2" fmla="*/ 66675 w 750094"/>
                  <a:gd name="connsiteY2" fmla="*/ 2452 h 509657"/>
                  <a:gd name="connsiteX3" fmla="*/ 145256 w 750094"/>
                  <a:gd name="connsiteY3" fmla="*/ 14357 h 509657"/>
                  <a:gd name="connsiteX4" fmla="*/ 335756 w 750094"/>
                  <a:gd name="connsiteY4" fmla="*/ 407263 h 509657"/>
                  <a:gd name="connsiteX5" fmla="*/ 416718 w 750094"/>
                  <a:gd name="connsiteY5" fmla="*/ 409644 h 509657"/>
                  <a:gd name="connsiteX6" fmla="*/ 614362 w 750094"/>
                  <a:gd name="connsiteY6" fmla="*/ 11976 h 509657"/>
                  <a:gd name="connsiteX7" fmla="*/ 688181 w 750094"/>
                  <a:gd name="connsiteY7" fmla="*/ 7213 h 509657"/>
                  <a:gd name="connsiteX8" fmla="*/ 742950 w 750094"/>
                  <a:gd name="connsiteY8" fmla="*/ 78651 h 509657"/>
                  <a:gd name="connsiteX9" fmla="*/ 750094 w 750094"/>
                  <a:gd name="connsiteY9" fmla="*/ 509657 h 509657"/>
                  <a:gd name="connsiteX10" fmla="*/ 0 w 750094"/>
                  <a:gd name="connsiteY10" fmla="*/ 509657 h 509657"/>
                  <a:gd name="connsiteX0" fmla="*/ 0 w 750094"/>
                  <a:gd name="connsiteY0" fmla="*/ 509657 h 509657"/>
                  <a:gd name="connsiteX1" fmla="*/ 0 w 750094"/>
                  <a:gd name="connsiteY1" fmla="*/ 66744 h 509657"/>
                  <a:gd name="connsiteX2" fmla="*/ 66675 w 750094"/>
                  <a:gd name="connsiteY2" fmla="*/ 2452 h 509657"/>
                  <a:gd name="connsiteX3" fmla="*/ 145256 w 750094"/>
                  <a:gd name="connsiteY3" fmla="*/ 14357 h 509657"/>
                  <a:gd name="connsiteX4" fmla="*/ 345281 w 750094"/>
                  <a:gd name="connsiteY4" fmla="*/ 412026 h 509657"/>
                  <a:gd name="connsiteX5" fmla="*/ 416718 w 750094"/>
                  <a:gd name="connsiteY5" fmla="*/ 409644 h 509657"/>
                  <a:gd name="connsiteX6" fmla="*/ 614362 w 750094"/>
                  <a:gd name="connsiteY6" fmla="*/ 11976 h 509657"/>
                  <a:gd name="connsiteX7" fmla="*/ 688181 w 750094"/>
                  <a:gd name="connsiteY7" fmla="*/ 7213 h 509657"/>
                  <a:gd name="connsiteX8" fmla="*/ 742950 w 750094"/>
                  <a:gd name="connsiteY8" fmla="*/ 78651 h 509657"/>
                  <a:gd name="connsiteX9" fmla="*/ 750094 w 750094"/>
                  <a:gd name="connsiteY9" fmla="*/ 509657 h 509657"/>
                  <a:gd name="connsiteX10" fmla="*/ 0 w 750094"/>
                  <a:gd name="connsiteY10" fmla="*/ 509657 h 509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0094" h="509657">
                    <a:moveTo>
                      <a:pt x="0" y="509657"/>
                    </a:moveTo>
                    <a:lnTo>
                      <a:pt x="0" y="66744"/>
                    </a:lnTo>
                    <a:cubicBezTo>
                      <a:pt x="26194" y="15150"/>
                      <a:pt x="42863" y="20708"/>
                      <a:pt x="66675" y="2452"/>
                    </a:cubicBezTo>
                    <a:cubicBezTo>
                      <a:pt x="92869" y="6420"/>
                      <a:pt x="92868" y="-6280"/>
                      <a:pt x="145256" y="14357"/>
                    </a:cubicBezTo>
                    <a:lnTo>
                      <a:pt x="345281" y="412026"/>
                    </a:lnTo>
                    <a:lnTo>
                      <a:pt x="416718" y="409644"/>
                    </a:lnTo>
                    <a:lnTo>
                      <a:pt x="614362" y="11976"/>
                    </a:lnTo>
                    <a:cubicBezTo>
                      <a:pt x="647699" y="-11836"/>
                      <a:pt x="666750" y="7213"/>
                      <a:pt x="688181" y="7213"/>
                    </a:cubicBezTo>
                    <a:cubicBezTo>
                      <a:pt x="721518" y="36582"/>
                      <a:pt x="721519" y="18325"/>
                      <a:pt x="742950" y="78651"/>
                    </a:cubicBezTo>
                    <a:cubicBezTo>
                      <a:pt x="743744" y="219938"/>
                      <a:pt x="749300" y="368370"/>
                      <a:pt x="750094" y="509657"/>
                    </a:cubicBezTo>
                    <a:lnTo>
                      <a:pt x="0" y="509657"/>
                    </a:lnTo>
                    <a:close/>
                  </a:path>
                </a:pathLst>
              </a:custGeom>
              <a:grp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err="1">
                  <a:solidFill>
                    <a:srgbClr val="CCCCCC">
                      <a:lumMod val="50000"/>
                    </a:srgbClr>
                  </a:solidFill>
                </a:endParaRPr>
              </a:p>
            </p:txBody>
          </p:sp>
        </p:grpSp>
      </p:grpSp>
    </p:spTree>
    <p:extLst>
      <p:ext uri="{BB962C8B-B14F-4D97-AF65-F5344CB8AC3E}">
        <p14:creationId xmlns:p14="http://schemas.microsoft.com/office/powerpoint/2010/main" xmlns="" val="92765283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ppt_w</p:attrName>
                                        </p:attrNameLst>
                                      </p:cBhvr>
                                      <p:tavLst>
                                        <p:tav tm="0">
                                          <p:val>
                                            <p:fltVal val="0"/>
                                          </p:val>
                                        </p:tav>
                                        <p:tav tm="100000">
                                          <p:val>
                                            <p:strVal val="#ppt_w"/>
                                          </p:val>
                                        </p:tav>
                                      </p:tavLst>
                                    </p:anim>
                                    <p:anim calcmode="lin" valueType="num">
                                      <p:cBhvr>
                                        <p:cTn id="8" dur="500" fill="hold"/>
                                        <p:tgtEl>
                                          <p:spTgt spid="80"/>
                                        </p:tgtEl>
                                        <p:attrNameLst>
                                          <p:attrName>ppt_h</p:attrName>
                                        </p:attrNameLst>
                                      </p:cBhvr>
                                      <p:tavLst>
                                        <p:tav tm="0">
                                          <p:val>
                                            <p:fltVal val="0"/>
                                          </p:val>
                                        </p:tav>
                                        <p:tav tm="100000">
                                          <p:val>
                                            <p:strVal val="#ppt_h"/>
                                          </p:val>
                                        </p:tav>
                                      </p:tavLst>
                                    </p:anim>
                                    <p:animEffect transition="in" filter="fade">
                                      <p:cBhvr>
                                        <p:cTn id="9" dur="500"/>
                                        <p:tgtEl>
                                          <p:spTgt spid="80"/>
                                        </p:tgtEl>
                                      </p:cBhvr>
                                    </p:animEffect>
                                    <p:anim calcmode="lin" valueType="num">
                                      <p:cBhvr>
                                        <p:cTn id="10" dur="500" fill="hold"/>
                                        <p:tgtEl>
                                          <p:spTgt spid="80"/>
                                        </p:tgtEl>
                                        <p:attrNameLst>
                                          <p:attrName>ppt_x</p:attrName>
                                        </p:attrNameLst>
                                      </p:cBhvr>
                                      <p:tavLst>
                                        <p:tav tm="0">
                                          <p:val>
                                            <p:fltVal val="0.5"/>
                                          </p:val>
                                        </p:tav>
                                        <p:tav tm="100000">
                                          <p:val>
                                            <p:strVal val="#ppt_x"/>
                                          </p:val>
                                        </p:tav>
                                      </p:tavLst>
                                    </p:anim>
                                    <p:anim calcmode="lin" valueType="num">
                                      <p:cBhvr>
                                        <p:cTn id="11" dur="500" fill="hold"/>
                                        <p:tgtEl>
                                          <p:spTgt spid="80"/>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250" fill="hold"/>
                                        <p:tgtEl>
                                          <p:spTgt spid="2"/>
                                        </p:tgtEl>
                                        <p:attrNameLst>
                                          <p:attrName>ppt_x</p:attrName>
                                        </p:attrNameLst>
                                      </p:cBhvr>
                                      <p:tavLst>
                                        <p:tav tm="0">
                                          <p:val>
                                            <p:strVal val="0-#ppt_w/2"/>
                                          </p:val>
                                        </p:tav>
                                        <p:tav tm="100000">
                                          <p:val>
                                            <p:strVal val="#ppt_x"/>
                                          </p:val>
                                        </p:tav>
                                      </p:tavLst>
                                    </p:anim>
                                    <p:anim calcmode="lin" valueType="num">
                                      <p:cBhvr additive="base">
                                        <p:cTn id="17" dur="250" fill="hold"/>
                                        <p:tgtEl>
                                          <p:spTgt spid="2"/>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250" fill="hold"/>
                                        <p:tgtEl>
                                          <p:spTgt spid="3"/>
                                        </p:tgtEl>
                                        <p:attrNameLst>
                                          <p:attrName>ppt_x</p:attrName>
                                        </p:attrNameLst>
                                      </p:cBhvr>
                                      <p:tavLst>
                                        <p:tav tm="0">
                                          <p:val>
                                            <p:strVal val="0-#ppt_w/2"/>
                                          </p:val>
                                        </p:tav>
                                        <p:tav tm="100000">
                                          <p:val>
                                            <p:strVal val="#ppt_x"/>
                                          </p:val>
                                        </p:tav>
                                      </p:tavLst>
                                    </p:anim>
                                    <p:anim calcmode="lin" valueType="num">
                                      <p:cBhvr additive="base">
                                        <p:cTn id="21" dur="25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250"/>
                            </p:stCondLst>
                            <p:childTnLst>
                              <p:par>
                                <p:cTn id="23" presetID="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p:stCondLst>
                              <p:cond delay="250"/>
                            </p:stCondLst>
                            <p:childTnLst>
                              <p:par>
                                <p:cTn id="26" presetID="22" presetClass="entr" presetSubtype="8"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par>
                                <p:cTn id="29" presetID="22" presetClass="entr" presetSubtype="8"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par>
                                <p:cTn id="32" presetID="22" presetClass="entr" presetSubtype="8"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par>
                          <p:cTn id="35" fill="hold">
                            <p:stCondLst>
                              <p:cond delay="750"/>
                            </p:stCondLst>
                            <p:childTnLst>
                              <p:par>
                                <p:cTn id="36" presetID="1"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left)">
                                      <p:cBhvr>
                                        <p:cTn id="42" dur="250"/>
                                        <p:tgtEl>
                                          <p:spTgt spid="5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left)">
                                      <p:cBhvr>
                                        <p:cTn id="45" dur="250"/>
                                        <p:tgtEl>
                                          <p:spTgt spid="50"/>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250"/>
                                        <p:tgtEl>
                                          <p:spTgt spid="15"/>
                                        </p:tgtEl>
                                      </p:cBhvr>
                                    </p:animEffect>
                                  </p:childTnLst>
                                </p:cTn>
                              </p:par>
                            </p:childTnLst>
                          </p:cTn>
                        </p:par>
                        <p:par>
                          <p:cTn id="49" fill="hold">
                            <p:stCondLst>
                              <p:cond delay="250"/>
                            </p:stCondLst>
                            <p:childTnLst>
                              <p:par>
                                <p:cTn id="50" presetID="1" presetClass="entr" presetSubtype="0"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childTnLst>
                                </p:cTn>
                              </p:par>
                            </p:childTnLst>
                          </p:cTn>
                        </p:par>
                        <p:par>
                          <p:cTn id="52" fill="hold">
                            <p:stCondLst>
                              <p:cond delay="250"/>
                            </p:stCondLst>
                            <p:childTnLst>
                              <p:par>
                                <p:cTn id="53" presetID="1" presetClass="entr" presetSubtype="0" fill="hold" nodeType="after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par>
                          <p:cTn id="59" fill="hold">
                            <p:stCondLst>
                              <p:cond delay="250"/>
                            </p:stCondLst>
                            <p:childTnLst>
                              <p:par>
                                <p:cTn id="60" presetID="1" presetClass="entr" presetSubtype="0" fill="hold" nodeType="afterEffect">
                                  <p:stCondLst>
                                    <p:cond delay="0"/>
                                  </p:stCondLst>
                                  <p:childTnLst>
                                    <p:set>
                                      <p:cBhvr>
                                        <p:cTn id="61" dur="1" fill="hold">
                                          <p:stCondLst>
                                            <p:cond delay="0"/>
                                          </p:stCondLst>
                                        </p:cTn>
                                        <p:tgtEl>
                                          <p:spTgt spid="61"/>
                                        </p:tgtEl>
                                        <p:attrNameLst>
                                          <p:attrName>style.visibility</p:attrName>
                                        </p:attrNameLst>
                                      </p:cBhvr>
                                      <p:to>
                                        <p:strVal val="visible"/>
                                      </p:to>
                                    </p:set>
                                  </p:childTnLst>
                                </p:cTn>
                              </p:par>
                            </p:childTnLst>
                          </p:cTn>
                        </p:par>
                        <p:par>
                          <p:cTn id="62" fill="hold">
                            <p:stCondLst>
                              <p:cond delay="250"/>
                            </p:stCondLst>
                            <p:childTnLst>
                              <p:par>
                                <p:cTn id="63" presetID="1" presetClass="entr" presetSubtype="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wipe(left)">
                                      <p:cBhvr>
                                        <p:cTn id="75" dur="250"/>
                                        <p:tgtEl>
                                          <p:spTgt spid="60"/>
                                        </p:tgtEl>
                                      </p:cBhvr>
                                    </p:animEffect>
                                  </p:childTnLst>
                                </p:cTn>
                              </p:par>
                              <p:par>
                                <p:cTn id="76" presetID="53" presetClass="entr" presetSubtype="528" fill="hold"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p:cTn id="78" dur="500" fill="hold"/>
                                        <p:tgtEl>
                                          <p:spTgt spid="77"/>
                                        </p:tgtEl>
                                        <p:attrNameLst>
                                          <p:attrName>ppt_w</p:attrName>
                                        </p:attrNameLst>
                                      </p:cBhvr>
                                      <p:tavLst>
                                        <p:tav tm="0">
                                          <p:val>
                                            <p:fltVal val="0"/>
                                          </p:val>
                                        </p:tav>
                                        <p:tav tm="100000">
                                          <p:val>
                                            <p:strVal val="#ppt_w"/>
                                          </p:val>
                                        </p:tav>
                                      </p:tavLst>
                                    </p:anim>
                                    <p:anim calcmode="lin" valueType="num">
                                      <p:cBhvr>
                                        <p:cTn id="79" dur="500" fill="hold"/>
                                        <p:tgtEl>
                                          <p:spTgt spid="77"/>
                                        </p:tgtEl>
                                        <p:attrNameLst>
                                          <p:attrName>ppt_h</p:attrName>
                                        </p:attrNameLst>
                                      </p:cBhvr>
                                      <p:tavLst>
                                        <p:tav tm="0">
                                          <p:val>
                                            <p:fltVal val="0"/>
                                          </p:val>
                                        </p:tav>
                                        <p:tav tm="100000">
                                          <p:val>
                                            <p:strVal val="#ppt_h"/>
                                          </p:val>
                                        </p:tav>
                                      </p:tavLst>
                                    </p:anim>
                                    <p:animEffect transition="in" filter="fade">
                                      <p:cBhvr>
                                        <p:cTn id="80" dur="500"/>
                                        <p:tgtEl>
                                          <p:spTgt spid="77"/>
                                        </p:tgtEl>
                                      </p:cBhvr>
                                    </p:animEffect>
                                    <p:anim calcmode="lin" valueType="num">
                                      <p:cBhvr>
                                        <p:cTn id="81" dur="500" fill="hold"/>
                                        <p:tgtEl>
                                          <p:spTgt spid="77"/>
                                        </p:tgtEl>
                                        <p:attrNameLst>
                                          <p:attrName>ppt_x</p:attrName>
                                        </p:attrNameLst>
                                      </p:cBhvr>
                                      <p:tavLst>
                                        <p:tav tm="0">
                                          <p:val>
                                            <p:fltVal val="0.5"/>
                                          </p:val>
                                        </p:tav>
                                        <p:tav tm="100000">
                                          <p:val>
                                            <p:strVal val="#ppt_x"/>
                                          </p:val>
                                        </p:tav>
                                      </p:tavLst>
                                    </p:anim>
                                    <p:anim calcmode="lin" valueType="num">
                                      <p:cBhvr>
                                        <p:cTn id="82" dur="500" fill="hold"/>
                                        <p:tgtEl>
                                          <p:spTgt spid="77"/>
                                        </p:tgtEl>
                                        <p:attrNameLst>
                                          <p:attrName>ppt_y</p:attrName>
                                        </p:attrNameLst>
                                      </p:cBhvr>
                                      <p:tavLst>
                                        <p:tav tm="0">
                                          <p:val>
                                            <p:fltVal val="0.5"/>
                                          </p:val>
                                        </p:tav>
                                        <p:tav tm="100000">
                                          <p:val>
                                            <p:strVal val="#ppt_y"/>
                                          </p:val>
                                        </p:tav>
                                      </p:tavLst>
                                    </p:anim>
                                  </p:childTnLst>
                                </p:cTn>
                              </p:par>
                              <p:par>
                                <p:cTn id="83" presetID="1" presetClass="entr" presetSubtype="0" fill="hold" nodeType="withEffect">
                                  <p:stCondLst>
                                    <p:cond delay="0"/>
                                  </p:stCondLst>
                                  <p:childTnLst>
                                    <p:set>
                                      <p:cBhvr>
                                        <p:cTn id="84" dur="1" fill="hold">
                                          <p:stCondLst>
                                            <p:cond delay="0"/>
                                          </p:stCondLst>
                                        </p:cTn>
                                        <p:tgtEl>
                                          <p:spTgt spid="13"/>
                                        </p:tgtEl>
                                        <p:attrNameLst>
                                          <p:attrName>style.visibility</p:attrName>
                                        </p:attrNameLst>
                                      </p:cBhvr>
                                      <p:to>
                                        <p:strVal val="visible"/>
                                      </p:to>
                                    </p:set>
                                  </p:childTnLst>
                                </p:cTn>
                              </p:par>
                              <p:par>
                                <p:cTn id="85" presetID="22" presetClass="entr" presetSubtype="8" fill="hold"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500"/>
                            </p:stCondLst>
                            <p:childTnLst>
                              <p:par>
                                <p:cTn id="89" presetID="1" presetClass="entr" presetSubtype="0" fill="hold" nodeType="afterEffect">
                                  <p:stCondLst>
                                    <p:cond delay="0"/>
                                  </p:stCondLst>
                                  <p:childTnLst>
                                    <p:set>
                                      <p:cBhvr>
                                        <p:cTn id="90" dur="1" fill="hold">
                                          <p:stCondLst>
                                            <p:cond delay="0"/>
                                          </p:stCondLst>
                                        </p:cTn>
                                        <p:tgtEl>
                                          <p:spTgt spid="6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20" grpId="0"/>
      <p:bldP spid="22" grpId="0"/>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tint val="100000"/>
                <a:shade val="100000"/>
                <a:satMod val="130000"/>
                <a:alpha val="75000"/>
              </a:schemeClr>
            </a:gs>
            <a:gs pos="50000">
              <a:schemeClr val="accent1">
                <a:tint val="50000"/>
                <a:shade val="100000"/>
                <a:satMod val="350000"/>
              </a:schemeClr>
            </a:gs>
          </a:gsLst>
          <a:lin ang="16200000" scaled="0"/>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GB" dirty="0" err="1"/>
              <a:t>Programa</a:t>
            </a:r>
            <a:r>
              <a:rPr lang="en-GB" dirty="0"/>
              <a:t> de  </a:t>
            </a:r>
            <a:r>
              <a:rPr lang="en-GB" dirty="0" smtClean="0"/>
              <a:t>control de </a:t>
            </a:r>
            <a:r>
              <a:rPr lang="en-GB" dirty="0" err="1" smtClean="0"/>
              <a:t>amenaza</a:t>
            </a:r>
            <a:r>
              <a:rPr lang="en-GB" dirty="0" smtClean="0"/>
              <a:t> </a:t>
            </a:r>
            <a:r>
              <a:rPr lang="en-GB" dirty="0" err="1" smtClean="0"/>
              <a:t>interna</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932621809"/>
              </p:ext>
            </p:extLst>
          </p:nvPr>
        </p:nvGraphicFramePr>
        <p:xfrm>
          <a:off x="347663" y="666750"/>
          <a:ext cx="8456612" cy="3849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p:cNvPicPr>
            <a:picLocks noChangeAspect="1" noChangeArrowheads="1"/>
          </p:cNvPicPr>
          <p:nvPr/>
        </p:nvPicPr>
        <p:blipFill rotWithShape="1">
          <a:blip r:embed="rId7" cstate="email">
            <a:extLst>
              <a:ext uri="{28A0092B-C50C-407E-A947-70E740481C1C}">
                <a14:useLocalDpi xmlns:a14="http://schemas.microsoft.com/office/drawing/2010/main" xmlns=""/>
              </a:ext>
            </a:extLst>
          </a:blip>
          <a:srcRect/>
          <a:stretch/>
        </p:blipFill>
        <p:spPr bwMode="auto">
          <a:xfrm>
            <a:off x="6825436" y="4019550"/>
            <a:ext cx="2318564" cy="958837"/>
          </a:xfrm>
          <a:prstGeom prst="rect">
            <a:avLst/>
          </a:prstGeom>
          <a:noFill/>
          <a:ln w="9525">
            <a:noFill/>
            <a:miter lim="800000"/>
            <a:headEnd/>
            <a:tailEnd/>
          </a:ln>
          <a:effectLst/>
        </p:spPr>
      </p:pic>
    </p:spTree>
    <p:extLst>
      <p:ext uri="{BB962C8B-B14F-4D97-AF65-F5344CB8AC3E}">
        <p14:creationId xmlns:p14="http://schemas.microsoft.com/office/powerpoint/2010/main" xmlns="" val="4223929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AGENDA</a:t>
            </a:r>
            <a:endParaRPr lang="es-ES" dirty="0"/>
          </a:p>
        </p:txBody>
      </p:sp>
      <p:sp>
        <p:nvSpPr>
          <p:cNvPr id="3" name="Rectángulo 2"/>
          <p:cNvSpPr/>
          <p:nvPr/>
        </p:nvSpPr>
        <p:spPr>
          <a:xfrm>
            <a:off x="304800" y="725091"/>
            <a:ext cx="6553200" cy="3139321"/>
          </a:xfrm>
          <a:prstGeom prst="rect">
            <a:avLst/>
          </a:prstGeom>
        </p:spPr>
        <p:txBody>
          <a:bodyPr wrap="square">
            <a:spAutoFit/>
          </a:bodyPr>
          <a:lstStyle/>
          <a:p>
            <a:pPr marL="285750" indent="-285750">
              <a:buFont typeface="Arial"/>
              <a:buChar char="•"/>
            </a:pPr>
            <a:r>
              <a:rPr lang="es-ES_tradnl" dirty="0" smtClean="0"/>
              <a:t>Visión </a:t>
            </a:r>
            <a:r>
              <a:rPr lang="es-ES_tradnl" dirty="0"/>
              <a:t>de Amenazas</a:t>
            </a:r>
          </a:p>
          <a:p>
            <a:pPr marL="285750" indent="-285750">
              <a:buFont typeface="Arial"/>
              <a:buChar char="•"/>
            </a:pPr>
            <a:r>
              <a:rPr lang="es-ES_tradnl" dirty="0"/>
              <a:t>Escenarios</a:t>
            </a:r>
          </a:p>
          <a:p>
            <a:pPr marL="285750" indent="-285750">
              <a:buFont typeface="Arial"/>
              <a:buChar char="•"/>
            </a:pPr>
            <a:r>
              <a:rPr lang="es-ES_tradnl" dirty="0"/>
              <a:t>Amenazas Internas</a:t>
            </a:r>
          </a:p>
          <a:p>
            <a:pPr marL="285750" indent="-285750">
              <a:buFont typeface="Arial"/>
              <a:buChar char="•"/>
            </a:pPr>
            <a:r>
              <a:rPr lang="es-ES_tradnl" dirty="0" smtClean="0"/>
              <a:t>¿Dónde </a:t>
            </a:r>
            <a:r>
              <a:rPr lang="es-ES_tradnl" dirty="0"/>
              <a:t>Encontramos Amenazas Internas?</a:t>
            </a:r>
          </a:p>
          <a:p>
            <a:pPr marL="285750" indent="-285750">
              <a:buFont typeface="Arial"/>
              <a:buChar char="•"/>
            </a:pPr>
            <a:r>
              <a:rPr lang="es-ES_tradnl" dirty="0" smtClean="0"/>
              <a:t>Situación </a:t>
            </a:r>
            <a:r>
              <a:rPr lang="es-ES_tradnl" dirty="0"/>
              <a:t>Actual</a:t>
            </a:r>
          </a:p>
          <a:p>
            <a:pPr marL="285750" indent="-285750">
              <a:buFont typeface="Arial"/>
              <a:buChar char="•"/>
            </a:pPr>
            <a:r>
              <a:rPr lang="es-ES_tradnl" dirty="0" smtClean="0"/>
              <a:t>¿Qué </a:t>
            </a:r>
            <a:r>
              <a:rPr lang="es-ES_tradnl" dirty="0"/>
              <a:t>Debemos Proteger?</a:t>
            </a:r>
          </a:p>
          <a:p>
            <a:pPr marL="285750" indent="-285750">
              <a:buFont typeface="Arial"/>
              <a:buChar char="•"/>
            </a:pPr>
            <a:r>
              <a:rPr lang="es-ES_tradnl" dirty="0" smtClean="0"/>
              <a:t>¿Cómo </a:t>
            </a:r>
            <a:r>
              <a:rPr lang="es-ES_tradnl" dirty="0"/>
              <a:t>Hacerlo?</a:t>
            </a:r>
          </a:p>
          <a:p>
            <a:pPr marL="285750" indent="-285750">
              <a:buFont typeface="Arial"/>
              <a:buChar char="•"/>
            </a:pPr>
            <a:r>
              <a:rPr lang="es-ES_tradnl" dirty="0"/>
              <a:t>Programa de Control de Amenazas Internas</a:t>
            </a:r>
          </a:p>
          <a:p>
            <a:pPr marL="285750" indent="-285750">
              <a:buFont typeface="Arial"/>
              <a:buChar char="•"/>
            </a:pPr>
            <a:r>
              <a:rPr lang="es-ES_tradnl" dirty="0"/>
              <a:t>Consideraciones Finales</a:t>
            </a:r>
          </a:p>
          <a:p>
            <a:pPr marL="285750" indent="-285750">
              <a:buFont typeface="Arial"/>
              <a:buChar char="•"/>
            </a:pPr>
            <a:r>
              <a:rPr lang="es-ES_tradnl" dirty="0"/>
              <a:t>Preguntas y Respuestas</a:t>
            </a:r>
          </a:p>
          <a:p>
            <a:endParaRPr lang="es-ES_tradnl" dirty="0"/>
          </a:p>
        </p:txBody>
      </p:sp>
      <p:pic>
        <p:nvPicPr>
          <p:cNvPr id="5" name="Picture 2"/>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a:off x="6825436" y="4019550"/>
            <a:ext cx="2318564" cy="958837"/>
          </a:xfrm>
          <a:prstGeom prst="rect">
            <a:avLst/>
          </a:prstGeom>
          <a:noFill/>
          <a:ln w="9525">
            <a:noFill/>
            <a:miter lim="800000"/>
            <a:headEnd/>
            <a:tailEnd/>
          </a:ln>
          <a:effectLst/>
        </p:spPr>
      </p:pic>
    </p:spTree>
    <p:extLst>
      <p:ext uri="{BB962C8B-B14F-4D97-AF65-F5344CB8AC3E}">
        <p14:creationId xmlns:p14="http://schemas.microsoft.com/office/powerpoint/2010/main" xmlns="" val="104078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6825436" y="4019550"/>
            <a:ext cx="2318564" cy="958837"/>
          </a:xfrm>
          <a:prstGeom prst="rect">
            <a:avLst/>
          </a:prstGeom>
          <a:noFill/>
          <a:ln w="9525">
            <a:noFill/>
            <a:miter lim="800000"/>
            <a:headEnd/>
            <a:tailEnd/>
          </a:ln>
          <a:effectLst/>
        </p:spPr>
      </p:pic>
      <p:pic>
        <p:nvPicPr>
          <p:cNvPr id="2050" name="Picture 2" descr="https://www.luxuryalcoholdrugrehab.com/sites/default/files/styles/cover/public/road_sign_showing_new_life_vs_old_life.jpg?itok=I5SjkDH0"/>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bwMode="auto">
          <a:xfrm>
            <a:off x="449251" y="590552"/>
            <a:ext cx="2057398" cy="205739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2052" name="Picture 4" descr="https://encrypted-tbn2.gstatic.com/images?q=tbn:ANd9GcRoLmyjDnO1K4W9WcphubHyvA23-UmG6ZCTj1IQSx7l47krrnDr"/>
          <p:cNvPicPr>
            <a:picLocks noChangeAspect="1" noChangeArrowheads="1"/>
          </p:cNvPicPr>
          <p:nvPr/>
        </p:nvPicPr>
        <p:blipFill rotWithShape="1">
          <a:blip r:embed="rId5" cstate="email">
            <a:extLst>
              <a:ext uri="{28A0092B-C50C-407E-A947-70E740481C1C}">
                <a14:useLocalDpi xmlns:a14="http://schemas.microsoft.com/office/drawing/2010/main" xmlns=""/>
              </a:ext>
            </a:extLst>
          </a:blip>
          <a:srcRect/>
          <a:stretch/>
        </p:blipFill>
        <p:spPr bwMode="auto">
          <a:xfrm>
            <a:off x="3657600" y="590552"/>
            <a:ext cx="2057398" cy="205739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2054" name="Picture 6" descr="http://cdn2.hubspot.net/hub/210053/file-601099300-jpg/images/proof_of_concept.jpg"/>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6629400" y="590551"/>
            <a:ext cx="2057398" cy="205739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228600" y="2801383"/>
            <a:ext cx="2551125" cy="2308324"/>
          </a:xfrm>
          <a:prstGeom prst="rect">
            <a:avLst/>
          </a:prstGeom>
          <a:solidFill>
            <a:srgbClr val="F2F2F2"/>
          </a:solidFill>
        </p:spPr>
        <p:txBody>
          <a:bodyPr wrap="square">
            <a:spAutoFit/>
          </a:bodyPr>
          <a:lstStyle/>
          <a:p>
            <a:pPr algn="ctr"/>
            <a:endParaRPr lang="es-ES" sz="2400" b="1" dirty="0" smtClean="0">
              <a:solidFill>
                <a:srgbClr val="000000"/>
              </a:solidFill>
            </a:endParaRPr>
          </a:p>
          <a:p>
            <a:pPr algn="ctr"/>
            <a:r>
              <a:rPr lang="es-ES" sz="2400" b="1" dirty="0" smtClean="0">
                <a:solidFill>
                  <a:srgbClr val="000000"/>
                </a:solidFill>
              </a:rPr>
              <a:t>Las amenazas internas es </a:t>
            </a:r>
            <a:r>
              <a:rPr lang="es-ES" sz="2400" b="1" dirty="0">
                <a:solidFill>
                  <a:srgbClr val="000000"/>
                </a:solidFill>
              </a:rPr>
              <a:t>un problema para todas las organizaciones</a:t>
            </a:r>
            <a:endParaRPr lang="en-GB" sz="2400" b="1" dirty="0">
              <a:solidFill>
                <a:srgbClr val="000000"/>
              </a:solidFill>
            </a:endParaRPr>
          </a:p>
        </p:txBody>
      </p:sp>
      <p:sp>
        <p:nvSpPr>
          <p:cNvPr id="11" name="Rectangle 10"/>
          <p:cNvSpPr/>
          <p:nvPr/>
        </p:nvSpPr>
        <p:spPr>
          <a:xfrm>
            <a:off x="3352800" y="2778026"/>
            <a:ext cx="2613826" cy="2308324"/>
          </a:xfrm>
          <a:prstGeom prst="rect">
            <a:avLst/>
          </a:prstGeom>
          <a:solidFill>
            <a:srgbClr val="F2F2F2"/>
          </a:solidFill>
        </p:spPr>
        <p:txBody>
          <a:bodyPr wrap="square">
            <a:spAutoFit/>
          </a:bodyPr>
          <a:lstStyle/>
          <a:p>
            <a:pPr algn="ctr"/>
            <a:r>
              <a:rPr lang="es-ES" sz="2400" b="1" dirty="0">
                <a:solidFill>
                  <a:srgbClr val="000000"/>
                </a:solidFill>
              </a:rPr>
              <a:t>El seguimiento de los empleados puede </a:t>
            </a:r>
            <a:r>
              <a:rPr lang="es-ES" sz="2400" b="1" dirty="0" smtClean="0">
                <a:solidFill>
                  <a:srgbClr val="000000"/>
                </a:solidFill>
              </a:rPr>
              <a:t>justificarse / Regulaciones</a:t>
            </a:r>
            <a:endParaRPr lang="en-GB" sz="2400" b="1" dirty="0">
              <a:solidFill>
                <a:srgbClr val="000000"/>
              </a:solidFill>
            </a:endParaRPr>
          </a:p>
        </p:txBody>
      </p:sp>
      <p:sp>
        <p:nvSpPr>
          <p:cNvPr id="12" name="Rectangle 11"/>
          <p:cNvSpPr/>
          <p:nvPr/>
        </p:nvSpPr>
        <p:spPr>
          <a:xfrm>
            <a:off x="6248400" y="2803689"/>
            <a:ext cx="2743200" cy="2308324"/>
          </a:xfrm>
          <a:prstGeom prst="rect">
            <a:avLst/>
          </a:prstGeom>
          <a:solidFill>
            <a:srgbClr val="F2F2F2"/>
          </a:solidFill>
        </p:spPr>
        <p:txBody>
          <a:bodyPr wrap="square">
            <a:spAutoFit/>
          </a:bodyPr>
          <a:lstStyle/>
          <a:p>
            <a:pPr algn="ctr"/>
            <a:r>
              <a:rPr lang="es-ES" sz="2400" b="1" dirty="0">
                <a:solidFill>
                  <a:srgbClr val="000000"/>
                </a:solidFill>
              </a:rPr>
              <a:t>Venga y hable con nosotros y podemos ayudarle a construir un caso de negocios</a:t>
            </a:r>
            <a:endParaRPr lang="en-GB" sz="2400" b="1" dirty="0">
              <a:solidFill>
                <a:srgbClr val="000000"/>
              </a:solidFill>
            </a:endParaRPr>
          </a:p>
        </p:txBody>
      </p:sp>
      <p:sp>
        <p:nvSpPr>
          <p:cNvPr id="7" name="Title 6"/>
          <p:cNvSpPr>
            <a:spLocks noGrp="1"/>
          </p:cNvSpPr>
          <p:nvPr>
            <p:ph type="title" idx="4294967295"/>
          </p:nvPr>
        </p:nvSpPr>
        <p:spPr>
          <a:xfrm>
            <a:off x="0" y="73025"/>
            <a:ext cx="8458200" cy="381000"/>
          </a:xfrm>
          <a:prstGeom prst="rect">
            <a:avLst/>
          </a:prstGeom>
        </p:spPr>
        <p:txBody>
          <a:bodyPr/>
          <a:lstStyle/>
          <a:p>
            <a:pPr algn="l"/>
            <a:r>
              <a:rPr lang="en-GB" sz="2000" b="1" cap="all" dirty="0" err="1" smtClean="0">
                <a:solidFill>
                  <a:schemeClr val="tx2"/>
                </a:solidFill>
              </a:rPr>
              <a:t>Puntos</a:t>
            </a:r>
            <a:r>
              <a:rPr lang="en-GB" sz="2000" b="1" cap="all" dirty="0" smtClean="0">
                <a:solidFill>
                  <a:schemeClr val="tx2"/>
                </a:solidFill>
              </a:rPr>
              <a:t> </a:t>
            </a:r>
            <a:r>
              <a:rPr lang="en-GB" sz="2000" b="1" cap="all" dirty="0" err="1" smtClean="0">
                <a:solidFill>
                  <a:schemeClr val="tx2"/>
                </a:solidFill>
              </a:rPr>
              <a:t>principales</a:t>
            </a:r>
            <a:endParaRPr lang="en-GB" sz="2000" b="1" cap="all" dirty="0">
              <a:solidFill>
                <a:schemeClr val="tx2"/>
              </a:solidFill>
            </a:endParaRPr>
          </a:p>
        </p:txBody>
      </p:sp>
    </p:spTree>
    <p:extLst>
      <p:ext uri="{BB962C8B-B14F-4D97-AF65-F5344CB8AC3E}">
        <p14:creationId xmlns:p14="http://schemas.microsoft.com/office/powerpoint/2010/main" xmlns="" val="4015420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46075" y="1977497"/>
            <a:ext cx="5029200" cy="421077"/>
          </a:xfrm>
        </p:spPr>
        <p:txBody>
          <a:bodyPr/>
          <a:lstStyle/>
          <a:p>
            <a:r>
              <a:rPr lang="en-GB" dirty="0" smtClean="0"/>
              <a:t>GRACIAS</a:t>
            </a:r>
            <a:endParaRPr lang="en-GB" dirty="0"/>
          </a:p>
        </p:txBody>
      </p:sp>
      <p:sp>
        <p:nvSpPr>
          <p:cNvPr id="5" name="Content Placeholder 4"/>
          <p:cNvSpPr>
            <a:spLocks noGrp="1"/>
          </p:cNvSpPr>
          <p:nvPr>
            <p:ph idx="12"/>
          </p:nvPr>
        </p:nvSpPr>
        <p:spPr>
          <a:xfrm>
            <a:off x="412588" y="2398574"/>
            <a:ext cx="5027804" cy="1675936"/>
          </a:xfrm>
        </p:spPr>
        <p:txBody>
          <a:bodyPr/>
          <a:lstStyle/>
          <a:p>
            <a:endParaRPr lang="en-GB" dirty="0"/>
          </a:p>
          <a:p>
            <a:r>
              <a:rPr lang="en-GB" u="sng" dirty="0" smtClean="0">
                <a:solidFill>
                  <a:schemeClr val="accent6"/>
                </a:solidFill>
              </a:rPr>
              <a:t>amarthi@forcepoint.com</a:t>
            </a:r>
          </a:p>
          <a:p>
            <a:r>
              <a:rPr lang="en-GB" u="sng" dirty="0">
                <a:solidFill>
                  <a:schemeClr val="accent6"/>
                </a:solidFill>
              </a:rPr>
              <a:t>lperdomo@forcepoint.com</a:t>
            </a:r>
          </a:p>
          <a:p>
            <a:endParaRPr lang="en-GB" dirty="0" smtClean="0"/>
          </a:p>
          <a:p>
            <a:endParaRPr lang="en-GB" dirty="0"/>
          </a:p>
        </p:txBody>
      </p:sp>
      <p:sp>
        <p:nvSpPr>
          <p:cNvPr id="2" name="Rectangle 1"/>
          <p:cNvSpPr/>
          <p:nvPr/>
        </p:nvSpPr>
        <p:spPr>
          <a:xfrm>
            <a:off x="300305" y="3735202"/>
            <a:ext cx="3899465" cy="369332"/>
          </a:xfrm>
          <a:prstGeom prst="rect">
            <a:avLst/>
          </a:prstGeom>
        </p:spPr>
        <p:txBody>
          <a:bodyPr wrap="none">
            <a:spAutoFit/>
          </a:bodyPr>
          <a:lstStyle/>
          <a:p>
            <a:r>
              <a:rPr lang="en-US" dirty="0">
                <a:solidFill>
                  <a:schemeClr val="bg1"/>
                </a:solidFill>
              </a:rPr>
              <a:t>PROTECTING THE HUMAN POINT</a:t>
            </a:r>
          </a:p>
        </p:txBody>
      </p:sp>
      <p:pic>
        <p:nvPicPr>
          <p:cNvPr id="6" name="Picture 5"/>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124200" y="590550"/>
            <a:ext cx="2517750" cy="3247141"/>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724400" y="1504950"/>
            <a:ext cx="2325931" cy="2878276"/>
          </a:xfrm>
          <a:prstGeom prst="rect">
            <a:avLst/>
          </a:prstGeom>
        </p:spPr>
      </p:pic>
      <p:pic>
        <p:nvPicPr>
          <p:cNvPr id="3" name="Picture 2"/>
          <p:cNvPicPr>
            <a:picLocks noChangeAspect="1"/>
          </p:cNvPicPr>
          <p:nvPr/>
        </p:nvPicPr>
        <p:blipFill>
          <a:blip r:embed="rId5"/>
          <a:stretch>
            <a:fillRect/>
          </a:stretch>
        </p:blipFill>
        <p:spPr>
          <a:xfrm>
            <a:off x="6764050" y="1990725"/>
            <a:ext cx="2409825" cy="3152775"/>
          </a:xfrm>
          <a:prstGeom prst="rect">
            <a:avLst/>
          </a:prstGeom>
        </p:spPr>
      </p:pic>
    </p:spTree>
    <p:extLst>
      <p:ext uri="{BB962C8B-B14F-4D97-AF65-F5344CB8AC3E}">
        <p14:creationId xmlns:p14="http://schemas.microsoft.com/office/powerpoint/2010/main" xmlns="" val="200547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Rectangle 56"/>
          <p:cNvSpPr/>
          <p:nvPr/>
        </p:nvSpPr>
        <p:spPr>
          <a:xfrm>
            <a:off x="0" y="-48399"/>
            <a:ext cx="9144000" cy="5287149"/>
          </a:xfrm>
          <a:prstGeom prst="rect">
            <a:avLst/>
          </a:prstGeom>
          <a:gradFill flip="none" rotWithShape="1">
            <a:gsLst>
              <a:gs pos="0">
                <a:schemeClr val="tx1">
                  <a:lumMod val="75000"/>
                  <a:lumOff val="25000"/>
                </a:schemeClr>
              </a:gs>
              <a:gs pos="84000">
                <a:schemeClr val="tx1"/>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4" name="Title 1"/>
          <p:cNvSpPr txBox="1">
            <a:spLocks/>
          </p:cNvSpPr>
          <p:nvPr/>
        </p:nvSpPr>
        <p:spPr>
          <a:xfrm>
            <a:off x="0" y="133350"/>
            <a:ext cx="8534400" cy="52228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latin typeface="+mn-lt"/>
              </a:rPr>
              <a:t> </a:t>
            </a:r>
            <a:endParaRPr lang="en-US" dirty="0">
              <a:latin typeface="+mn-lt"/>
            </a:endParaRPr>
          </a:p>
        </p:txBody>
      </p:sp>
      <p:sp>
        <p:nvSpPr>
          <p:cNvPr id="5" name="Rectangle 4"/>
          <p:cNvSpPr/>
          <p:nvPr/>
        </p:nvSpPr>
        <p:spPr>
          <a:xfrm>
            <a:off x="304800" y="257949"/>
            <a:ext cx="2286000" cy="1066800"/>
          </a:xfrm>
          <a:prstGeom prst="rect">
            <a:avLst/>
          </a:prstGeom>
          <a:no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762000" y="514350"/>
            <a:ext cx="1905000" cy="738664"/>
          </a:xfrm>
          <a:prstGeom prst="rect">
            <a:avLst/>
          </a:prstGeom>
          <a:noFill/>
        </p:spPr>
        <p:txBody>
          <a:bodyPr wrap="square" rtlCol="0">
            <a:spAutoFit/>
          </a:bodyPr>
          <a:lstStyle/>
          <a:p>
            <a:r>
              <a:rPr lang="en-US" sz="2800" dirty="0" err="1" smtClean="0">
                <a:solidFill>
                  <a:srgbClr val="FFFFFF"/>
                </a:solidFill>
                <a:cs typeface="Arial" pitchFamily="34" charset="0"/>
              </a:rPr>
              <a:t>Dueño</a:t>
            </a:r>
            <a:endParaRPr lang="en-US" sz="2800" dirty="0" smtClean="0">
              <a:solidFill>
                <a:srgbClr val="FFFFFF"/>
              </a:solidFill>
              <a:cs typeface="Arial" pitchFamily="34" charset="0"/>
            </a:endParaRPr>
          </a:p>
          <a:p>
            <a:pPr algn="ctr"/>
            <a:endParaRPr lang="en-US" sz="1400" dirty="0" smtClean="0">
              <a:solidFill>
                <a:srgbClr val="FF6600"/>
              </a:solidFill>
              <a:cs typeface="Arial" pitchFamily="34" charset="0"/>
            </a:endParaRPr>
          </a:p>
        </p:txBody>
      </p:sp>
      <p:cxnSp>
        <p:nvCxnSpPr>
          <p:cNvPr id="7" name="Straight Connector 6"/>
          <p:cNvCxnSpPr/>
          <p:nvPr/>
        </p:nvCxnSpPr>
        <p:spPr>
          <a:xfrm>
            <a:off x="2590800" y="486549"/>
            <a:ext cx="5486400" cy="0"/>
          </a:xfrm>
          <a:prstGeom prst="line">
            <a:avLst/>
          </a:prstGeom>
          <a:ln w="1270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590800" y="791349"/>
            <a:ext cx="4495800" cy="0"/>
          </a:xfrm>
          <a:prstGeom prst="line">
            <a:avLst/>
          </a:prstGeom>
          <a:ln w="1270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752600" y="1400949"/>
            <a:ext cx="0" cy="304800"/>
          </a:xfrm>
          <a:prstGeom prst="line">
            <a:avLst/>
          </a:prstGeom>
          <a:ln w="1270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752600" y="1705749"/>
            <a:ext cx="1066800" cy="0"/>
          </a:xfrm>
          <a:prstGeom prst="straightConnector1">
            <a:avLst/>
          </a:prstGeom>
          <a:ln w="12700" cmpd="sng">
            <a:solidFill>
              <a:srgbClr val="FFFFFF"/>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819400" y="1324749"/>
            <a:ext cx="2286000" cy="533400"/>
          </a:xfrm>
          <a:prstGeom prst="rect">
            <a:avLst/>
          </a:prstGeom>
          <a:noFill/>
          <a:ln w="317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12" name="Straight Connector 11"/>
          <p:cNvCxnSpPr/>
          <p:nvPr/>
        </p:nvCxnSpPr>
        <p:spPr>
          <a:xfrm>
            <a:off x="5105400" y="1477149"/>
            <a:ext cx="1524000" cy="0"/>
          </a:xfrm>
          <a:prstGeom prst="line">
            <a:avLst/>
          </a:prstGeom>
          <a:ln w="1270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7086600" y="791349"/>
            <a:ext cx="0" cy="2514600"/>
          </a:xfrm>
          <a:prstGeom prst="straightConnector1">
            <a:avLst/>
          </a:prstGeom>
          <a:ln w="12700" cmpd="sng">
            <a:solidFill>
              <a:srgbClr val="FFFFFF"/>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4267200" y="2391549"/>
            <a:ext cx="1905000" cy="609600"/>
          </a:xfrm>
          <a:prstGeom prst="rect">
            <a:avLst/>
          </a:prstGeom>
          <a:noFill/>
          <a:ln w="635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5" name="TextBox 14"/>
          <p:cNvSpPr txBox="1"/>
          <p:nvPr/>
        </p:nvSpPr>
        <p:spPr>
          <a:xfrm>
            <a:off x="4343400" y="2568773"/>
            <a:ext cx="1828800" cy="276999"/>
          </a:xfrm>
          <a:prstGeom prst="rect">
            <a:avLst/>
          </a:prstGeom>
          <a:noFill/>
        </p:spPr>
        <p:txBody>
          <a:bodyPr wrap="square" rtlCol="0">
            <a:spAutoFit/>
          </a:bodyPr>
          <a:lstStyle/>
          <a:p>
            <a:r>
              <a:rPr lang="en-US" sz="1200" dirty="0" smtClean="0">
                <a:solidFill>
                  <a:schemeClr val="accent2"/>
                </a:solidFill>
                <a:cs typeface="Arial" pitchFamily="34" charset="0"/>
              </a:rPr>
              <a:t>VULNERABILIDADES</a:t>
            </a:r>
          </a:p>
        </p:txBody>
      </p:sp>
      <p:sp>
        <p:nvSpPr>
          <p:cNvPr id="16" name="TextBox 15"/>
          <p:cNvSpPr txBox="1"/>
          <p:nvPr/>
        </p:nvSpPr>
        <p:spPr>
          <a:xfrm>
            <a:off x="5257800" y="209553"/>
            <a:ext cx="685800" cy="276999"/>
          </a:xfrm>
          <a:prstGeom prst="rect">
            <a:avLst/>
          </a:prstGeom>
          <a:noFill/>
        </p:spPr>
        <p:txBody>
          <a:bodyPr wrap="square" rtlCol="0">
            <a:spAutoFit/>
          </a:bodyPr>
          <a:lstStyle/>
          <a:p>
            <a:r>
              <a:rPr lang="en-US" sz="1200" dirty="0" smtClean="0">
                <a:solidFill>
                  <a:srgbClr val="FFFFFF"/>
                </a:solidFill>
                <a:cs typeface="Arial" pitchFamily="34" charset="0"/>
              </a:rPr>
              <a:t>valor</a:t>
            </a:r>
          </a:p>
        </p:txBody>
      </p:sp>
      <p:sp>
        <p:nvSpPr>
          <p:cNvPr id="17" name="TextBox 16"/>
          <p:cNvSpPr txBox="1"/>
          <p:nvPr/>
        </p:nvSpPr>
        <p:spPr>
          <a:xfrm>
            <a:off x="5257800" y="529739"/>
            <a:ext cx="1905000" cy="261610"/>
          </a:xfrm>
          <a:prstGeom prst="rect">
            <a:avLst/>
          </a:prstGeom>
          <a:noFill/>
        </p:spPr>
        <p:txBody>
          <a:bodyPr wrap="square" rtlCol="0">
            <a:spAutoFit/>
          </a:bodyPr>
          <a:lstStyle/>
          <a:p>
            <a:r>
              <a:rPr lang="en-US" sz="1100" dirty="0" err="1">
                <a:solidFill>
                  <a:srgbClr val="FFFFFF"/>
                </a:solidFill>
                <a:cs typeface="Arial" pitchFamily="34" charset="0"/>
              </a:rPr>
              <a:t>d</a:t>
            </a:r>
            <a:r>
              <a:rPr lang="en-US" sz="1100" dirty="0" err="1" smtClean="0">
                <a:solidFill>
                  <a:srgbClr val="FFFFFF"/>
                </a:solidFill>
                <a:cs typeface="Arial" pitchFamily="34" charset="0"/>
              </a:rPr>
              <a:t>eseo</a:t>
            </a:r>
            <a:r>
              <a:rPr lang="en-US" sz="1100" dirty="0" smtClean="0">
                <a:solidFill>
                  <a:srgbClr val="FFFFFF"/>
                </a:solidFill>
                <a:cs typeface="Arial" pitchFamily="34" charset="0"/>
              </a:rPr>
              <a:t> de </a:t>
            </a:r>
            <a:r>
              <a:rPr lang="en-US" sz="1100" dirty="0" err="1" smtClean="0">
                <a:solidFill>
                  <a:srgbClr val="FFFFFF"/>
                </a:solidFill>
                <a:cs typeface="Arial" pitchFamily="34" charset="0"/>
              </a:rPr>
              <a:t>minimizar</a:t>
            </a:r>
            <a:endParaRPr lang="en-US" sz="2000" dirty="0" smtClean="0">
              <a:solidFill>
                <a:srgbClr val="FFFFFF"/>
              </a:solidFill>
              <a:cs typeface="Arial" pitchFamily="34" charset="0"/>
            </a:endParaRPr>
          </a:p>
        </p:txBody>
      </p:sp>
      <p:sp>
        <p:nvSpPr>
          <p:cNvPr id="18" name="TextBox 17"/>
          <p:cNvSpPr txBox="1"/>
          <p:nvPr/>
        </p:nvSpPr>
        <p:spPr>
          <a:xfrm>
            <a:off x="5257800" y="1257300"/>
            <a:ext cx="762000" cy="261610"/>
          </a:xfrm>
          <a:prstGeom prst="rect">
            <a:avLst/>
          </a:prstGeom>
          <a:noFill/>
        </p:spPr>
        <p:txBody>
          <a:bodyPr wrap="square" rtlCol="0">
            <a:spAutoFit/>
          </a:bodyPr>
          <a:lstStyle/>
          <a:p>
            <a:r>
              <a:rPr lang="en-US" sz="1100" dirty="0" err="1" smtClean="0">
                <a:solidFill>
                  <a:srgbClr val="FFFFFF"/>
                </a:solidFill>
                <a:cs typeface="Arial" pitchFamily="34" charset="0"/>
              </a:rPr>
              <a:t>reducir</a:t>
            </a:r>
            <a:endParaRPr lang="en-US" sz="2000" dirty="0" smtClean="0">
              <a:solidFill>
                <a:srgbClr val="FFFFFF"/>
              </a:solidFill>
              <a:cs typeface="Arial" pitchFamily="34" charset="0"/>
            </a:endParaRPr>
          </a:p>
        </p:txBody>
      </p:sp>
      <p:cxnSp>
        <p:nvCxnSpPr>
          <p:cNvPr id="19" name="Straight Connector 19"/>
          <p:cNvCxnSpPr/>
          <p:nvPr/>
        </p:nvCxnSpPr>
        <p:spPr>
          <a:xfrm>
            <a:off x="4724400" y="4171950"/>
            <a:ext cx="914400" cy="0"/>
          </a:xfrm>
          <a:prstGeom prst="line">
            <a:avLst/>
          </a:prstGeom>
          <a:ln w="1270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20" name="Straight Arrow Connector 20"/>
          <p:cNvCxnSpPr/>
          <p:nvPr/>
        </p:nvCxnSpPr>
        <p:spPr>
          <a:xfrm flipV="1">
            <a:off x="5562600" y="3626304"/>
            <a:ext cx="914400" cy="545646"/>
          </a:xfrm>
          <a:prstGeom prst="straightConnector1">
            <a:avLst/>
          </a:prstGeom>
          <a:ln w="12700" cmpd="sng">
            <a:solidFill>
              <a:srgbClr val="FFFFFF"/>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21" name="Rectangle 21"/>
          <p:cNvSpPr/>
          <p:nvPr/>
        </p:nvSpPr>
        <p:spPr>
          <a:xfrm>
            <a:off x="6477000" y="3305949"/>
            <a:ext cx="1066800" cy="609600"/>
          </a:xfrm>
          <a:prstGeom prst="rect">
            <a:avLst/>
          </a:prstGeom>
          <a:noFill/>
          <a:ln w="317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2" name="TextBox 22"/>
          <p:cNvSpPr txBox="1"/>
          <p:nvPr/>
        </p:nvSpPr>
        <p:spPr>
          <a:xfrm>
            <a:off x="6476999" y="3256485"/>
            <a:ext cx="1143000" cy="507831"/>
          </a:xfrm>
          <a:prstGeom prst="rect">
            <a:avLst/>
          </a:prstGeom>
          <a:noFill/>
        </p:spPr>
        <p:txBody>
          <a:bodyPr wrap="square" rtlCol="0">
            <a:spAutoFit/>
          </a:bodyPr>
          <a:lstStyle/>
          <a:p>
            <a:pPr>
              <a:lnSpc>
                <a:spcPct val="90000"/>
              </a:lnSpc>
            </a:pPr>
            <a:endParaRPr lang="en-US" sz="1200" dirty="0" smtClean="0">
              <a:solidFill>
                <a:srgbClr val="E62D1E"/>
              </a:solidFill>
              <a:cs typeface="Arial" pitchFamily="34" charset="0"/>
            </a:endParaRPr>
          </a:p>
          <a:p>
            <a:pPr>
              <a:lnSpc>
                <a:spcPct val="90000"/>
              </a:lnSpc>
            </a:pPr>
            <a:r>
              <a:rPr lang="en-US" dirty="0" smtClean="0">
                <a:solidFill>
                  <a:srgbClr val="E62D1E"/>
                </a:solidFill>
                <a:cs typeface="Arial" pitchFamily="34" charset="0"/>
              </a:rPr>
              <a:t>RIESGO</a:t>
            </a:r>
          </a:p>
        </p:txBody>
      </p:sp>
      <p:cxnSp>
        <p:nvCxnSpPr>
          <p:cNvPr id="23" name="Straight Arrow Connector 23"/>
          <p:cNvCxnSpPr/>
          <p:nvPr/>
        </p:nvCxnSpPr>
        <p:spPr>
          <a:xfrm>
            <a:off x="6629400" y="1477149"/>
            <a:ext cx="0" cy="1828800"/>
          </a:xfrm>
          <a:prstGeom prst="straightConnector1">
            <a:avLst/>
          </a:prstGeom>
          <a:ln w="12700" cmpd="sng">
            <a:solidFill>
              <a:srgbClr val="FFFFFF"/>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4"/>
          <p:cNvCxnSpPr/>
          <p:nvPr/>
        </p:nvCxnSpPr>
        <p:spPr>
          <a:xfrm flipV="1">
            <a:off x="3200400" y="1858149"/>
            <a:ext cx="0" cy="762000"/>
          </a:xfrm>
          <a:prstGeom prst="straightConnector1">
            <a:avLst/>
          </a:prstGeom>
          <a:ln w="12700" cmpd="sng">
            <a:solidFill>
              <a:srgbClr val="FFFFFF"/>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25" name="Straight Connector 25"/>
          <p:cNvCxnSpPr/>
          <p:nvPr/>
        </p:nvCxnSpPr>
        <p:spPr>
          <a:xfrm>
            <a:off x="838200" y="1324749"/>
            <a:ext cx="0" cy="1447800"/>
          </a:xfrm>
          <a:prstGeom prst="line">
            <a:avLst/>
          </a:prstGeom>
          <a:ln w="1270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26" name="Straight Arrow Connector 26"/>
          <p:cNvCxnSpPr/>
          <p:nvPr/>
        </p:nvCxnSpPr>
        <p:spPr>
          <a:xfrm>
            <a:off x="838200" y="2772549"/>
            <a:ext cx="3429000" cy="0"/>
          </a:xfrm>
          <a:prstGeom prst="straightConnector1">
            <a:avLst/>
          </a:prstGeom>
          <a:ln w="12700" cmpd="sng">
            <a:solidFill>
              <a:srgbClr val="FFFFFF"/>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27" name="Rectangle 27"/>
          <p:cNvSpPr/>
          <p:nvPr/>
        </p:nvSpPr>
        <p:spPr>
          <a:xfrm>
            <a:off x="533400" y="3001149"/>
            <a:ext cx="1600200" cy="990600"/>
          </a:xfrm>
          <a:prstGeom prst="rect">
            <a:avLst/>
          </a:prstGeom>
          <a:noFill/>
          <a:ln w="317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28" name="Straight Connector 29"/>
          <p:cNvCxnSpPr/>
          <p:nvPr/>
        </p:nvCxnSpPr>
        <p:spPr>
          <a:xfrm>
            <a:off x="838200" y="3991749"/>
            <a:ext cx="0" cy="685800"/>
          </a:xfrm>
          <a:prstGeom prst="line">
            <a:avLst/>
          </a:prstGeom>
          <a:ln w="1270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29" name="Straight Arrow Connector 30"/>
          <p:cNvCxnSpPr/>
          <p:nvPr/>
        </p:nvCxnSpPr>
        <p:spPr>
          <a:xfrm>
            <a:off x="838200" y="4677549"/>
            <a:ext cx="6629400" cy="0"/>
          </a:xfrm>
          <a:prstGeom prst="straightConnector1">
            <a:avLst/>
          </a:prstGeom>
          <a:ln w="12700" cmpd="sng">
            <a:solidFill>
              <a:srgbClr val="FFFFFF"/>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31"/>
          <p:cNvCxnSpPr/>
          <p:nvPr/>
        </p:nvCxnSpPr>
        <p:spPr>
          <a:xfrm>
            <a:off x="8077200" y="487254"/>
            <a:ext cx="0" cy="3618796"/>
          </a:xfrm>
          <a:prstGeom prst="straightConnector1">
            <a:avLst/>
          </a:prstGeom>
          <a:ln w="12700" cmpd="sng">
            <a:solidFill>
              <a:srgbClr val="FFFFFF"/>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31" name="Rectangle 32"/>
          <p:cNvSpPr/>
          <p:nvPr/>
        </p:nvSpPr>
        <p:spPr>
          <a:xfrm>
            <a:off x="7467600" y="4106049"/>
            <a:ext cx="1371600" cy="647700"/>
          </a:xfrm>
          <a:prstGeom prst="rect">
            <a:avLst/>
          </a:prstGeom>
          <a:noFill/>
          <a:ln w="317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2" name="TextBox 33"/>
          <p:cNvSpPr txBox="1"/>
          <p:nvPr/>
        </p:nvSpPr>
        <p:spPr>
          <a:xfrm>
            <a:off x="7924799" y="4271486"/>
            <a:ext cx="990595" cy="738664"/>
          </a:xfrm>
          <a:prstGeom prst="rect">
            <a:avLst/>
          </a:prstGeom>
          <a:noFill/>
        </p:spPr>
        <p:txBody>
          <a:bodyPr wrap="square" rtlCol="0">
            <a:spAutoFit/>
          </a:bodyPr>
          <a:lstStyle/>
          <a:p>
            <a:r>
              <a:rPr lang="en-US" sz="1400" dirty="0" smtClean="0">
                <a:solidFill>
                  <a:srgbClr val="FFFFFF"/>
                </a:solidFill>
                <a:cs typeface="Arial" pitchFamily="34" charset="0"/>
              </a:rPr>
              <a:t>ACTIVOS</a:t>
            </a:r>
          </a:p>
          <a:p>
            <a:pPr algn="ctr"/>
            <a:endParaRPr lang="en-US" sz="2800" dirty="0" smtClean="0">
              <a:solidFill>
                <a:srgbClr val="FF6600"/>
              </a:solidFill>
              <a:cs typeface="Arial" pitchFamily="34" charset="0"/>
            </a:endParaRPr>
          </a:p>
        </p:txBody>
      </p:sp>
      <p:pic>
        <p:nvPicPr>
          <p:cNvPr id="33" name="Picture 34"/>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398745" y="410352"/>
            <a:ext cx="304800" cy="735725"/>
          </a:xfrm>
          <a:prstGeom prst="rect">
            <a:avLst/>
          </a:prstGeom>
        </p:spPr>
      </p:pic>
      <p:sp>
        <p:nvSpPr>
          <p:cNvPr id="34" name="Rectangle 35"/>
          <p:cNvSpPr/>
          <p:nvPr/>
        </p:nvSpPr>
        <p:spPr>
          <a:xfrm>
            <a:off x="2971800" y="3839349"/>
            <a:ext cx="1752600" cy="685800"/>
          </a:xfrm>
          <a:prstGeom prst="rect">
            <a:avLst/>
          </a:prstGeom>
          <a:noFill/>
          <a:ln w="317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5" name="TextBox 36"/>
          <p:cNvSpPr txBox="1"/>
          <p:nvPr/>
        </p:nvSpPr>
        <p:spPr>
          <a:xfrm>
            <a:off x="2950029" y="3801130"/>
            <a:ext cx="1164771" cy="523220"/>
          </a:xfrm>
          <a:prstGeom prst="rect">
            <a:avLst/>
          </a:prstGeom>
          <a:noFill/>
        </p:spPr>
        <p:txBody>
          <a:bodyPr wrap="square" rtlCol="0">
            <a:spAutoFit/>
          </a:bodyPr>
          <a:lstStyle/>
          <a:p>
            <a:endParaRPr lang="en-US" sz="1400" dirty="0" smtClean="0">
              <a:solidFill>
                <a:srgbClr val="E62D1E"/>
              </a:solidFill>
              <a:cs typeface="Arial" pitchFamily="34" charset="0"/>
            </a:endParaRPr>
          </a:p>
          <a:p>
            <a:r>
              <a:rPr lang="en-US" sz="1400" dirty="0" smtClean="0">
                <a:solidFill>
                  <a:srgbClr val="E62D1E"/>
                </a:solidFill>
                <a:cs typeface="Arial" pitchFamily="34" charset="0"/>
              </a:rPr>
              <a:t>AMENAZAS</a:t>
            </a:r>
            <a:endParaRPr lang="en-US" sz="2800" dirty="0" smtClean="0">
              <a:solidFill>
                <a:srgbClr val="E62D1E"/>
              </a:solidFill>
              <a:cs typeface="Arial" pitchFamily="34" charset="0"/>
            </a:endParaRPr>
          </a:p>
        </p:txBody>
      </p:sp>
      <p:sp>
        <p:nvSpPr>
          <p:cNvPr id="36" name="TextBox 37"/>
          <p:cNvSpPr txBox="1"/>
          <p:nvPr/>
        </p:nvSpPr>
        <p:spPr>
          <a:xfrm>
            <a:off x="5638800" y="3074371"/>
            <a:ext cx="838200" cy="430887"/>
          </a:xfrm>
          <a:prstGeom prst="rect">
            <a:avLst/>
          </a:prstGeom>
          <a:noFill/>
        </p:spPr>
        <p:txBody>
          <a:bodyPr wrap="square" rtlCol="0">
            <a:spAutoFit/>
          </a:bodyPr>
          <a:lstStyle/>
          <a:p>
            <a:r>
              <a:rPr lang="en-US" sz="1100" dirty="0" err="1" smtClean="0">
                <a:solidFill>
                  <a:srgbClr val="FFFFFF"/>
                </a:solidFill>
                <a:cs typeface="Arial" pitchFamily="34" charset="0"/>
              </a:rPr>
              <a:t>conducen</a:t>
            </a:r>
            <a:r>
              <a:rPr lang="en-US" sz="1100" dirty="0" smtClean="0">
                <a:solidFill>
                  <a:srgbClr val="FFFFFF"/>
                </a:solidFill>
                <a:cs typeface="Arial" pitchFamily="34" charset="0"/>
              </a:rPr>
              <a:t> a mayor</a:t>
            </a:r>
            <a:endParaRPr lang="en-US" sz="2000" dirty="0" smtClean="0">
              <a:solidFill>
                <a:srgbClr val="FFFFFF"/>
              </a:solidFill>
              <a:cs typeface="Arial" pitchFamily="34" charset="0"/>
            </a:endParaRPr>
          </a:p>
        </p:txBody>
      </p:sp>
      <p:cxnSp>
        <p:nvCxnSpPr>
          <p:cNvPr id="37" name="Straight Connector 38"/>
          <p:cNvCxnSpPr/>
          <p:nvPr/>
        </p:nvCxnSpPr>
        <p:spPr>
          <a:xfrm>
            <a:off x="5638800" y="3001149"/>
            <a:ext cx="0" cy="457200"/>
          </a:xfrm>
          <a:prstGeom prst="line">
            <a:avLst/>
          </a:prstGeom>
          <a:ln w="1270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38" name="Straight Arrow Connector 39"/>
          <p:cNvCxnSpPr/>
          <p:nvPr/>
        </p:nvCxnSpPr>
        <p:spPr>
          <a:xfrm>
            <a:off x="5638800" y="3458349"/>
            <a:ext cx="838200" cy="0"/>
          </a:xfrm>
          <a:prstGeom prst="straightConnector1">
            <a:avLst/>
          </a:prstGeom>
          <a:ln w="12700" cmpd="sng">
            <a:solidFill>
              <a:srgbClr val="FFFFFF"/>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39" name="TextBox 42"/>
          <p:cNvSpPr txBox="1"/>
          <p:nvPr/>
        </p:nvSpPr>
        <p:spPr>
          <a:xfrm>
            <a:off x="1676396" y="4187339"/>
            <a:ext cx="1066804" cy="261610"/>
          </a:xfrm>
          <a:prstGeom prst="rect">
            <a:avLst/>
          </a:prstGeom>
          <a:noFill/>
        </p:spPr>
        <p:txBody>
          <a:bodyPr wrap="square" rtlCol="0">
            <a:spAutoFit/>
          </a:bodyPr>
          <a:lstStyle/>
          <a:p>
            <a:r>
              <a:rPr lang="en-US" sz="1100" dirty="0" err="1">
                <a:solidFill>
                  <a:srgbClr val="FFFFFF"/>
                </a:solidFill>
                <a:cs typeface="Arial" pitchFamily="34" charset="0"/>
              </a:rPr>
              <a:t>d</a:t>
            </a:r>
            <a:r>
              <a:rPr lang="en-US" sz="1100" dirty="0" err="1" smtClean="0">
                <a:solidFill>
                  <a:srgbClr val="FFFFFF"/>
                </a:solidFill>
                <a:cs typeface="Arial" pitchFamily="34" charset="0"/>
              </a:rPr>
              <a:t>an</a:t>
            </a:r>
            <a:r>
              <a:rPr lang="en-US" sz="1100" dirty="0" smtClean="0">
                <a:solidFill>
                  <a:srgbClr val="FFFFFF"/>
                </a:solidFill>
                <a:cs typeface="Arial" pitchFamily="34" charset="0"/>
              </a:rPr>
              <a:t> </a:t>
            </a:r>
            <a:r>
              <a:rPr lang="en-US" sz="1100" dirty="0" err="1" smtClean="0">
                <a:solidFill>
                  <a:srgbClr val="FFFFFF"/>
                </a:solidFill>
                <a:cs typeface="Arial" pitchFamily="34" charset="0"/>
              </a:rPr>
              <a:t>origen</a:t>
            </a:r>
            <a:r>
              <a:rPr lang="en-US" sz="1100" dirty="0" smtClean="0">
                <a:solidFill>
                  <a:srgbClr val="FFFFFF"/>
                </a:solidFill>
                <a:cs typeface="Arial" pitchFamily="34" charset="0"/>
              </a:rPr>
              <a:t> a </a:t>
            </a:r>
            <a:endParaRPr lang="en-US" sz="2000" dirty="0" smtClean="0">
              <a:solidFill>
                <a:srgbClr val="FFFFFF"/>
              </a:solidFill>
              <a:cs typeface="Arial" pitchFamily="34" charset="0"/>
            </a:endParaRPr>
          </a:p>
        </p:txBody>
      </p:sp>
      <p:cxnSp>
        <p:nvCxnSpPr>
          <p:cNvPr id="40" name="Straight Connector 43"/>
          <p:cNvCxnSpPr/>
          <p:nvPr/>
        </p:nvCxnSpPr>
        <p:spPr>
          <a:xfrm>
            <a:off x="1600200" y="3991749"/>
            <a:ext cx="0" cy="457200"/>
          </a:xfrm>
          <a:prstGeom prst="line">
            <a:avLst/>
          </a:prstGeom>
          <a:ln w="1270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41" name="Straight Arrow Connector 44"/>
          <p:cNvCxnSpPr/>
          <p:nvPr/>
        </p:nvCxnSpPr>
        <p:spPr>
          <a:xfrm>
            <a:off x="1600200" y="4448949"/>
            <a:ext cx="1371600" cy="0"/>
          </a:xfrm>
          <a:prstGeom prst="straightConnector1">
            <a:avLst/>
          </a:prstGeom>
          <a:ln w="12700" cmpd="sng">
            <a:solidFill>
              <a:srgbClr val="FFFFFF"/>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42" name="TextBox 45"/>
          <p:cNvSpPr txBox="1"/>
          <p:nvPr/>
        </p:nvSpPr>
        <p:spPr>
          <a:xfrm>
            <a:off x="4419600" y="4677549"/>
            <a:ext cx="2819400" cy="261610"/>
          </a:xfrm>
          <a:prstGeom prst="rect">
            <a:avLst/>
          </a:prstGeom>
          <a:noFill/>
        </p:spPr>
        <p:txBody>
          <a:bodyPr wrap="square" rtlCol="0">
            <a:spAutoFit/>
          </a:bodyPr>
          <a:lstStyle/>
          <a:p>
            <a:r>
              <a:rPr lang="es-ES" sz="1100" dirty="0">
                <a:solidFill>
                  <a:srgbClr val="FFFFFF"/>
                </a:solidFill>
                <a:cs typeface="Arial" pitchFamily="34" charset="0"/>
              </a:rPr>
              <a:t>Desear abusar, robar y / o dañar</a:t>
            </a:r>
            <a:endParaRPr lang="en-US" sz="2000" dirty="0" smtClean="0">
              <a:solidFill>
                <a:srgbClr val="FFFFFF"/>
              </a:solidFill>
              <a:cs typeface="Arial" pitchFamily="34" charset="0"/>
            </a:endParaRPr>
          </a:p>
        </p:txBody>
      </p:sp>
      <p:sp>
        <p:nvSpPr>
          <p:cNvPr id="43" name="TextBox 47"/>
          <p:cNvSpPr txBox="1"/>
          <p:nvPr/>
        </p:nvSpPr>
        <p:spPr>
          <a:xfrm>
            <a:off x="4724400" y="3943350"/>
            <a:ext cx="1143000" cy="430887"/>
          </a:xfrm>
          <a:prstGeom prst="rect">
            <a:avLst/>
          </a:prstGeom>
          <a:noFill/>
        </p:spPr>
        <p:txBody>
          <a:bodyPr wrap="square" rtlCol="0">
            <a:spAutoFit/>
          </a:bodyPr>
          <a:lstStyle/>
          <a:p>
            <a:r>
              <a:rPr lang="en-US" sz="1100" dirty="0">
                <a:solidFill>
                  <a:srgbClr val="FFFFFF"/>
                </a:solidFill>
                <a:cs typeface="Arial" pitchFamily="34" charset="0"/>
              </a:rPr>
              <a:t>q</a:t>
            </a:r>
            <a:r>
              <a:rPr lang="en-US" sz="1100" dirty="0" smtClean="0">
                <a:solidFill>
                  <a:srgbClr val="FFFFFF"/>
                </a:solidFill>
                <a:cs typeface="Arial" pitchFamily="34" charset="0"/>
              </a:rPr>
              <a:t>ue </a:t>
            </a:r>
            <a:r>
              <a:rPr lang="en-US" sz="1100" dirty="0" err="1" smtClean="0">
                <a:solidFill>
                  <a:srgbClr val="FFFFFF"/>
                </a:solidFill>
                <a:cs typeface="Arial" pitchFamily="34" charset="0"/>
              </a:rPr>
              <a:t>incrementan</a:t>
            </a:r>
            <a:endParaRPr lang="en-US" sz="2000" dirty="0" smtClean="0">
              <a:solidFill>
                <a:srgbClr val="FFFFFF"/>
              </a:solidFill>
              <a:cs typeface="Arial" pitchFamily="34" charset="0"/>
            </a:endParaRPr>
          </a:p>
        </p:txBody>
      </p:sp>
      <p:cxnSp>
        <p:nvCxnSpPr>
          <p:cNvPr id="44" name="Straight Connector 48"/>
          <p:cNvCxnSpPr/>
          <p:nvPr/>
        </p:nvCxnSpPr>
        <p:spPr>
          <a:xfrm>
            <a:off x="3810000" y="2924949"/>
            <a:ext cx="0" cy="914400"/>
          </a:xfrm>
          <a:prstGeom prst="line">
            <a:avLst/>
          </a:prstGeom>
          <a:ln w="1270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45" name="Straight Connector 49"/>
          <p:cNvCxnSpPr/>
          <p:nvPr/>
        </p:nvCxnSpPr>
        <p:spPr>
          <a:xfrm>
            <a:off x="3200400" y="2620149"/>
            <a:ext cx="1066800" cy="0"/>
          </a:xfrm>
          <a:prstGeom prst="line">
            <a:avLst/>
          </a:prstGeom>
          <a:ln w="1270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pic>
        <p:nvPicPr>
          <p:cNvPr id="46" name="Picture 50" descr="threats.png"/>
          <p:cNvPicPr>
            <a:picLocks noChangeAspect="1"/>
          </p:cNvPicPr>
          <p:nvPr/>
        </p:nvPicPr>
        <p:blipFill>
          <a:blip r:embed="rId3" cstate="email">
            <a:duotone>
              <a:prstClr val="black"/>
              <a:schemeClr val="accent6">
                <a:tint val="45000"/>
                <a:satMod val="400000"/>
              </a:schemeClr>
            </a:duotone>
            <a:extLst>
              <a:ext uri="{28A0092B-C50C-407E-A947-70E740481C1C}">
                <a14:useLocalDpi xmlns:a14="http://schemas.microsoft.com/office/drawing/2010/main" xmlns=""/>
              </a:ext>
            </a:extLst>
          </a:blip>
          <a:stretch>
            <a:fillRect/>
          </a:stretch>
        </p:blipFill>
        <p:spPr>
          <a:xfrm>
            <a:off x="4114800" y="3915550"/>
            <a:ext cx="457200" cy="490022"/>
          </a:xfrm>
          <a:prstGeom prst="rect">
            <a:avLst/>
          </a:prstGeom>
        </p:spPr>
      </p:pic>
      <p:cxnSp>
        <p:nvCxnSpPr>
          <p:cNvPr id="47" name="Straight Arrow Connector 51"/>
          <p:cNvCxnSpPr/>
          <p:nvPr/>
        </p:nvCxnSpPr>
        <p:spPr>
          <a:xfrm>
            <a:off x="3810000" y="2924949"/>
            <a:ext cx="457200" cy="0"/>
          </a:xfrm>
          <a:prstGeom prst="straightConnector1">
            <a:avLst/>
          </a:prstGeom>
          <a:ln w="12700" cmpd="sng">
            <a:solidFill>
              <a:srgbClr val="FFFFFF"/>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48" name="Straight Connector 52"/>
          <p:cNvCxnSpPr/>
          <p:nvPr/>
        </p:nvCxnSpPr>
        <p:spPr>
          <a:xfrm>
            <a:off x="6683829" y="3915549"/>
            <a:ext cx="0" cy="304800"/>
          </a:xfrm>
          <a:prstGeom prst="line">
            <a:avLst/>
          </a:prstGeom>
          <a:ln w="12700" cmpd="sng">
            <a:solidFill>
              <a:srgbClr val="FFFFFF"/>
            </a:solidFill>
            <a:prstDash val="dot"/>
          </a:ln>
        </p:spPr>
        <p:style>
          <a:lnRef idx="2">
            <a:schemeClr val="accent1"/>
          </a:lnRef>
          <a:fillRef idx="0">
            <a:schemeClr val="accent1"/>
          </a:fillRef>
          <a:effectRef idx="1">
            <a:schemeClr val="accent1"/>
          </a:effectRef>
          <a:fontRef idx="minor">
            <a:schemeClr val="tx1"/>
          </a:fontRef>
        </p:style>
      </p:cxnSp>
      <p:cxnSp>
        <p:nvCxnSpPr>
          <p:cNvPr id="49" name="Straight Arrow Connector 53"/>
          <p:cNvCxnSpPr/>
          <p:nvPr/>
        </p:nvCxnSpPr>
        <p:spPr>
          <a:xfrm flipV="1">
            <a:off x="6683834" y="4220350"/>
            <a:ext cx="783771" cy="2544"/>
          </a:xfrm>
          <a:prstGeom prst="straightConnector1">
            <a:avLst/>
          </a:prstGeom>
          <a:ln w="12700" cmpd="sng">
            <a:solidFill>
              <a:srgbClr val="FFFFFF"/>
            </a:solidFill>
            <a:prstDash val="dot"/>
            <a:tailEnd type="arrow"/>
          </a:ln>
        </p:spPr>
        <p:style>
          <a:lnRef idx="2">
            <a:schemeClr val="accent1"/>
          </a:lnRef>
          <a:fillRef idx="0">
            <a:schemeClr val="accent1"/>
          </a:fillRef>
          <a:effectRef idx="1">
            <a:schemeClr val="accent1"/>
          </a:effectRef>
          <a:fontRef idx="minor">
            <a:schemeClr val="tx1"/>
          </a:fontRef>
        </p:style>
      </p:cxnSp>
      <p:sp>
        <p:nvSpPr>
          <p:cNvPr id="50" name="TextBox 54"/>
          <p:cNvSpPr txBox="1"/>
          <p:nvPr/>
        </p:nvSpPr>
        <p:spPr>
          <a:xfrm>
            <a:off x="2971800" y="1428750"/>
            <a:ext cx="2209800" cy="307777"/>
          </a:xfrm>
          <a:prstGeom prst="rect">
            <a:avLst/>
          </a:prstGeom>
          <a:noFill/>
        </p:spPr>
        <p:txBody>
          <a:bodyPr wrap="square" rtlCol="0">
            <a:spAutoFit/>
          </a:bodyPr>
          <a:lstStyle/>
          <a:p>
            <a:pPr>
              <a:lnSpc>
                <a:spcPct val="50000"/>
              </a:lnSpc>
            </a:pPr>
            <a:r>
              <a:rPr lang="en-US" sz="1400" dirty="0" smtClean="0">
                <a:solidFill>
                  <a:schemeClr val="accent1"/>
                </a:solidFill>
                <a:cs typeface="Arial" pitchFamily="34" charset="0"/>
              </a:rPr>
              <a:t/>
            </a:r>
            <a:br>
              <a:rPr lang="en-US" sz="1400" dirty="0" smtClean="0">
                <a:solidFill>
                  <a:schemeClr val="accent1"/>
                </a:solidFill>
                <a:cs typeface="Arial" pitchFamily="34" charset="0"/>
              </a:rPr>
            </a:br>
            <a:r>
              <a:rPr lang="en-US" sz="1400" dirty="0" smtClean="0">
                <a:solidFill>
                  <a:schemeClr val="accent1"/>
                </a:solidFill>
                <a:cs typeface="Arial" pitchFamily="34" charset="0"/>
              </a:rPr>
              <a:t>CONTRAMEDIDAS</a:t>
            </a:r>
            <a:endParaRPr lang="en-US" sz="2800" dirty="0" smtClean="0">
              <a:solidFill>
                <a:schemeClr val="accent1"/>
              </a:solidFill>
              <a:cs typeface="Arial" pitchFamily="34" charset="0"/>
            </a:endParaRPr>
          </a:p>
        </p:txBody>
      </p:sp>
      <p:pic>
        <p:nvPicPr>
          <p:cNvPr id="51" name="Picture 55" descr="assets.p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7543800" y="4171950"/>
            <a:ext cx="381000" cy="518584"/>
          </a:xfrm>
          <a:prstGeom prst="rect">
            <a:avLst/>
          </a:prstGeom>
        </p:spPr>
      </p:pic>
      <p:sp>
        <p:nvSpPr>
          <p:cNvPr id="52" name="TextBox 58"/>
          <p:cNvSpPr txBox="1"/>
          <p:nvPr/>
        </p:nvSpPr>
        <p:spPr>
          <a:xfrm>
            <a:off x="1791478" y="1471940"/>
            <a:ext cx="914400" cy="261610"/>
          </a:xfrm>
          <a:prstGeom prst="rect">
            <a:avLst/>
          </a:prstGeom>
          <a:noFill/>
        </p:spPr>
        <p:txBody>
          <a:bodyPr wrap="square" rtlCol="0">
            <a:spAutoFit/>
          </a:bodyPr>
          <a:lstStyle/>
          <a:p>
            <a:r>
              <a:rPr lang="en-US" sz="1100" dirty="0" err="1" smtClean="0">
                <a:solidFill>
                  <a:srgbClr val="FFFFFF"/>
                </a:solidFill>
                <a:cs typeface="Arial" pitchFamily="34" charset="0"/>
              </a:rPr>
              <a:t>imponer</a:t>
            </a:r>
            <a:endParaRPr lang="en-US" sz="2000" dirty="0" smtClean="0">
              <a:solidFill>
                <a:srgbClr val="FFFFFF"/>
              </a:solidFill>
              <a:cs typeface="Arial" pitchFamily="34" charset="0"/>
            </a:endParaRPr>
          </a:p>
        </p:txBody>
      </p:sp>
      <p:sp>
        <p:nvSpPr>
          <p:cNvPr id="53" name="TextBox 59"/>
          <p:cNvSpPr txBox="1"/>
          <p:nvPr/>
        </p:nvSpPr>
        <p:spPr>
          <a:xfrm>
            <a:off x="1343745" y="2532534"/>
            <a:ext cx="1856655" cy="261610"/>
          </a:xfrm>
          <a:prstGeom prst="rect">
            <a:avLst/>
          </a:prstGeom>
          <a:noFill/>
        </p:spPr>
        <p:txBody>
          <a:bodyPr wrap="square" rtlCol="0">
            <a:spAutoFit/>
          </a:bodyPr>
          <a:lstStyle/>
          <a:p>
            <a:r>
              <a:rPr lang="en-US" sz="1100" dirty="0" err="1" smtClean="0">
                <a:solidFill>
                  <a:srgbClr val="FFFFFF"/>
                </a:solidFill>
                <a:cs typeface="Arial" pitchFamily="34" charset="0"/>
              </a:rPr>
              <a:t>pueden</a:t>
            </a:r>
            <a:r>
              <a:rPr lang="en-US" sz="1100" dirty="0" smtClean="0">
                <a:solidFill>
                  <a:srgbClr val="FFFFFF"/>
                </a:solidFill>
                <a:cs typeface="Arial" pitchFamily="34" charset="0"/>
              </a:rPr>
              <a:t> </a:t>
            </a:r>
            <a:r>
              <a:rPr lang="en-US" sz="1100" dirty="0" err="1" smtClean="0">
                <a:solidFill>
                  <a:srgbClr val="FFFFFF"/>
                </a:solidFill>
                <a:cs typeface="Arial" pitchFamily="34" charset="0"/>
              </a:rPr>
              <a:t>ser</a:t>
            </a:r>
            <a:r>
              <a:rPr lang="en-US" sz="1100" dirty="0" smtClean="0">
                <a:solidFill>
                  <a:srgbClr val="FFFFFF"/>
                </a:solidFill>
                <a:cs typeface="Arial" pitchFamily="34" charset="0"/>
              </a:rPr>
              <a:t> </a:t>
            </a:r>
            <a:r>
              <a:rPr lang="en-US" sz="1100" dirty="0" err="1" smtClean="0">
                <a:solidFill>
                  <a:srgbClr val="FFFFFF"/>
                </a:solidFill>
                <a:cs typeface="Arial" pitchFamily="34" charset="0"/>
              </a:rPr>
              <a:t>concientes</a:t>
            </a:r>
            <a:r>
              <a:rPr lang="en-US" sz="1100" dirty="0" smtClean="0">
                <a:solidFill>
                  <a:srgbClr val="FFFFFF"/>
                </a:solidFill>
                <a:cs typeface="Arial" pitchFamily="34" charset="0"/>
              </a:rPr>
              <a:t> de</a:t>
            </a:r>
            <a:endParaRPr lang="en-US" sz="2000" dirty="0" smtClean="0">
              <a:solidFill>
                <a:srgbClr val="FFFFFF"/>
              </a:solidFill>
              <a:cs typeface="Arial" pitchFamily="34" charset="0"/>
            </a:endParaRPr>
          </a:p>
        </p:txBody>
      </p:sp>
      <p:sp>
        <p:nvSpPr>
          <p:cNvPr id="54" name="TextBox 60"/>
          <p:cNvSpPr txBox="1"/>
          <p:nvPr/>
        </p:nvSpPr>
        <p:spPr>
          <a:xfrm>
            <a:off x="3810000" y="3181350"/>
            <a:ext cx="1143000" cy="261610"/>
          </a:xfrm>
          <a:prstGeom prst="rect">
            <a:avLst/>
          </a:prstGeom>
          <a:noFill/>
        </p:spPr>
        <p:txBody>
          <a:bodyPr wrap="square" rtlCol="0">
            <a:spAutoFit/>
          </a:bodyPr>
          <a:lstStyle/>
          <a:p>
            <a:r>
              <a:rPr lang="en-US" sz="1100" dirty="0" smtClean="0">
                <a:solidFill>
                  <a:srgbClr val="FFFFFF"/>
                </a:solidFill>
                <a:cs typeface="Arial" pitchFamily="34" charset="0"/>
              </a:rPr>
              <a:t>Que </a:t>
            </a:r>
            <a:r>
              <a:rPr lang="en-US" sz="1100" dirty="0" err="1" smtClean="0">
                <a:solidFill>
                  <a:srgbClr val="FFFFFF"/>
                </a:solidFill>
                <a:cs typeface="Arial" pitchFamily="34" charset="0"/>
              </a:rPr>
              <a:t>explotan</a:t>
            </a:r>
            <a:endParaRPr lang="en-US" sz="2000" dirty="0" smtClean="0">
              <a:solidFill>
                <a:srgbClr val="FFFFFF"/>
              </a:solidFill>
              <a:cs typeface="Arial" pitchFamily="34" charset="0"/>
            </a:endParaRPr>
          </a:p>
        </p:txBody>
      </p:sp>
      <p:sp>
        <p:nvSpPr>
          <p:cNvPr id="55" name="TextBox 61"/>
          <p:cNvSpPr txBox="1"/>
          <p:nvPr/>
        </p:nvSpPr>
        <p:spPr>
          <a:xfrm>
            <a:off x="6667500" y="3961284"/>
            <a:ext cx="342900" cy="261610"/>
          </a:xfrm>
          <a:prstGeom prst="rect">
            <a:avLst/>
          </a:prstGeom>
          <a:noFill/>
        </p:spPr>
        <p:txBody>
          <a:bodyPr wrap="square" rtlCol="0">
            <a:spAutoFit/>
          </a:bodyPr>
          <a:lstStyle/>
          <a:p>
            <a:r>
              <a:rPr lang="en-US" sz="1100" dirty="0" smtClean="0">
                <a:solidFill>
                  <a:srgbClr val="FFFFFF"/>
                </a:solidFill>
                <a:cs typeface="Arial" pitchFamily="34" charset="0"/>
              </a:rPr>
              <a:t>de</a:t>
            </a:r>
            <a:endParaRPr lang="en-US" sz="2000" dirty="0" smtClean="0">
              <a:solidFill>
                <a:srgbClr val="FFFFFF"/>
              </a:solidFill>
              <a:cs typeface="Arial" pitchFamily="34" charset="0"/>
            </a:endParaRPr>
          </a:p>
        </p:txBody>
      </p:sp>
      <p:sp>
        <p:nvSpPr>
          <p:cNvPr id="56" name="TextBox 63"/>
          <p:cNvSpPr txBox="1"/>
          <p:nvPr/>
        </p:nvSpPr>
        <p:spPr>
          <a:xfrm>
            <a:off x="3200400" y="2076704"/>
            <a:ext cx="1066800" cy="600164"/>
          </a:xfrm>
          <a:prstGeom prst="rect">
            <a:avLst/>
          </a:prstGeom>
          <a:noFill/>
        </p:spPr>
        <p:txBody>
          <a:bodyPr wrap="square" rtlCol="0">
            <a:spAutoFit/>
          </a:bodyPr>
          <a:lstStyle/>
          <a:p>
            <a:r>
              <a:rPr lang="en-US" sz="1100" dirty="0">
                <a:solidFill>
                  <a:srgbClr val="FFFFFF"/>
                </a:solidFill>
                <a:cs typeface="Arial" pitchFamily="34" charset="0"/>
              </a:rPr>
              <a:t>q</a:t>
            </a:r>
            <a:r>
              <a:rPr lang="en-US" sz="1100" dirty="0" smtClean="0">
                <a:solidFill>
                  <a:srgbClr val="FFFFFF"/>
                </a:solidFill>
                <a:cs typeface="Arial" pitchFamily="34" charset="0"/>
              </a:rPr>
              <a:t>ue </a:t>
            </a:r>
            <a:r>
              <a:rPr lang="en-US" sz="1100" dirty="0" err="1" smtClean="0">
                <a:solidFill>
                  <a:srgbClr val="FFFFFF"/>
                </a:solidFill>
                <a:cs typeface="Arial" pitchFamily="34" charset="0"/>
              </a:rPr>
              <a:t>pueden</a:t>
            </a:r>
            <a:r>
              <a:rPr lang="en-US" sz="1100" dirty="0" smtClean="0">
                <a:solidFill>
                  <a:srgbClr val="FFFFFF"/>
                </a:solidFill>
                <a:cs typeface="Arial" pitchFamily="34" charset="0"/>
              </a:rPr>
              <a:t> </a:t>
            </a:r>
            <a:r>
              <a:rPr lang="en-US" sz="1100" dirty="0" err="1" smtClean="0">
                <a:solidFill>
                  <a:srgbClr val="FFFFFF"/>
                </a:solidFill>
                <a:cs typeface="Arial" pitchFamily="34" charset="0"/>
              </a:rPr>
              <a:t>ser</a:t>
            </a:r>
            <a:r>
              <a:rPr lang="en-US" sz="1100" dirty="0" smtClean="0">
                <a:solidFill>
                  <a:srgbClr val="FFFFFF"/>
                </a:solidFill>
                <a:cs typeface="Arial" pitchFamily="34" charset="0"/>
              </a:rPr>
              <a:t> </a:t>
            </a:r>
            <a:r>
              <a:rPr lang="en-US" sz="1100" dirty="0" err="1" smtClean="0">
                <a:solidFill>
                  <a:srgbClr val="FFFFFF"/>
                </a:solidFill>
                <a:cs typeface="Arial" pitchFamily="34" charset="0"/>
              </a:rPr>
              <a:t>reducidas</a:t>
            </a:r>
            <a:r>
              <a:rPr lang="en-US" sz="1100" dirty="0" smtClean="0">
                <a:solidFill>
                  <a:srgbClr val="FFFFFF"/>
                </a:solidFill>
                <a:cs typeface="Arial" pitchFamily="34" charset="0"/>
              </a:rPr>
              <a:t> </a:t>
            </a:r>
            <a:r>
              <a:rPr lang="en-US" sz="1100" dirty="0" err="1" smtClean="0">
                <a:solidFill>
                  <a:srgbClr val="FFFFFF"/>
                </a:solidFill>
                <a:cs typeface="Arial" pitchFamily="34" charset="0"/>
              </a:rPr>
              <a:t>por</a:t>
            </a:r>
            <a:endParaRPr lang="en-US" sz="2000" dirty="0" smtClean="0">
              <a:solidFill>
                <a:srgbClr val="FFFFFF"/>
              </a:solidFill>
              <a:cs typeface="Arial" pitchFamily="34" charset="0"/>
            </a:endParaRPr>
          </a:p>
        </p:txBody>
      </p:sp>
      <p:pic>
        <p:nvPicPr>
          <p:cNvPr id="57" name="Picture 57"/>
          <p:cNvPicPr>
            <a:picLocks noChangeAspect="1"/>
          </p:cNvPicPr>
          <p:nvPr/>
        </p:nvPicPr>
        <p:blipFill>
          <a:blip r:embed="rId5" cstate="email">
            <a:duotone>
              <a:prstClr val="black"/>
              <a:schemeClr val="accent6">
                <a:tint val="45000"/>
                <a:satMod val="400000"/>
              </a:schemeClr>
            </a:duotone>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a:ext>
            </a:extLst>
          </a:blip>
          <a:stretch>
            <a:fillRect/>
          </a:stretch>
        </p:blipFill>
        <p:spPr>
          <a:xfrm>
            <a:off x="609600" y="3143252"/>
            <a:ext cx="304800" cy="735725"/>
          </a:xfrm>
          <a:prstGeom prst="rect">
            <a:avLst/>
          </a:prstGeom>
        </p:spPr>
      </p:pic>
      <p:sp>
        <p:nvSpPr>
          <p:cNvPr id="58" name="Rectangle 3"/>
          <p:cNvSpPr/>
          <p:nvPr/>
        </p:nvSpPr>
        <p:spPr>
          <a:xfrm>
            <a:off x="917025" y="3219652"/>
            <a:ext cx="1293871" cy="590931"/>
          </a:xfrm>
          <a:prstGeom prst="rect">
            <a:avLst/>
          </a:prstGeom>
        </p:spPr>
        <p:txBody>
          <a:bodyPr wrap="square">
            <a:spAutoFit/>
          </a:bodyPr>
          <a:lstStyle/>
          <a:p>
            <a:pPr>
              <a:lnSpc>
                <a:spcPct val="90000"/>
              </a:lnSpc>
            </a:pPr>
            <a:r>
              <a:rPr lang="en-US" dirty="0" err="1">
                <a:solidFill>
                  <a:srgbClr val="FFFFFF"/>
                </a:solidFill>
                <a:cs typeface="Arial" pitchFamily="34" charset="0"/>
              </a:rPr>
              <a:t>Agentes</a:t>
            </a:r>
            <a:r>
              <a:rPr lang="en-US" dirty="0">
                <a:solidFill>
                  <a:srgbClr val="FFFFFF"/>
                </a:solidFill>
                <a:cs typeface="Arial" pitchFamily="34" charset="0"/>
              </a:rPr>
              <a:t> </a:t>
            </a:r>
            <a:r>
              <a:rPr lang="en-US" dirty="0" err="1" smtClean="0">
                <a:solidFill>
                  <a:srgbClr val="FFFFFF"/>
                </a:solidFill>
                <a:cs typeface="Arial" pitchFamily="34" charset="0"/>
              </a:rPr>
              <a:t>Internos</a:t>
            </a:r>
            <a:endParaRPr lang="en-US" dirty="0">
              <a:solidFill>
                <a:srgbClr val="FFFFFF"/>
              </a:solidFill>
              <a:cs typeface="Arial" pitchFamily="34" charset="0"/>
            </a:endParaRPr>
          </a:p>
        </p:txBody>
      </p:sp>
    </p:spTree>
    <p:extLst>
      <p:ext uri="{BB962C8B-B14F-4D97-AF65-F5344CB8AC3E}">
        <p14:creationId xmlns:p14="http://schemas.microsoft.com/office/powerpoint/2010/main" xmlns="" val="11812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mph" presetSubtype="0" fill="hold" grpId="0" nodeType="clickEffect">
                                  <p:stCondLst>
                                    <p:cond delay="0"/>
                                  </p:stCondLst>
                                  <p:iterate type="lt">
                                    <p:tmPct val="4000"/>
                                  </p:iterate>
                                  <p:childTnLst>
                                    <p:set>
                                      <p:cBhvr override="childStyle">
                                        <p:cTn id="16" dur="500" fill="hold"/>
                                        <p:tgtEl>
                                          <p:spTgt spid="15"/>
                                        </p:tgtEl>
                                        <p:attrNameLst>
                                          <p:attrName>style.color</p:attrName>
                                        </p:attrNameLst>
                                      </p:cBhvr>
                                      <p:to>
                                        <p:clrVal>
                                          <a:srgbClr val="FF6C0C"/>
                                        </p:clrVal>
                                      </p:to>
                                    </p:set>
                                    <p:set>
                                      <p:cBhvr>
                                        <p:cTn id="17" dur="500" fill="hold"/>
                                        <p:tgtEl>
                                          <p:spTgt spid="15"/>
                                        </p:tgtEl>
                                        <p:attrNameLst>
                                          <p:attrName>fillcolor</p:attrName>
                                        </p:attrNameLst>
                                      </p:cBhvr>
                                      <p:to>
                                        <p:clrVal>
                                          <a:srgbClr val="FF6C0C"/>
                                        </p:clrVal>
                                      </p:to>
                                    </p:set>
                                    <p:set>
                                      <p:cBhvr>
                                        <p:cTn id="18" dur="500" fill="hold"/>
                                        <p:tgtEl>
                                          <p:spTgt spid="15"/>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16" presetClass="emph" presetSubtype="0" fill="hold" grpId="0" nodeType="clickEffect">
                                  <p:stCondLst>
                                    <p:cond delay="0"/>
                                  </p:stCondLst>
                                  <p:iterate type="lt">
                                    <p:tmPct val="4000"/>
                                  </p:iterate>
                                  <p:childTnLst>
                                    <p:set>
                                      <p:cBhvr override="childStyle">
                                        <p:cTn id="22" dur="500" fill="hold"/>
                                        <p:tgtEl>
                                          <p:spTgt spid="50"/>
                                        </p:tgtEl>
                                        <p:attrNameLst>
                                          <p:attrName>style.color</p:attrName>
                                        </p:attrNameLst>
                                      </p:cBhvr>
                                      <p:to>
                                        <p:clrVal>
                                          <a:srgbClr val="43B02A"/>
                                        </p:clrVal>
                                      </p:to>
                                    </p:set>
                                    <p:set>
                                      <p:cBhvr>
                                        <p:cTn id="23" dur="500" fill="hold"/>
                                        <p:tgtEl>
                                          <p:spTgt spid="50"/>
                                        </p:tgtEl>
                                        <p:attrNameLst>
                                          <p:attrName>fillcolor</p:attrName>
                                        </p:attrNameLst>
                                      </p:cBhvr>
                                      <p:to>
                                        <p:clrVal>
                                          <a:srgbClr val="43B02A"/>
                                        </p:clrVal>
                                      </p:to>
                                    </p:set>
                                    <p:set>
                                      <p:cBhvr>
                                        <p:cTn id="24" dur="500" fill="hold"/>
                                        <p:tgtEl>
                                          <p:spTgt spid="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P spid="35" grpId="0"/>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6825436" y="4019550"/>
            <a:ext cx="2318564" cy="958837"/>
          </a:xfrm>
          <a:prstGeom prst="rect">
            <a:avLst/>
          </a:prstGeom>
          <a:noFill/>
          <a:ln w="9525">
            <a:noFill/>
            <a:miter lim="800000"/>
            <a:headEnd/>
            <a:tailEnd/>
          </a:ln>
          <a:effectLst/>
        </p:spPr>
      </p:pic>
      <p:pic>
        <p:nvPicPr>
          <p:cNvPr id="4" name="Picture 3"/>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27544" y="514350"/>
            <a:ext cx="8587856" cy="35961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Box 5"/>
          <p:cNvSpPr txBox="1"/>
          <p:nvPr/>
        </p:nvSpPr>
        <p:spPr>
          <a:xfrm>
            <a:off x="4191000" y="209550"/>
            <a:ext cx="4724400" cy="400110"/>
          </a:xfrm>
          <a:prstGeom prst="rect">
            <a:avLst/>
          </a:prstGeom>
          <a:noFill/>
        </p:spPr>
        <p:txBody>
          <a:bodyPr wrap="square" rtlCol="0">
            <a:spAutoFit/>
          </a:bodyPr>
          <a:lstStyle/>
          <a:p>
            <a:pPr algn="r"/>
            <a:r>
              <a:rPr lang="en-US" sz="2000" b="1" cap="all" dirty="0" err="1">
                <a:solidFill>
                  <a:schemeClr val="tx2"/>
                </a:solidFill>
                <a:latin typeface="+mj-lt"/>
                <a:ea typeface="+mj-ea"/>
                <a:cs typeface="+mj-cs"/>
              </a:rPr>
              <a:t>Alguna</a:t>
            </a:r>
            <a:r>
              <a:rPr lang="en-US" sz="2000" b="1" cap="all" dirty="0">
                <a:solidFill>
                  <a:schemeClr val="tx2"/>
                </a:solidFill>
                <a:latin typeface="+mj-lt"/>
                <a:ea typeface="+mj-ea"/>
                <a:cs typeface="+mj-cs"/>
              </a:rPr>
              <a:t> </a:t>
            </a:r>
            <a:r>
              <a:rPr lang="en-US" sz="2000" b="1" cap="all" dirty="0" err="1" smtClean="0">
                <a:solidFill>
                  <a:schemeClr val="tx2"/>
                </a:solidFill>
                <a:latin typeface="+mj-lt"/>
                <a:ea typeface="+mj-ea"/>
                <a:cs typeface="+mj-cs"/>
              </a:rPr>
              <a:t>Experiencia</a:t>
            </a:r>
            <a:r>
              <a:rPr lang="en-US" sz="2000" b="1" cap="all" dirty="0">
                <a:solidFill>
                  <a:schemeClr val="tx2"/>
                </a:solidFill>
                <a:latin typeface="+mj-lt"/>
                <a:ea typeface="+mj-ea"/>
                <a:cs typeface="+mj-cs"/>
              </a:rPr>
              <a:t>?</a:t>
            </a:r>
          </a:p>
        </p:txBody>
      </p:sp>
      <p:pic>
        <p:nvPicPr>
          <p:cNvPr id="5" name="Picture 2"/>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6806902" y="5786454"/>
            <a:ext cx="2337098" cy="958837"/>
          </a:xfrm>
          <a:prstGeom prst="rect">
            <a:avLst/>
          </a:prstGeom>
          <a:noFill/>
          <a:ln w="9525">
            <a:noFill/>
            <a:miter lim="800000"/>
            <a:headEnd/>
            <a:tailEnd/>
          </a:ln>
          <a:effectLst/>
        </p:spPr>
      </p:pic>
    </p:spTree>
    <p:extLst>
      <p:ext uri="{BB962C8B-B14F-4D97-AF65-F5344CB8AC3E}">
        <p14:creationId xmlns:p14="http://schemas.microsoft.com/office/powerpoint/2010/main" xmlns="" val="2921252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email">
            <a:extLst>
              <a:ext uri="{28A0092B-C50C-407E-A947-70E740481C1C}">
                <a14:useLocalDpi xmlns:a14="http://schemas.microsoft.com/office/drawing/2010/main" xmlns=""/>
              </a:ext>
            </a:extLst>
          </a:blip>
          <a:srcRect/>
          <a:stretch/>
        </p:blipFill>
        <p:spPr bwMode="auto">
          <a:xfrm>
            <a:off x="6825436" y="4019550"/>
            <a:ext cx="2318564" cy="958837"/>
          </a:xfrm>
          <a:prstGeom prst="rect">
            <a:avLst/>
          </a:prstGeom>
          <a:noFill/>
          <a:ln w="9525">
            <a:noFill/>
            <a:miter lim="800000"/>
            <a:headEnd/>
            <a:tailEnd/>
          </a:ln>
          <a:effectLst/>
        </p:spPr>
      </p:pic>
      <p:pic>
        <p:nvPicPr>
          <p:cNvPr id="23554"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0" y="487558"/>
            <a:ext cx="9144000" cy="35319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1 Título"/>
          <p:cNvSpPr txBox="1">
            <a:spLocks/>
          </p:cNvSpPr>
          <p:nvPr/>
        </p:nvSpPr>
        <p:spPr>
          <a:xfrm>
            <a:off x="-533400" y="150782"/>
            <a:ext cx="47244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2000" b="1" cap="all" dirty="0" smtClean="0">
                <a:solidFill>
                  <a:schemeClr val="tx2"/>
                </a:solidFill>
              </a:rPr>
              <a:t>Amenazas Internas</a:t>
            </a:r>
            <a:endParaRPr lang="en-US" sz="2000" b="1" cap="all" dirty="0">
              <a:solidFill>
                <a:schemeClr val="tx2"/>
              </a:solidFill>
            </a:endParaRPr>
          </a:p>
        </p:txBody>
      </p:sp>
      <p:pic>
        <p:nvPicPr>
          <p:cNvPr id="5" name="Picture 2"/>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806902" y="5786454"/>
            <a:ext cx="2337098" cy="958837"/>
          </a:xfrm>
          <a:prstGeom prst="rect">
            <a:avLst/>
          </a:prstGeom>
          <a:noFill/>
          <a:ln w="9525">
            <a:noFill/>
            <a:miter lim="800000"/>
            <a:headEnd/>
            <a:tailEnd/>
          </a:ln>
          <a:effectLst/>
        </p:spPr>
      </p:pic>
    </p:spTree>
    <p:extLst>
      <p:ext uri="{BB962C8B-B14F-4D97-AF65-F5344CB8AC3E}">
        <p14:creationId xmlns:p14="http://schemas.microsoft.com/office/powerpoint/2010/main" xmlns="" val="39183376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026" y="971550"/>
            <a:ext cx="5029200" cy="3294558"/>
          </a:xfrm>
        </p:spPr>
        <p:txBody>
          <a:bodyPr/>
          <a:lstStyle/>
          <a:p>
            <a:r>
              <a:rPr lang="es-ES_tradnl" sz="1800" b="1" dirty="0" smtClean="0"/>
              <a:t>Robo de propiedad intelectual</a:t>
            </a:r>
          </a:p>
          <a:p>
            <a:r>
              <a:rPr lang="es-ES_tradnl" sz="1800" b="1" dirty="0" smtClean="0"/>
              <a:t>Fraude</a:t>
            </a:r>
            <a:endParaRPr lang="es-ES_tradnl" sz="1800" dirty="0" smtClean="0">
              <a:solidFill>
                <a:schemeClr val="tx1">
                  <a:lumMod val="65000"/>
                  <a:lumOff val="35000"/>
                </a:schemeClr>
              </a:solidFill>
            </a:endParaRPr>
          </a:p>
          <a:p>
            <a:r>
              <a:rPr lang="es-ES_tradnl" sz="1800" b="1" dirty="0" smtClean="0"/>
              <a:t>Sabotaje</a:t>
            </a:r>
            <a:r>
              <a:rPr lang="es-ES_tradnl" sz="1800" dirty="0" smtClean="0"/>
              <a:t> </a:t>
            </a:r>
            <a:r>
              <a:rPr lang="es-ES_tradnl" sz="1800" dirty="0" smtClean="0">
                <a:solidFill>
                  <a:schemeClr val="tx1">
                    <a:lumMod val="65000"/>
                    <a:lumOff val="35000"/>
                  </a:schemeClr>
                </a:solidFill>
              </a:rPr>
              <a:t>(administrador de sistemas molesto crea una </a:t>
            </a:r>
            <a:r>
              <a:rPr lang="es-ES_tradnl" sz="1800" dirty="0" err="1" smtClean="0">
                <a:solidFill>
                  <a:schemeClr val="tx1">
                    <a:lumMod val="65000"/>
                    <a:lumOff val="35000"/>
                  </a:schemeClr>
                </a:solidFill>
              </a:rPr>
              <a:t>backdoor</a:t>
            </a:r>
            <a:r>
              <a:rPr lang="es-ES_tradnl" sz="1800" dirty="0" smtClean="0">
                <a:solidFill>
                  <a:schemeClr val="tx1">
                    <a:lumMod val="65000"/>
                    <a:lumOff val="35000"/>
                  </a:schemeClr>
                </a:solidFill>
              </a:rPr>
              <a:t> antes de ser despedido y lo usa después para destruir sistemas IT)</a:t>
            </a:r>
          </a:p>
          <a:p>
            <a:r>
              <a:rPr lang="es-ES_tradnl" sz="1800" b="1" dirty="0" smtClean="0"/>
              <a:t>Involuntario</a:t>
            </a:r>
            <a:r>
              <a:rPr lang="es-ES_tradnl" sz="1800" dirty="0" smtClean="0">
                <a:solidFill>
                  <a:schemeClr val="tx1">
                    <a:lumMod val="65000"/>
                    <a:lumOff val="35000"/>
                  </a:schemeClr>
                </a:solidFill>
              </a:rPr>
              <a:t> (cuenta de usuario de un contratista usada por atacante para obtener acceso) </a:t>
            </a:r>
          </a:p>
          <a:p>
            <a:r>
              <a:rPr lang="es-ES_tradnl" sz="1800" b="1" dirty="0" smtClean="0"/>
              <a:t>Misceláneo</a:t>
            </a:r>
          </a:p>
          <a:p>
            <a:pPr marL="401638" lvl="2" indent="-179388">
              <a:buFont typeface="Arial" panose="020B0604020202020204" pitchFamily="34" charset="0"/>
              <a:buChar char="‒"/>
            </a:pPr>
            <a:r>
              <a:rPr lang="es-ES_tradnl" sz="1600" b="1" dirty="0" smtClean="0"/>
              <a:t>Soborno Violencia</a:t>
            </a:r>
            <a:r>
              <a:rPr lang="es-ES_tradnl" sz="1600" dirty="0" smtClean="0"/>
              <a:t> </a:t>
            </a:r>
            <a:r>
              <a:rPr lang="es-ES_tradnl" sz="1600" dirty="0" smtClean="0">
                <a:solidFill>
                  <a:schemeClr val="tx1">
                    <a:lumMod val="65000"/>
                    <a:lumOff val="35000"/>
                  </a:schemeClr>
                </a:solidFill>
              </a:rPr>
              <a:t>(amenazas y actos)</a:t>
            </a:r>
            <a:endParaRPr lang="es-ES_tradnl" sz="1600" dirty="0">
              <a:solidFill>
                <a:schemeClr val="tx1">
                  <a:lumMod val="65000"/>
                  <a:lumOff val="35000"/>
                </a:schemeClr>
              </a:solidFill>
            </a:endParaRPr>
          </a:p>
        </p:txBody>
      </p:sp>
      <p:sp>
        <p:nvSpPr>
          <p:cNvPr id="13" name="Slide Number Placeholder 5"/>
          <p:cNvSpPr>
            <a:spLocks noGrp="1"/>
          </p:cNvSpPr>
          <p:nvPr>
            <p:ph type="sldNum" sz="quarter" idx="12"/>
          </p:nvPr>
        </p:nvSpPr>
        <p:spPr>
          <a:xfrm>
            <a:off x="8661400" y="4767264"/>
            <a:ext cx="420688" cy="273844"/>
          </a:xfrm>
          <a:prstGeom prst="rect">
            <a:avLst/>
          </a:prstGeom>
        </p:spPr>
        <p:txBody>
          <a:bodyPr vert="horz" lIns="0" tIns="45720" rIns="0" bIns="45720" rtlCol="0" anchor="ctr"/>
          <a:lstStyle>
            <a:lvl1pPr algn="l">
              <a:defRPr sz="1000" b="0">
                <a:solidFill>
                  <a:schemeClr val="tx1"/>
                </a:solidFill>
                <a:latin typeface="Arial" pitchFamily="34" charset="0"/>
              </a:defRPr>
            </a:lvl1pPr>
          </a:lstStyle>
          <a:p>
            <a:fld id="{8D57DBB9-07C6-49AB-BFD5-E737C7E241F6}" type="slidenum">
              <a:rPr lang="es-ES_tradnl" smtClean="0">
                <a:solidFill>
                  <a:srgbClr val="000000"/>
                </a:solidFill>
              </a:rPr>
              <a:pPr/>
              <a:t>6</a:t>
            </a:fld>
            <a:endParaRPr lang="es-ES_tradnl" dirty="0">
              <a:solidFill>
                <a:srgbClr val="000000"/>
              </a:solidFill>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334000" y="438150"/>
            <a:ext cx="3048000" cy="20818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410200" y="3546333"/>
            <a:ext cx="1790810" cy="400110"/>
          </a:xfrm>
          <a:prstGeom prst="rect">
            <a:avLst/>
          </a:prstGeom>
          <a:noFill/>
        </p:spPr>
        <p:txBody>
          <a:bodyPr wrap="square" rtlCol="0">
            <a:spAutoFit/>
          </a:bodyPr>
          <a:lstStyle/>
          <a:p>
            <a:r>
              <a:rPr lang="es-ES_tradnl" sz="1000" b="1" dirty="0" smtClean="0">
                <a:solidFill>
                  <a:srgbClr val="FFFFFF">
                    <a:lumMod val="65000"/>
                  </a:srgbClr>
                </a:solidFill>
              </a:rPr>
              <a:t>Fuente:</a:t>
            </a:r>
            <a:r>
              <a:rPr lang="es-ES_tradnl" sz="1000" dirty="0" smtClean="0">
                <a:solidFill>
                  <a:srgbClr val="FFFFFF">
                    <a:lumMod val="65000"/>
                  </a:srgbClr>
                </a:solidFill>
              </a:rPr>
              <a:t> </a:t>
            </a:r>
            <a:r>
              <a:rPr lang="es-ES_tradnl" sz="1000" i="1" dirty="0" err="1" smtClean="0">
                <a:solidFill>
                  <a:srgbClr val="FFFFFF">
                    <a:lumMod val="65000"/>
                  </a:srgbClr>
                </a:solidFill>
              </a:rPr>
              <a:t>The</a:t>
            </a:r>
            <a:r>
              <a:rPr lang="es-ES_tradnl" sz="1000" i="1" dirty="0" smtClean="0">
                <a:solidFill>
                  <a:srgbClr val="FFFFFF">
                    <a:lumMod val="65000"/>
                  </a:srgbClr>
                </a:solidFill>
              </a:rPr>
              <a:t> CERT </a:t>
            </a:r>
            <a:r>
              <a:rPr lang="es-ES_tradnl" sz="1000" i="1" dirty="0" err="1" smtClean="0">
                <a:solidFill>
                  <a:srgbClr val="FFFFFF">
                    <a:lumMod val="65000"/>
                  </a:srgbClr>
                </a:solidFill>
              </a:rPr>
              <a:t>Guide</a:t>
            </a:r>
            <a:r>
              <a:rPr lang="es-ES_tradnl" sz="1000" i="1" dirty="0" smtClean="0">
                <a:solidFill>
                  <a:srgbClr val="FFFFFF">
                    <a:lumMod val="65000"/>
                  </a:srgbClr>
                </a:solidFill>
              </a:rPr>
              <a:t> to </a:t>
            </a:r>
            <a:r>
              <a:rPr lang="es-ES_tradnl" sz="1000" i="1" dirty="0" err="1" smtClean="0">
                <a:solidFill>
                  <a:srgbClr val="FFFFFF">
                    <a:lumMod val="65000"/>
                  </a:srgbClr>
                </a:solidFill>
              </a:rPr>
              <a:t>Insider</a:t>
            </a:r>
            <a:r>
              <a:rPr lang="es-ES_tradnl" sz="1000" i="1" dirty="0" smtClean="0">
                <a:solidFill>
                  <a:srgbClr val="FFFFFF">
                    <a:lumMod val="65000"/>
                  </a:srgbClr>
                </a:solidFill>
              </a:rPr>
              <a:t> </a:t>
            </a:r>
            <a:r>
              <a:rPr lang="es-ES_tradnl" sz="1000" i="1" dirty="0" err="1" smtClean="0">
                <a:solidFill>
                  <a:srgbClr val="FFFFFF">
                    <a:lumMod val="65000"/>
                  </a:srgbClr>
                </a:solidFill>
              </a:rPr>
              <a:t>Threats</a:t>
            </a:r>
            <a:r>
              <a:rPr lang="es-ES_tradnl" sz="1000" dirty="0" smtClean="0">
                <a:solidFill>
                  <a:srgbClr val="FFFFFF">
                    <a:lumMod val="65000"/>
                  </a:srgbClr>
                </a:solidFill>
              </a:rPr>
              <a:t>, 2012</a:t>
            </a:r>
            <a:endParaRPr lang="es-ES_tradnl" sz="1000" dirty="0">
              <a:solidFill>
                <a:srgbClr val="FFFFFF">
                  <a:lumMod val="65000"/>
                </a:srgbClr>
              </a:solidFill>
            </a:endParaRPr>
          </a:p>
        </p:txBody>
      </p:sp>
      <p:pic>
        <p:nvPicPr>
          <p:cNvPr id="3074" name="Picture 2" descr="D:\cert.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rot="1156042">
            <a:off x="7649322" y="2570427"/>
            <a:ext cx="1135350" cy="1294138"/>
          </a:xfrm>
          <a:prstGeom prst="rect">
            <a:avLst/>
          </a:prstGeom>
          <a:noFill/>
          <a:effectLst>
            <a:outerShdw blurRad="63500" sx="102000" sy="102000" algn="c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Title 1"/>
          <p:cNvSpPr txBox="1">
            <a:spLocks/>
          </p:cNvSpPr>
          <p:nvPr/>
        </p:nvSpPr>
        <p:spPr>
          <a:xfrm>
            <a:off x="609600" y="131269"/>
            <a:ext cx="5924550" cy="461665"/>
          </a:xfrm>
          <a:prstGeom prst="rect">
            <a:avLst/>
          </a:prstGeom>
        </p:spPr>
        <p:txBody>
          <a:bodyPr/>
          <a:lstStyle>
            <a:lvl1pPr algn="l" rtl="0" eaLnBrk="1" fontAlgn="base" hangingPunct="1">
              <a:spcBef>
                <a:spcPct val="0"/>
              </a:spcBef>
              <a:spcAft>
                <a:spcPct val="0"/>
              </a:spcAft>
              <a:defRPr sz="2400" b="1">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800" b="1">
                <a:solidFill>
                  <a:schemeClr val="tx1"/>
                </a:solidFill>
                <a:latin typeface="Arial" charset="0"/>
              </a:defRPr>
            </a:lvl2pPr>
            <a:lvl3pPr algn="l" rtl="0" eaLnBrk="1" fontAlgn="base" hangingPunct="1">
              <a:spcBef>
                <a:spcPct val="0"/>
              </a:spcBef>
              <a:spcAft>
                <a:spcPct val="0"/>
              </a:spcAft>
              <a:defRPr sz="2800" b="1">
                <a:solidFill>
                  <a:schemeClr val="tx1"/>
                </a:solidFill>
                <a:latin typeface="Arial" charset="0"/>
              </a:defRPr>
            </a:lvl3pPr>
            <a:lvl4pPr algn="l" rtl="0" eaLnBrk="1" fontAlgn="base" hangingPunct="1">
              <a:spcBef>
                <a:spcPct val="0"/>
              </a:spcBef>
              <a:spcAft>
                <a:spcPct val="0"/>
              </a:spcAft>
              <a:defRPr sz="2800" b="1">
                <a:solidFill>
                  <a:schemeClr val="tx1"/>
                </a:solidFill>
                <a:latin typeface="Arial" charset="0"/>
              </a:defRPr>
            </a:lvl4pPr>
            <a:lvl5pPr algn="l" rtl="0" eaLnBrk="1" fontAlgn="base" hangingPunct="1">
              <a:spcBef>
                <a:spcPct val="0"/>
              </a:spcBef>
              <a:spcAft>
                <a:spcPct val="0"/>
              </a:spcAft>
              <a:defRPr sz="2800" b="1">
                <a:solidFill>
                  <a:schemeClr val="tx1"/>
                </a:solidFill>
                <a:latin typeface="Arial" charset="0"/>
              </a:defRPr>
            </a:lvl5pPr>
            <a:lvl6pPr marL="457200" algn="l" rtl="0" eaLnBrk="1" fontAlgn="base" hangingPunct="1">
              <a:spcBef>
                <a:spcPct val="0"/>
              </a:spcBef>
              <a:spcAft>
                <a:spcPct val="0"/>
              </a:spcAft>
              <a:defRPr sz="2800" b="1">
                <a:solidFill>
                  <a:schemeClr val="tx1"/>
                </a:solidFill>
                <a:latin typeface="Arial" charset="0"/>
              </a:defRPr>
            </a:lvl6pPr>
            <a:lvl7pPr marL="914400" algn="l" rtl="0" eaLnBrk="1" fontAlgn="base" hangingPunct="1">
              <a:spcBef>
                <a:spcPct val="0"/>
              </a:spcBef>
              <a:spcAft>
                <a:spcPct val="0"/>
              </a:spcAft>
              <a:defRPr sz="2800" b="1">
                <a:solidFill>
                  <a:schemeClr val="tx1"/>
                </a:solidFill>
                <a:latin typeface="Arial" charset="0"/>
              </a:defRPr>
            </a:lvl7pPr>
            <a:lvl8pPr marL="1371600" algn="l" rtl="0" eaLnBrk="1" fontAlgn="base" hangingPunct="1">
              <a:spcBef>
                <a:spcPct val="0"/>
              </a:spcBef>
              <a:spcAft>
                <a:spcPct val="0"/>
              </a:spcAft>
              <a:defRPr sz="2800" b="1">
                <a:solidFill>
                  <a:schemeClr val="tx1"/>
                </a:solidFill>
                <a:latin typeface="Arial" charset="0"/>
              </a:defRPr>
            </a:lvl8pPr>
            <a:lvl9pPr marL="1828800" algn="l" rtl="0" eaLnBrk="1" fontAlgn="base" hangingPunct="1">
              <a:spcBef>
                <a:spcPct val="0"/>
              </a:spcBef>
              <a:spcAft>
                <a:spcPct val="0"/>
              </a:spcAft>
              <a:defRPr sz="2800" b="1">
                <a:solidFill>
                  <a:schemeClr val="tx1"/>
                </a:solidFill>
                <a:latin typeface="Arial" charset="0"/>
              </a:defRPr>
            </a:lvl9pPr>
          </a:lstStyle>
          <a:p>
            <a:r>
              <a:rPr lang="es-ES_tradnl" sz="1800" dirty="0" smtClean="0">
                <a:solidFill>
                  <a:srgbClr val="4D4D4D"/>
                </a:solidFill>
              </a:rPr>
              <a:t>AMENAZAS INTERNAS</a:t>
            </a:r>
            <a:endParaRPr lang="es-ES_tradnl" sz="1800" dirty="0">
              <a:solidFill>
                <a:srgbClr val="4D4D4D"/>
              </a:solidFill>
            </a:endParaRPr>
          </a:p>
        </p:txBody>
      </p:sp>
      <p:pic>
        <p:nvPicPr>
          <p:cNvPr id="8" name="Picture 2"/>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bwMode="auto">
          <a:xfrm>
            <a:off x="6825436" y="4019550"/>
            <a:ext cx="2318564" cy="958837"/>
          </a:xfrm>
          <a:prstGeom prst="rect">
            <a:avLst/>
          </a:prstGeom>
          <a:noFill/>
          <a:ln w="9525">
            <a:noFill/>
            <a:miter lim="800000"/>
            <a:headEnd/>
            <a:tailEnd/>
          </a:ln>
          <a:effectLst/>
        </p:spPr>
      </p:pic>
    </p:spTree>
    <p:extLst>
      <p:ext uri="{BB962C8B-B14F-4D97-AF65-F5344CB8AC3E}">
        <p14:creationId xmlns:p14="http://schemas.microsoft.com/office/powerpoint/2010/main" xmlns="" val="17438272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52340"/>
            <a:ext cx="8305800" cy="400110"/>
          </a:xfrm>
          <a:prstGeom prst="rect">
            <a:avLst/>
          </a:prstGeom>
        </p:spPr>
        <p:txBody>
          <a:bodyPr wrap="square">
            <a:spAutoFit/>
          </a:bodyPr>
          <a:lstStyle/>
          <a:p>
            <a:pPr lvl="0" algn="ctr"/>
            <a:r>
              <a:rPr lang="es-CO" sz="2000" b="1" cap="all" dirty="0">
                <a:solidFill>
                  <a:schemeClr val="tx2"/>
                </a:solidFill>
                <a:latin typeface="+mj-lt"/>
                <a:ea typeface="+mj-ea"/>
                <a:cs typeface="+mj-cs"/>
              </a:rPr>
              <a:t>Las amenazas internas están en todas partes</a:t>
            </a:r>
            <a:endParaRPr lang="en-US" sz="2000" b="1" cap="all" dirty="0">
              <a:solidFill>
                <a:schemeClr val="tx2"/>
              </a:solidFill>
              <a:latin typeface="+mj-lt"/>
              <a:ea typeface="+mj-ea"/>
              <a:cs typeface="+mj-cs"/>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228600" y="1047750"/>
            <a:ext cx="5226730" cy="31242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486400" y="1047750"/>
            <a:ext cx="3505276" cy="2362200"/>
          </a:xfrm>
          <a:prstGeom prst="rect">
            <a:avLst/>
          </a:prstGeom>
        </p:spPr>
      </p:pic>
      <p:pic>
        <p:nvPicPr>
          <p:cNvPr id="7" name="Picture 2"/>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bwMode="auto">
          <a:xfrm>
            <a:off x="6825436" y="4019550"/>
            <a:ext cx="2318564" cy="958837"/>
          </a:xfrm>
          <a:prstGeom prst="rect">
            <a:avLst/>
          </a:prstGeom>
          <a:noFill/>
          <a:ln w="9525">
            <a:noFill/>
            <a:miter lim="800000"/>
            <a:headEnd/>
            <a:tailEnd/>
          </a:ln>
          <a:effectLst/>
        </p:spPr>
      </p:pic>
    </p:spTree>
    <p:extLst>
      <p:ext uri="{BB962C8B-B14F-4D97-AF65-F5344CB8AC3E}">
        <p14:creationId xmlns:p14="http://schemas.microsoft.com/office/powerpoint/2010/main" xmlns="" val="34726938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28600" y="205849"/>
            <a:ext cx="7924800" cy="400110"/>
          </a:xfrm>
          <a:prstGeom prst="rect">
            <a:avLst/>
          </a:prstGeom>
          <a:noFill/>
        </p:spPr>
        <p:txBody>
          <a:bodyPr wrap="square" rtlCol="0">
            <a:spAutoFit/>
          </a:bodyPr>
          <a:lstStyle/>
          <a:p>
            <a:pPr algn="ctr"/>
            <a:r>
              <a:rPr lang="es-CO" sz="2000" b="1" cap="all" dirty="0">
                <a:solidFill>
                  <a:schemeClr val="tx2"/>
                </a:solidFill>
                <a:latin typeface="+mj-lt"/>
                <a:ea typeface="+mj-ea"/>
                <a:cs typeface="+mj-cs"/>
              </a:rPr>
              <a:t>Las amenazas internas están en todas partes</a:t>
            </a:r>
            <a:endParaRPr lang="en-US" sz="2000" b="1" cap="all" dirty="0">
              <a:solidFill>
                <a:schemeClr val="tx2"/>
              </a:solidFill>
              <a:latin typeface="+mj-lt"/>
              <a:ea typeface="+mj-ea"/>
              <a:cs typeface="+mj-cs"/>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370337" y="2763371"/>
            <a:ext cx="2613616" cy="1502115"/>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100493" y="819150"/>
            <a:ext cx="5357707" cy="32004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70336" y="791696"/>
            <a:ext cx="2577757" cy="1971675"/>
          </a:xfrm>
          <a:prstGeom prst="rect">
            <a:avLst/>
          </a:prstGeom>
        </p:spPr>
      </p:pic>
      <p:pic>
        <p:nvPicPr>
          <p:cNvPr id="7" name="Picture 2"/>
          <p:cNvPicPr>
            <a:picLocks noChangeAspect="1" noChangeArrowheads="1"/>
          </p:cNvPicPr>
          <p:nvPr/>
        </p:nvPicPr>
        <p:blipFill rotWithShape="1">
          <a:blip r:embed="rId5" cstate="email">
            <a:extLst>
              <a:ext uri="{28A0092B-C50C-407E-A947-70E740481C1C}">
                <a14:useLocalDpi xmlns:a14="http://schemas.microsoft.com/office/drawing/2010/main" xmlns=""/>
              </a:ext>
            </a:extLst>
          </a:blip>
          <a:srcRect/>
          <a:stretch/>
        </p:blipFill>
        <p:spPr bwMode="auto">
          <a:xfrm>
            <a:off x="6825436" y="4019550"/>
            <a:ext cx="2318564" cy="958837"/>
          </a:xfrm>
          <a:prstGeom prst="rect">
            <a:avLst/>
          </a:prstGeom>
          <a:noFill/>
          <a:ln w="9525">
            <a:noFill/>
            <a:miter lim="800000"/>
            <a:headEnd/>
            <a:tailEnd/>
          </a:ln>
          <a:effectLst/>
        </p:spPr>
      </p:pic>
    </p:spTree>
    <p:extLst>
      <p:ext uri="{BB962C8B-B14F-4D97-AF65-F5344CB8AC3E}">
        <p14:creationId xmlns:p14="http://schemas.microsoft.com/office/powerpoint/2010/main" xmlns="" val="271844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2880"/>
            <a:ext cx="8458200" cy="380661"/>
          </a:xfrm>
        </p:spPr>
        <p:txBody>
          <a:bodyPr/>
          <a:lstStyle/>
          <a:p>
            <a:r>
              <a:rPr lang="en-US" dirty="0" err="1" smtClean="0"/>
              <a:t>SituaciÓn</a:t>
            </a:r>
            <a:r>
              <a:rPr lang="en-US" dirty="0" smtClean="0"/>
              <a:t> actual</a:t>
            </a:r>
            <a:endParaRPr lang="en-US" dirty="0"/>
          </a:p>
        </p:txBody>
      </p:sp>
      <p:sp>
        <p:nvSpPr>
          <p:cNvPr id="3" name="Rectangle 2"/>
          <p:cNvSpPr/>
          <p:nvPr/>
        </p:nvSpPr>
        <p:spPr>
          <a:xfrm>
            <a:off x="152400" y="666750"/>
            <a:ext cx="8534400" cy="646331"/>
          </a:xfrm>
          <a:prstGeom prst="rect">
            <a:avLst/>
          </a:prstGeom>
        </p:spPr>
        <p:txBody>
          <a:bodyPr wrap="square">
            <a:spAutoFit/>
          </a:bodyPr>
          <a:lstStyle/>
          <a:p>
            <a:pPr algn="just"/>
            <a:r>
              <a:rPr lang="es-CO" dirty="0"/>
              <a:t>2017, parece ser el año de la analítica predictiva y de otros campos de análisis de datos en grandes volúmenes lo que se llama comúnmente Big Data</a:t>
            </a:r>
            <a:endParaRPr lang="en-US" dirty="0">
              <a:solidFill>
                <a:srgbClr val="FF0000"/>
              </a:solidFill>
            </a:endParaRPr>
          </a:p>
        </p:txBody>
      </p:sp>
      <p:pic>
        <p:nvPicPr>
          <p:cNvPr id="1026" name="Picture 2" descr="Resultado de imagen para big data"/>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57200" y="1416290"/>
            <a:ext cx="4803775" cy="2382825"/>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 descr="Resultado de imagen para big data"/>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5181600" y="1885950"/>
            <a:ext cx="3714968" cy="1684565"/>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a:stretch/>
        </p:blipFill>
        <p:spPr bwMode="auto">
          <a:xfrm>
            <a:off x="6825436" y="4019550"/>
            <a:ext cx="2318564" cy="958837"/>
          </a:xfrm>
          <a:prstGeom prst="rect">
            <a:avLst/>
          </a:prstGeom>
          <a:noFill/>
          <a:ln w="9525">
            <a:noFill/>
            <a:miter lim="800000"/>
            <a:headEnd/>
            <a:tailEnd/>
          </a:ln>
          <a:effectLst/>
        </p:spPr>
      </p:pic>
    </p:spTree>
    <p:extLst>
      <p:ext uri="{BB962C8B-B14F-4D97-AF65-F5344CB8AC3E}">
        <p14:creationId xmlns:p14="http://schemas.microsoft.com/office/powerpoint/2010/main" xmlns="" val="645273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FP-PPT-16x9-Template">
  <a:themeElements>
    <a:clrScheme name="Forcepoint-CorpDeck-11Jan16">
      <a:dk1>
        <a:srgbClr val="000000"/>
      </a:dk1>
      <a:lt1>
        <a:srgbClr val="FFFFFF"/>
      </a:lt1>
      <a:dk2>
        <a:srgbClr val="4D4D4D"/>
      </a:dk2>
      <a:lt2>
        <a:srgbClr val="CCCCCC"/>
      </a:lt2>
      <a:accent1>
        <a:srgbClr val="43B02A"/>
      </a:accent1>
      <a:accent2>
        <a:srgbClr val="FF6C0C"/>
      </a:accent2>
      <a:accent3>
        <a:srgbClr val="FFAD00"/>
      </a:accent3>
      <a:accent4>
        <a:srgbClr val="E62D1E"/>
      </a:accent4>
      <a:accent5>
        <a:srgbClr val="E31C79"/>
      </a:accent5>
      <a:accent6>
        <a:srgbClr val="0A64AA"/>
      </a:accent6>
      <a:hlink>
        <a:srgbClr val="2093CF"/>
      </a:hlink>
      <a:folHlink>
        <a:srgbClr val="0A64A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600" dirty="0" err="1" smtClean="0">
            <a:solidFill>
              <a:schemeClr val="bg2">
                <a:lumMod val="50000"/>
              </a:schemeClr>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a:defPPr>
      </a:lstStyle>
    </a:txDef>
  </a:objectDefaults>
  <a:extraClrSchemeLst/>
</a:theme>
</file>

<file path=ppt/theme/theme10.xml><?xml version="1.0" encoding="utf-8"?>
<a:theme xmlns:a="http://schemas.openxmlformats.org/drawingml/2006/main" name="Blank">
  <a:themeElements>
    <a:clrScheme name="Forcepoint-CorpDeck-11Jan16">
      <a:dk1>
        <a:srgbClr val="000000"/>
      </a:dk1>
      <a:lt1>
        <a:srgbClr val="FFFFFF"/>
      </a:lt1>
      <a:dk2>
        <a:srgbClr val="4D4D4D"/>
      </a:dk2>
      <a:lt2>
        <a:srgbClr val="CCCCCC"/>
      </a:lt2>
      <a:accent1>
        <a:srgbClr val="43B02A"/>
      </a:accent1>
      <a:accent2>
        <a:srgbClr val="FF6C0C"/>
      </a:accent2>
      <a:accent3>
        <a:srgbClr val="FFAD00"/>
      </a:accent3>
      <a:accent4>
        <a:srgbClr val="E62D1E"/>
      </a:accent4>
      <a:accent5>
        <a:srgbClr val="E31C79"/>
      </a:accent5>
      <a:accent6>
        <a:srgbClr val="0A64AA"/>
      </a:accent6>
      <a:hlink>
        <a:srgbClr val="2093CF"/>
      </a:hlink>
      <a:folHlink>
        <a:srgbClr val="0A64A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600" dirty="0" err="1" smtClean="0">
            <a:solidFill>
              <a:schemeClr val="bg2">
                <a:lumMod val="50000"/>
              </a:schemeClr>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a:defPPr>
      </a:lstStyle>
    </a:txDef>
  </a:objectDefaults>
  <a:extraClrSchemeLst/>
</a:theme>
</file>

<file path=ppt/theme/theme11.xml><?xml version="1.0" encoding="utf-8"?>
<a:theme xmlns:a="http://schemas.openxmlformats.org/drawingml/2006/main" name="1_Blank">
  <a:themeElements>
    <a:clrScheme name="Forcepoint-CorpDeck-11Jan16">
      <a:dk1>
        <a:srgbClr val="000000"/>
      </a:dk1>
      <a:lt1>
        <a:srgbClr val="FFFFFF"/>
      </a:lt1>
      <a:dk2>
        <a:srgbClr val="4D4D4D"/>
      </a:dk2>
      <a:lt2>
        <a:srgbClr val="CCCCCC"/>
      </a:lt2>
      <a:accent1>
        <a:srgbClr val="43B02A"/>
      </a:accent1>
      <a:accent2>
        <a:srgbClr val="FF6C0C"/>
      </a:accent2>
      <a:accent3>
        <a:srgbClr val="FFAD00"/>
      </a:accent3>
      <a:accent4>
        <a:srgbClr val="E62D1E"/>
      </a:accent4>
      <a:accent5>
        <a:srgbClr val="E31C79"/>
      </a:accent5>
      <a:accent6>
        <a:srgbClr val="0A64AA"/>
      </a:accent6>
      <a:hlink>
        <a:srgbClr val="2093CF"/>
      </a:hlink>
      <a:folHlink>
        <a:srgbClr val="0A64A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600" dirty="0" err="1" smtClean="0">
            <a:solidFill>
              <a:schemeClr val="bg2">
                <a:lumMod val="50000"/>
              </a:schemeClr>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a:defPPr>
      </a:lstStyle>
    </a:txDef>
  </a:objectDefaults>
  <a:extraClrSchemeLst/>
</a:theme>
</file>

<file path=ppt/theme/theme12.xml><?xml version="1.0" encoding="utf-8"?>
<a:theme xmlns:a="http://schemas.openxmlformats.org/drawingml/2006/main" name="1_FP-PPT-16x9-Template">
  <a:themeElements>
    <a:clrScheme name="Forcepoint-CorpDeck-11Jan16">
      <a:dk1>
        <a:srgbClr val="000000"/>
      </a:dk1>
      <a:lt1>
        <a:srgbClr val="FFFFFF"/>
      </a:lt1>
      <a:dk2>
        <a:srgbClr val="4D4D4D"/>
      </a:dk2>
      <a:lt2>
        <a:srgbClr val="CCCCCC"/>
      </a:lt2>
      <a:accent1>
        <a:srgbClr val="43B02A"/>
      </a:accent1>
      <a:accent2>
        <a:srgbClr val="FF6C0C"/>
      </a:accent2>
      <a:accent3>
        <a:srgbClr val="FFAD00"/>
      </a:accent3>
      <a:accent4>
        <a:srgbClr val="E62D1E"/>
      </a:accent4>
      <a:accent5>
        <a:srgbClr val="E31C79"/>
      </a:accent5>
      <a:accent6>
        <a:srgbClr val="0A64AA"/>
      </a:accent6>
      <a:hlink>
        <a:srgbClr val="2093CF"/>
      </a:hlink>
      <a:folHlink>
        <a:srgbClr val="0A64A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600" dirty="0" err="1" smtClean="0">
            <a:solidFill>
              <a:schemeClr val="bg2">
                <a:lumMod val="50000"/>
              </a:schemeClr>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a:defPPr>
      </a:lstStyle>
    </a:txDef>
  </a:objectDefaults>
  <a:extraClrSchemeLst/>
</a:theme>
</file>

<file path=ppt/theme/theme13.xml><?xml version="1.0" encoding="utf-8"?>
<a:theme xmlns:a="http://schemas.openxmlformats.org/drawingml/2006/main" name="3_FP-PPT-16x9-Template">
  <a:themeElements>
    <a:clrScheme name="Forcepoint-CorpDeck-11Jan16">
      <a:dk1>
        <a:srgbClr val="000000"/>
      </a:dk1>
      <a:lt1>
        <a:srgbClr val="FFFFFF"/>
      </a:lt1>
      <a:dk2>
        <a:srgbClr val="4D4D4D"/>
      </a:dk2>
      <a:lt2>
        <a:srgbClr val="CCCCCC"/>
      </a:lt2>
      <a:accent1>
        <a:srgbClr val="43B02A"/>
      </a:accent1>
      <a:accent2>
        <a:srgbClr val="FF6C0C"/>
      </a:accent2>
      <a:accent3>
        <a:srgbClr val="FFAD00"/>
      </a:accent3>
      <a:accent4>
        <a:srgbClr val="E62D1E"/>
      </a:accent4>
      <a:accent5>
        <a:srgbClr val="E31C79"/>
      </a:accent5>
      <a:accent6>
        <a:srgbClr val="0A64AA"/>
      </a:accent6>
      <a:hlink>
        <a:srgbClr val="2093CF"/>
      </a:hlink>
      <a:folHlink>
        <a:srgbClr val="0A64A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600" dirty="0" err="1" smtClean="0">
            <a:solidFill>
              <a:schemeClr val="bg2">
                <a:lumMod val="50000"/>
              </a:schemeClr>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a:defPPr>
      </a:lstStyle>
    </a:tx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P Section Page">
  <a:themeElements>
    <a:clrScheme name="Forcepoint-CorpDeck-11Jan16">
      <a:dk1>
        <a:srgbClr val="000000"/>
      </a:dk1>
      <a:lt1>
        <a:srgbClr val="FFFFFF"/>
      </a:lt1>
      <a:dk2>
        <a:srgbClr val="4D4D4D"/>
      </a:dk2>
      <a:lt2>
        <a:srgbClr val="CCCCCC"/>
      </a:lt2>
      <a:accent1>
        <a:srgbClr val="43B02A"/>
      </a:accent1>
      <a:accent2>
        <a:srgbClr val="FF6C0C"/>
      </a:accent2>
      <a:accent3>
        <a:srgbClr val="FFAD00"/>
      </a:accent3>
      <a:accent4>
        <a:srgbClr val="E62D1E"/>
      </a:accent4>
      <a:accent5>
        <a:srgbClr val="E31C79"/>
      </a:accent5>
      <a:accent6>
        <a:srgbClr val="0A64AA"/>
      </a:accent6>
      <a:hlink>
        <a:srgbClr val="2093CF"/>
      </a:hlink>
      <a:folHlink>
        <a:srgbClr val="0A64A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P Black Theme">
  <a:themeElements>
    <a:clrScheme name="Forcepoint-CorpDeck-11Jan16">
      <a:dk1>
        <a:srgbClr val="000000"/>
      </a:dk1>
      <a:lt1>
        <a:srgbClr val="FFFFFF"/>
      </a:lt1>
      <a:dk2>
        <a:srgbClr val="4D4D4D"/>
      </a:dk2>
      <a:lt2>
        <a:srgbClr val="CCCCCC"/>
      </a:lt2>
      <a:accent1>
        <a:srgbClr val="43B02A"/>
      </a:accent1>
      <a:accent2>
        <a:srgbClr val="FF6C0C"/>
      </a:accent2>
      <a:accent3>
        <a:srgbClr val="FFAD00"/>
      </a:accent3>
      <a:accent4>
        <a:srgbClr val="E62D1E"/>
      </a:accent4>
      <a:accent5>
        <a:srgbClr val="E31C79"/>
      </a:accent5>
      <a:accent6>
        <a:srgbClr val="0A64AA"/>
      </a:accent6>
      <a:hlink>
        <a:srgbClr val="2093CF"/>
      </a:hlink>
      <a:folHlink>
        <a:srgbClr val="0A64A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FP Title Slide">
  <a:themeElements>
    <a:clrScheme name="Forcepoint-CorpDeck-11Jan16">
      <a:dk1>
        <a:srgbClr val="000000"/>
      </a:dk1>
      <a:lt1>
        <a:srgbClr val="FFFFFF"/>
      </a:lt1>
      <a:dk2>
        <a:srgbClr val="4D4D4D"/>
      </a:dk2>
      <a:lt2>
        <a:srgbClr val="CCCCCC"/>
      </a:lt2>
      <a:accent1>
        <a:srgbClr val="43B02A"/>
      </a:accent1>
      <a:accent2>
        <a:srgbClr val="FF6C0C"/>
      </a:accent2>
      <a:accent3>
        <a:srgbClr val="FFAD00"/>
      </a:accent3>
      <a:accent4>
        <a:srgbClr val="E62D1E"/>
      </a:accent4>
      <a:accent5>
        <a:srgbClr val="E31C79"/>
      </a:accent5>
      <a:accent6>
        <a:srgbClr val="0A64AA"/>
      </a:accent6>
      <a:hlink>
        <a:srgbClr val="2093CF"/>
      </a:hlink>
      <a:folHlink>
        <a:srgbClr val="0A64A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1400"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FP Full Screen Backgrounds">
  <a:themeElements>
    <a:clrScheme name="Forcepoint-CorpDeck-11Jan16">
      <a:dk1>
        <a:srgbClr val="000000"/>
      </a:dk1>
      <a:lt1>
        <a:srgbClr val="FFFFFF"/>
      </a:lt1>
      <a:dk2>
        <a:srgbClr val="4D4D4D"/>
      </a:dk2>
      <a:lt2>
        <a:srgbClr val="CCCCCC"/>
      </a:lt2>
      <a:accent1>
        <a:srgbClr val="43B02A"/>
      </a:accent1>
      <a:accent2>
        <a:srgbClr val="FF6C0C"/>
      </a:accent2>
      <a:accent3>
        <a:srgbClr val="FFAD00"/>
      </a:accent3>
      <a:accent4>
        <a:srgbClr val="E62D1E"/>
      </a:accent4>
      <a:accent5>
        <a:srgbClr val="E31C79"/>
      </a:accent5>
      <a:accent6>
        <a:srgbClr val="0A64AA"/>
      </a:accent6>
      <a:hlink>
        <a:srgbClr val="2093CF"/>
      </a:hlink>
      <a:folHlink>
        <a:srgbClr val="0A64A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NewCo-PPT-16x9-Template-111215-LP">
  <a:themeElements>
    <a:clrScheme name="Forcepoint Palette">
      <a:dk1>
        <a:srgbClr val="43B02A"/>
      </a:dk1>
      <a:lt1>
        <a:srgbClr val="FFFFFF"/>
      </a:lt1>
      <a:dk2>
        <a:srgbClr val="000000"/>
      </a:dk2>
      <a:lt2>
        <a:srgbClr val="666465"/>
      </a:lt2>
      <a:accent1>
        <a:srgbClr val="E62D1E"/>
      </a:accent1>
      <a:accent2>
        <a:srgbClr val="FF6C0C"/>
      </a:accent2>
      <a:accent3>
        <a:srgbClr val="FFAD00"/>
      </a:accent3>
      <a:accent4>
        <a:srgbClr val="0A64AA"/>
      </a:accent4>
      <a:accent5>
        <a:srgbClr val="2093CF"/>
      </a:accent5>
      <a:accent6>
        <a:srgbClr val="80808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lIns="0" tIns="0" rIns="0" bIns="0">
        <a:spAutoFit/>
      </a:bodyPr>
      <a:lstStyle>
        <a:defPPr>
          <a:defRPr smtClean="0"/>
        </a:defPPr>
      </a:lstStyle>
    </a:txDef>
  </a:objectDefaults>
  <a:extraClrSchemeLst/>
</a:theme>
</file>

<file path=ppt/theme/theme7.xml><?xml version="1.0" encoding="utf-8"?>
<a:theme xmlns:a="http://schemas.openxmlformats.org/drawingml/2006/main" name="1_FP Black Theme">
  <a:themeElements>
    <a:clrScheme name="Forcepoint-CorpDeck-11Jan16">
      <a:dk1>
        <a:srgbClr val="000000"/>
      </a:dk1>
      <a:lt1>
        <a:srgbClr val="FFFFFF"/>
      </a:lt1>
      <a:dk2>
        <a:srgbClr val="4D4D4D"/>
      </a:dk2>
      <a:lt2>
        <a:srgbClr val="CCCCCC"/>
      </a:lt2>
      <a:accent1>
        <a:srgbClr val="43B02A"/>
      </a:accent1>
      <a:accent2>
        <a:srgbClr val="FF6C0C"/>
      </a:accent2>
      <a:accent3>
        <a:srgbClr val="FFAD00"/>
      </a:accent3>
      <a:accent4>
        <a:srgbClr val="E62D1E"/>
      </a:accent4>
      <a:accent5>
        <a:srgbClr val="E31C79"/>
      </a:accent5>
      <a:accent6>
        <a:srgbClr val="0A64AA"/>
      </a:accent6>
      <a:hlink>
        <a:srgbClr val="2093CF"/>
      </a:hlink>
      <a:folHlink>
        <a:srgbClr val="0A64A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FP Black Theme">
  <a:themeElements>
    <a:clrScheme name="Forcepoint-CorpDeck-11Jan16">
      <a:dk1>
        <a:srgbClr val="000000"/>
      </a:dk1>
      <a:lt1>
        <a:srgbClr val="FFFFFF"/>
      </a:lt1>
      <a:dk2>
        <a:srgbClr val="4D4D4D"/>
      </a:dk2>
      <a:lt2>
        <a:srgbClr val="CCCCCC"/>
      </a:lt2>
      <a:accent1>
        <a:srgbClr val="43B02A"/>
      </a:accent1>
      <a:accent2>
        <a:srgbClr val="FF6C0C"/>
      </a:accent2>
      <a:accent3>
        <a:srgbClr val="FFAD00"/>
      </a:accent3>
      <a:accent4>
        <a:srgbClr val="E62D1E"/>
      </a:accent4>
      <a:accent5>
        <a:srgbClr val="E31C79"/>
      </a:accent5>
      <a:accent6>
        <a:srgbClr val="0A64AA"/>
      </a:accent6>
      <a:hlink>
        <a:srgbClr val="2093CF"/>
      </a:hlink>
      <a:folHlink>
        <a:srgbClr val="0A64A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FP Black Theme">
  <a:themeElements>
    <a:clrScheme name="Forcepoint-CorpDeck-11Jan16">
      <a:dk1>
        <a:srgbClr val="000000"/>
      </a:dk1>
      <a:lt1>
        <a:srgbClr val="FFFFFF"/>
      </a:lt1>
      <a:dk2>
        <a:srgbClr val="4D4D4D"/>
      </a:dk2>
      <a:lt2>
        <a:srgbClr val="CCCCCC"/>
      </a:lt2>
      <a:accent1>
        <a:srgbClr val="43B02A"/>
      </a:accent1>
      <a:accent2>
        <a:srgbClr val="FF6C0C"/>
      </a:accent2>
      <a:accent3>
        <a:srgbClr val="FFAD00"/>
      </a:accent3>
      <a:accent4>
        <a:srgbClr val="E62D1E"/>
      </a:accent4>
      <a:accent5>
        <a:srgbClr val="E31C79"/>
      </a:accent5>
      <a:accent6>
        <a:srgbClr val="0A64AA"/>
      </a:accent6>
      <a:hlink>
        <a:srgbClr val="2093CF"/>
      </a:hlink>
      <a:folHlink>
        <a:srgbClr val="0A64A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FP_16x9_Template_20160119</Template>
  <TotalTime>6678</TotalTime>
  <Words>720</Words>
  <Application>Microsoft Office PowerPoint</Application>
  <PresentationFormat>On-screen Show (16:9)</PresentationFormat>
  <Paragraphs>193</Paragraphs>
  <Slides>21</Slides>
  <Notes>7</Notes>
  <HiddenSlides>0</HiddenSlides>
  <MMClips>0</MMClips>
  <ScaleCrop>false</ScaleCrop>
  <HeadingPairs>
    <vt:vector size="4" baseType="variant">
      <vt:variant>
        <vt:lpstr>Theme</vt:lpstr>
      </vt:variant>
      <vt:variant>
        <vt:i4>13</vt:i4>
      </vt:variant>
      <vt:variant>
        <vt:lpstr>Slide Titles</vt:lpstr>
      </vt:variant>
      <vt:variant>
        <vt:i4>21</vt:i4>
      </vt:variant>
    </vt:vector>
  </HeadingPairs>
  <TitlesOfParts>
    <vt:vector size="34" baseType="lpstr">
      <vt:lpstr>FP-PPT-16x9-Template</vt:lpstr>
      <vt:lpstr>FP Section Page</vt:lpstr>
      <vt:lpstr>FP Black Theme</vt:lpstr>
      <vt:lpstr>FP Title Slide</vt:lpstr>
      <vt:lpstr>FP Full Screen Backgrounds</vt:lpstr>
      <vt:lpstr>NewCo-PPT-16x9-Template-111215-LP</vt:lpstr>
      <vt:lpstr>1_FP Black Theme</vt:lpstr>
      <vt:lpstr>2_FP Black Theme</vt:lpstr>
      <vt:lpstr>3_FP Black Theme</vt:lpstr>
      <vt:lpstr>Blank</vt:lpstr>
      <vt:lpstr>1_Blank</vt:lpstr>
      <vt:lpstr>1_FP-PPT-16x9-Template</vt:lpstr>
      <vt:lpstr>3_FP-PPT-16x9-Template</vt:lpstr>
      <vt:lpstr>Slide 1</vt:lpstr>
      <vt:lpstr>AGENDA</vt:lpstr>
      <vt:lpstr>Slide 3</vt:lpstr>
      <vt:lpstr>Slide 4</vt:lpstr>
      <vt:lpstr>Slide 5</vt:lpstr>
      <vt:lpstr>Slide 6</vt:lpstr>
      <vt:lpstr>Slide 7</vt:lpstr>
      <vt:lpstr>Slide 8</vt:lpstr>
      <vt:lpstr>SituaciÓn actual</vt:lpstr>
      <vt:lpstr>Slide 10</vt:lpstr>
      <vt:lpstr>Slide 11</vt:lpstr>
      <vt:lpstr>Slide 12</vt:lpstr>
      <vt:lpstr>Los Negocios Modernos requiereN CONECTAR CON SEGURIDAD  A LOS USUARIOS y LOS DATOS</vt:lpstr>
      <vt:lpstr>Slide 14</vt:lpstr>
      <vt:lpstr>Que hacer?</vt:lpstr>
      <vt:lpstr>Slide 16</vt:lpstr>
      <vt:lpstr>El tiempo de descubrimiento de brechas Aumenta</vt:lpstr>
      <vt:lpstr>ADOPTAR CAMBIOS REQUieRE UN NUEVO ENFOQUE</vt:lpstr>
      <vt:lpstr>Programa de  control de amenaza interna</vt:lpstr>
      <vt:lpstr>Puntos principales</vt:lpstr>
      <vt:lpstr>GRACIAS</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FORCEPOINT SUREVIEW INSIDER THREAT 8.0</dc:title>
  <dc:subject>Forcepoint</dc:subject>
  <dc:creator>Kelly Harward</dc:creator>
  <cp:keywords>Forcepoint</cp:keywords>
  <cp:lastModifiedBy>jramirez</cp:lastModifiedBy>
  <cp:revision>189</cp:revision>
  <cp:lastPrinted>2016-07-14T06:18:40Z</cp:lastPrinted>
  <dcterms:created xsi:type="dcterms:W3CDTF">2016-01-27T22:24:51Z</dcterms:created>
  <dcterms:modified xsi:type="dcterms:W3CDTF">2017-08-21T13:10:52Z</dcterms:modified>
</cp:coreProperties>
</file>