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1D15-769A-45AB-9938-3C9C49E888E0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7899-BF0D-4BA2-9AA8-404A9E7BB86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1D15-769A-45AB-9938-3C9C49E888E0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7899-BF0D-4BA2-9AA8-404A9E7BB86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1D15-769A-45AB-9938-3C9C49E888E0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7899-BF0D-4BA2-9AA8-404A9E7BB86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1D15-769A-45AB-9938-3C9C49E888E0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7899-BF0D-4BA2-9AA8-404A9E7BB86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1D15-769A-45AB-9938-3C9C49E888E0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7899-BF0D-4BA2-9AA8-404A9E7BB86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1D15-769A-45AB-9938-3C9C49E888E0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7899-BF0D-4BA2-9AA8-404A9E7BB86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1D15-769A-45AB-9938-3C9C49E888E0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7899-BF0D-4BA2-9AA8-404A9E7BB86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1D15-769A-45AB-9938-3C9C49E888E0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7899-BF0D-4BA2-9AA8-404A9E7BB86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1D15-769A-45AB-9938-3C9C49E888E0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7899-BF0D-4BA2-9AA8-404A9E7BB86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1D15-769A-45AB-9938-3C9C49E888E0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7899-BF0D-4BA2-9AA8-404A9E7BB86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1D15-769A-45AB-9938-3C9C49E888E0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7899-BF0D-4BA2-9AA8-404A9E7BB86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41D15-769A-45AB-9938-3C9C49E888E0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97899-BF0D-4BA2-9AA8-404A9E7BB867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nforme FESS 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4253" y="0"/>
            <a:ext cx="531549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3 Marcador de contenido" descr="Informe FESS 0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04503" y="1600200"/>
            <a:ext cx="3934993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3 Marcador de contenido" descr="Informe Parlamento Europeao 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6963" y="1600200"/>
            <a:ext cx="3190074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3 Marcador de contenido" descr="Informe Parlamento Europeao 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6963" y="1600200"/>
            <a:ext cx="3190074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3 Marcador de contenido" descr="Mission to Haiti 0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010" y="1600200"/>
            <a:ext cx="6287979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Presentación en pantalla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Diapositiva 1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Echenique</dc:creator>
  <cp:lastModifiedBy>Echenique</cp:lastModifiedBy>
  <cp:revision>1</cp:revision>
  <dcterms:created xsi:type="dcterms:W3CDTF">2015-09-01T04:05:24Z</dcterms:created>
  <dcterms:modified xsi:type="dcterms:W3CDTF">2015-09-01T04:06:56Z</dcterms:modified>
</cp:coreProperties>
</file>