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73" r:id="rId2"/>
  </p:sldMasterIdLst>
  <p:notesMasterIdLst>
    <p:notesMasterId r:id="rId2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Lst>
  <p:sldSz cx="9144000" cy="5143500" type="screen16x9"/>
  <p:notesSz cx="6858000" cy="9144000"/>
  <p:embeddedFontLst>
    <p:embeddedFont>
      <p:font typeface="Calibri" panose="020F0502020204030204" pitchFamily="34" charset="0"/>
      <p:regular r:id="rId24"/>
      <p:bold r:id="rId25"/>
      <p:italic r:id="rId26"/>
      <p:boldItalic r:id="rId27"/>
    </p:embeddedFont>
    <p:embeddedFont>
      <p:font typeface="Montserrat" panose="00000500000000000000" pitchFamily="2" charset="0"/>
      <p:regular r:id="rId28"/>
      <p:bold r:id="rId29"/>
      <p:italic r:id="rId30"/>
      <p:boldItalic r:id="rId31"/>
    </p:embeddedFont>
    <p:embeddedFont>
      <p:font typeface="Montserrat ExtraBold" panose="020F0502020204030204" pitchFamily="2" charset="0"/>
      <p:bold r:id="rId32"/>
      <p:boldItalic r:id="rId33"/>
    </p:embeddedFont>
    <p:embeddedFont>
      <p:font typeface="Open Sans" panose="020B0606030504020204" pitchFamily="34" charset="0"/>
      <p:regular r:id="rId34"/>
      <p:bold r:id="rId35"/>
      <p:italic r:id="rId36"/>
      <p:boldItalic r:id="rId37"/>
    </p:embeddedFont>
    <p:embeddedFont>
      <p:font typeface="Open Sans ExtraBold" panose="020B0906030804020204" pitchFamily="34" charset="0"/>
      <p:bold r:id="rId38"/>
      <p:boldItalic r:id="rId39"/>
    </p:embeddedFont>
    <p:embeddedFont>
      <p:font typeface="Open Sans Light" panose="020B0306030504020204" pitchFamily="34" charset="0"/>
      <p:regular r:id="rId40"/>
      <p:bold r:id="rId41"/>
      <p:italic r:id="rId42"/>
      <p:boldItalic r:id="rId43"/>
    </p:embeddedFont>
    <p:embeddedFont>
      <p:font typeface="Open Sans Medium" panose="020B0604020202020204" charset="0"/>
      <p:regular r:id="rId44"/>
      <p:bold r:id="rId45"/>
      <p:italic r:id="rId46"/>
      <p:boldItalic r:id="rId47"/>
    </p:embeddedFont>
    <p:embeddedFont>
      <p:font typeface="Roboto" panose="02000000000000000000" pitchFamily="2"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102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font" Target="fonts/font27.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6.fntdata"/><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8" Type="http://schemas.openxmlformats.org/officeDocument/2006/relationships/slide" Target="slides/slide6.xml"/><Relationship Id="rId51" Type="http://schemas.openxmlformats.org/officeDocument/2006/relationships/font" Target="fonts/font2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0" Type="http://schemas.openxmlformats.org/officeDocument/2006/relationships/slide" Target="slides/slide18.xml"/><Relationship Id="rId41" Type="http://schemas.openxmlformats.org/officeDocument/2006/relationships/font" Target="fonts/font18.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font" Target="fonts/font2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g275768085d6_1_17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4" name="Google Shape;1034;g275768085d6_1_177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25fd5c32509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1" name="Google Shape;1041;g25fd5c32509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Mayor automatización</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Adopción de nuevos métodos digitales para uso de los datos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Creciente riesgo de fraude en pagos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Aumento de frecuencia de Amenazas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Reto continuado de equilibrar la seguriad del negocio y los Objetivos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Mayor necesidad de un monitoreo constante de la madurez del programa de seguridad</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Acentuada necesidad de evaluación de riesgo en tiempo real</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25e1559a5ac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8" name="Google Shape;1088;g25e1559a5ac_0_4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260ae514d7b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260ae514d7b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Mayor automatización</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Adopción de nuevos métodos digitales para uso de los datos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Creciente riesgo de fraude en pagos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Aumento de frecuencia de Amenazas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Reto continuado de equilibrar la seguriad del negocio y los Objetivos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Mayor necesidad de un monitoreo constante de la madurez del programa de seguridad</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Acentuada necesidad de evaluación de riesgo en tiempo real</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g25fdce2f12d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3" name="Google Shape;1123;g25fdce2f12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Mayor automatización</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Adopción de nuevos métodos digitales para uso de los datos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Creciente riesgo de fraude en pagos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Aumento de frecuencia de Amenazas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Reto continuado de equilibrar la seguriad del negocio y los Objetivos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Mayor necesidad de un monitoreo constante de la madurez del programa de seguridad</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Acentuada necesidad de evaluación de riesgo en tiempo real</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g25fdce2f12d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9" name="Google Shape;1159;g25fdce2f12d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Mayor automatización</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Adopción de nuevos métodos digitales para uso de los datos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Creciente riesgo de fraude en pagos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Aumento de frecuencia de Amenazas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Reto continuado de equilibrar la seguriad del negocio y los Objetivos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Mayor necesidad de un monitoreo constante de la madurez del programa de seguridad</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Acentuada necesidad de evaluación de riesgo en tiempo real</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g25fdce2f12d_0_1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5" name="Google Shape;1195;g25fdce2f12d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Mayor automatización</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Adopción de nuevos métodos digitales para uso de los datos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Creciente riesgo de fraude en pagos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Aumento de frecuencia de Amenazas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Reto continuado de equilibrar la seguriad del negocio y los Objetivos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Mayor necesidad de un monitoreo constante de la madurez del programa de seguridad</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Acentuada necesidad de evaluación de riesgo en tiempo real</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g25fdce2f12d_0_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3" name="Google Shape;1213;g25fdce2f12d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Mayor automatización</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Adopción de nuevos métodos digitales para uso de los datos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Creciente riesgo de fraude en pagos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Aumento de frecuencia de Amenazas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Reto continuado de equilibrar la seguriad del negocio y los Objetivos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Mayor necesidad de un monitoreo constante de la madurez del programa de seguridad</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Acentuada necesidad de evaluación de riesgo en tiempo real</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g25ec2c58652_0_171:notes"/>
          <p:cNvSpPr txBox="1">
            <a:spLocks noGrp="1"/>
          </p:cNvSpPr>
          <p:nvPr>
            <p:ph type="body" idx="1"/>
          </p:nvPr>
        </p:nvSpPr>
        <p:spPr>
          <a:xfrm>
            <a:off x="475245" y="3048236"/>
            <a:ext cx="8577000" cy="3565200"/>
          </a:xfrm>
          <a:prstGeom prst="rect">
            <a:avLst/>
          </a:prstGeom>
          <a:noFill/>
          <a:ln>
            <a:noFill/>
          </a:ln>
        </p:spPr>
        <p:txBody>
          <a:bodyPr spcFirstLastPara="1" wrap="square" lIns="0" tIns="0" rIns="0" bIns="0" anchor="t" anchorCtr="0">
            <a:noAutofit/>
          </a:bodyPr>
          <a:lstStyle/>
          <a:p>
            <a:pPr marL="0" lvl="0" indent="0" algn="l" rtl="0">
              <a:lnSpc>
                <a:spcPct val="95000"/>
              </a:lnSpc>
              <a:spcBef>
                <a:spcPts val="1200"/>
              </a:spcBef>
              <a:spcAft>
                <a:spcPts val="0"/>
              </a:spcAft>
              <a:buClr>
                <a:schemeClr val="dk1"/>
              </a:buClr>
              <a:buSzPts val="600"/>
              <a:buFont typeface="Arial"/>
              <a:buNone/>
            </a:pPr>
            <a:endParaRPr>
              <a:solidFill>
                <a:schemeClr val="dk1"/>
              </a:solidFill>
              <a:latin typeface="Arial"/>
              <a:ea typeface="Arial"/>
              <a:cs typeface="Arial"/>
              <a:sym typeface="Arial"/>
            </a:endParaRPr>
          </a:p>
        </p:txBody>
      </p:sp>
      <p:sp>
        <p:nvSpPr>
          <p:cNvPr id="1223" name="Google Shape;1223;g25ec2c58652_0_171:notes"/>
          <p:cNvSpPr>
            <a:spLocks noGrp="1" noRot="1" noChangeAspect="1"/>
          </p:cNvSpPr>
          <p:nvPr>
            <p:ph type="sldImg" idx="2"/>
          </p:nvPr>
        </p:nvSpPr>
        <p:spPr>
          <a:xfrm>
            <a:off x="2574851" y="322785"/>
            <a:ext cx="4371300" cy="247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g27448e071a5_4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4" name="Google Shape;1264;g27448e071a5_4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Mayor automatización</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Adopción de nuevos métodos digitales para uso de los datos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Creciente riesgo de fraude en pagos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Aumento de frecuencia de Amenazas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Reto continuado de equilibrar la seguriad del negocio y los Objetivos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Mayor necesidad de un monitoreo constante de la madurez del programa de seguridad</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Acentuada necesidad de evaluación de riesgo en tiempo real</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38497d44f9_1_135:notes"/>
          <p:cNvSpPr>
            <a:spLocks noGrp="1" noRot="1" noChangeAspect="1"/>
          </p:cNvSpPr>
          <p:nvPr>
            <p:ph type="sldImg" idx="2"/>
          </p:nvPr>
        </p:nvSpPr>
        <p:spPr>
          <a:xfrm>
            <a:off x="38129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38497d44f9_1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Montserrat"/>
                <a:ea typeface="Montserrat"/>
                <a:cs typeface="Montserrat"/>
                <a:sym typeface="Montserrat"/>
              </a:rPr>
              <a:t>Innovación, seguridad y cliente primero como base </a:t>
            </a:r>
            <a:endParaRPr>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400" b="1">
                <a:solidFill>
                  <a:schemeClr val="lt1"/>
                </a:solidFill>
                <a:latin typeface="Montserrat"/>
                <a:ea typeface="Montserrat"/>
                <a:cs typeface="Montserrat"/>
                <a:sym typeface="Montserrat"/>
              </a:rPr>
              <a:t>M</a:t>
            </a:r>
            <a:endParaRPr sz="1400" b="1">
              <a:solidFill>
                <a:schemeClr val="lt1"/>
              </a:solidFill>
              <a:latin typeface="Montserrat"/>
              <a:ea typeface="Montserrat"/>
              <a:cs typeface="Montserrat"/>
              <a:sym typeface="Montserrat"/>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g267a214a6f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7" name="Google Shape;1297;g267a214a6f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27448e071a5_5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27448e071a5_5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Mayor automatización</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Adopción de nuevos métodos digitales para uso de los datos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Creciente riesgo de fraude en pagos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Aumento de frecuencia de Amenazas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Reto continuado de equilibrar la seguriad del negocio y los Objetivos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Mayor necesidad de un monitoreo constante de la madurez del programa de seguridad</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Acentuada necesidad de evaluación de riesgo en tiempo real</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27448e071a5_5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27448e071a5_5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Mayor automatización</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Adopción de nuevos métodos digitales para uso de los datos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Creciente riesgo de fraude en pagos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Aumento de frecuencia de Amenazas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Reto continuado de equilibrar la seguriad del negocio y los Objetivos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Mayor necesidad de un monitoreo constante de la madurez del programa de seguridad</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Acentuada necesidad de evaluación de riesgo en tiempo real</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27448e071a5_2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27448e071a5_2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Mayor automatización</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Adopción de nuevos métodos digitales para uso de los datos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Creciente riesgo de fraude en pagos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Aumento de frecuencia de Amenazas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Reto continuado de equilibrar la seguriad del negocio y los Objetivos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Mayor necesidad de un monitoreo constante de la madurez del programa de seguridad</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Acentuada necesidad de evaluación de riesgo en tiempo real</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25fb84715a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25fb84715a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Mayor automatización</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Adopción de nuevos métodos digitales para uso de los datos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Creciente riesgo de fraude en pagos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Aumento de frecuencia de Amenazas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Reto continuado de equilibrar la seguriad del negocio y los Objetivos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Mayor necesidad de un monitoreo constante de la madurez del programa de seguridad</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Acentuada necesidad de evaluación de riesgo en tiempo real</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25fb84715a4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25fb84715a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Mayor automatización</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Adopción de nuevos métodos digitales para uso de los datos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Creciente riesgo de fraude en pagos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Aumento de frecuencia de Amenazas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Reto continuado de equilibrar la seguriad del negocio y los Objetivos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Mayor necesidad de un monitoreo constante de la madurez del programa de seguridad</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Acentuada necesidad de evaluación de riesgo en tiempo real</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25fb84715a4_1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25fb84715a4_1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Mayor automatización</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Adopción de nuevos métodos digitales para uso de los datos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Creciente riesgo de fraude en pagos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Aumento de frecuencia de Amenazas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Reto continuado de equilibrar la seguriad del negocio y los Objetivos</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Mayor necesidad de un monitoreo constante de la madurez del programa de seguridad</a:t>
            </a:r>
            <a:endParaRPr sz="1700">
              <a:solidFill>
                <a:schemeClr val="dk1"/>
              </a:solidFill>
              <a:latin typeface="Open Sans"/>
              <a:ea typeface="Open Sans"/>
              <a:cs typeface="Open Sans"/>
              <a:sym typeface="Open Sans"/>
            </a:endParaRPr>
          </a:p>
          <a:p>
            <a:pPr marL="457200" lvl="0" indent="-336550" algn="l" rtl="0">
              <a:spcBef>
                <a:spcPts val="0"/>
              </a:spcBef>
              <a:spcAft>
                <a:spcPts val="0"/>
              </a:spcAft>
              <a:buClr>
                <a:schemeClr val="dk1"/>
              </a:buClr>
              <a:buSzPts val="1700"/>
              <a:buFont typeface="Open Sans"/>
              <a:buAutoNum type="arabicPeriod"/>
            </a:pPr>
            <a:r>
              <a:rPr lang="en" sz="1700">
                <a:solidFill>
                  <a:schemeClr val="dk1"/>
                </a:solidFill>
                <a:latin typeface="Open Sans"/>
                <a:ea typeface="Open Sans"/>
                <a:cs typeface="Open Sans"/>
                <a:sym typeface="Open Sans"/>
              </a:rPr>
              <a:t>Acentuada necesidad de evaluación de riesgo en tiempo real</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g25e192bfe70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1" name="Google Shape;981;g25e192bfe70_0_3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gif"/><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gif"/><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
        <p:cNvGrpSpPr/>
        <p:nvPr/>
      </p:nvGrpSpPr>
      <p:grpSpPr>
        <a:xfrm>
          <a:off x="0" y="0"/>
          <a:ext cx="0" cy="0"/>
          <a:chOff x="0" y="0"/>
          <a:chExt cx="0" cy="0"/>
        </a:xfrm>
      </p:grpSpPr>
      <p:pic>
        <p:nvPicPr>
          <p:cNvPr id="46" name="Google Shape;46;p11"/>
          <p:cNvPicPr preferRelativeResize="0"/>
          <p:nvPr/>
        </p:nvPicPr>
        <p:blipFill>
          <a:blip r:embed="rId2">
            <a:alphaModFix/>
          </a:blip>
          <a:stretch>
            <a:fillRect/>
          </a:stretch>
        </p:blipFill>
        <p:spPr>
          <a:xfrm flipH="1">
            <a:off x="0" y="0"/>
            <a:ext cx="9144000" cy="5143500"/>
          </a:xfrm>
          <a:prstGeom prst="rect">
            <a:avLst/>
          </a:prstGeom>
          <a:noFill/>
          <a:ln>
            <a:noFill/>
          </a:ln>
        </p:spPr>
      </p:pic>
      <p:sp>
        <p:nvSpPr>
          <p:cNvPr id="47" name="Google Shape;47;p11"/>
          <p:cNvSpPr/>
          <p:nvPr/>
        </p:nvSpPr>
        <p:spPr>
          <a:xfrm>
            <a:off x="0" y="1321500"/>
            <a:ext cx="9144000" cy="3822000"/>
          </a:xfrm>
          <a:prstGeom prst="rect">
            <a:avLst/>
          </a:prstGeom>
          <a:gradFill>
            <a:gsLst>
              <a:gs pos="0">
                <a:srgbClr val="000000">
                  <a:alpha val="0"/>
                </a:srgbClr>
              </a:gs>
              <a:gs pos="100000">
                <a:srgbClr val="293138">
                  <a:alpha val="55686"/>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 name="Google Shape;48;p11"/>
          <p:cNvPicPr preferRelativeResize="0"/>
          <p:nvPr/>
        </p:nvPicPr>
        <p:blipFill>
          <a:blip r:embed="rId3">
            <a:alphaModFix/>
          </a:blip>
          <a:stretch>
            <a:fillRect/>
          </a:stretch>
        </p:blipFill>
        <p:spPr>
          <a:xfrm>
            <a:off x="298100" y="228176"/>
            <a:ext cx="1027425" cy="191650"/>
          </a:xfrm>
          <a:prstGeom prst="rect">
            <a:avLst/>
          </a:prstGeom>
          <a:noFill/>
          <a:ln>
            <a:noFill/>
          </a:ln>
        </p:spPr>
      </p:pic>
      <p:pic>
        <p:nvPicPr>
          <p:cNvPr id="49" name="Google Shape;49;p11"/>
          <p:cNvPicPr preferRelativeResize="0"/>
          <p:nvPr/>
        </p:nvPicPr>
        <p:blipFill>
          <a:blip r:embed="rId4">
            <a:alphaModFix/>
          </a:blip>
          <a:stretch>
            <a:fillRect/>
          </a:stretch>
        </p:blipFill>
        <p:spPr>
          <a:xfrm>
            <a:off x="7960575" y="4409200"/>
            <a:ext cx="855000" cy="4218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pic>
        <p:nvPicPr>
          <p:cNvPr id="51" name="Google Shape;51;p12"/>
          <p:cNvPicPr preferRelativeResize="0"/>
          <p:nvPr/>
        </p:nvPicPr>
        <p:blipFill rotWithShape="1">
          <a:blip r:embed="rId2">
            <a:alphaModFix/>
          </a:blip>
          <a:srcRect l="5100" r="5109"/>
          <a:stretch/>
        </p:blipFill>
        <p:spPr>
          <a:xfrm flipH="1">
            <a:off x="-45326" y="-26000"/>
            <a:ext cx="9203876" cy="5270175"/>
          </a:xfrm>
          <a:prstGeom prst="rect">
            <a:avLst/>
          </a:prstGeom>
          <a:noFill/>
          <a:ln>
            <a:noFill/>
          </a:ln>
        </p:spPr>
      </p:pic>
      <p:sp>
        <p:nvSpPr>
          <p:cNvPr id="52" name="Google Shape;52;p12"/>
          <p:cNvSpPr/>
          <p:nvPr/>
        </p:nvSpPr>
        <p:spPr>
          <a:xfrm>
            <a:off x="-34075" y="1422125"/>
            <a:ext cx="9204000" cy="3822000"/>
          </a:xfrm>
          <a:prstGeom prst="rect">
            <a:avLst/>
          </a:prstGeom>
          <a:gradFill>
            <a:gsLst>
              <a:gs pos="0">
                <a:srgbClr val="000000">
                  <a:alpha val="0"/>
                </a:srgbClr>
              </a:gs>
              <a:gs pos="100000">
                <a:srgbClr val="293138">
                  <a:alpha val="55686"/>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pic>
        <p:nvPicPr>
          <p:cNvPr id="54" name="Google Shape;54;p12"/>
          <p:cNvPicPr preferRelativeResize="0"/>
          <p:nvPr/>
        </p:nvPicPr>
        <p:blipFill>
          <a:blip r:embed="rId3">
            <a:alphaModFix/>
          </a:blip>
          <a:stretch>
            <a:fillRect/>
          </a:stretch>
        </p:blipFill>
        <p:spPr>
          <a:xfrm>
            <a:off x="298100" y="228176"/>
            <a:ext cx="1027425" cy="191650"/>
          </a:xfrm>
          <a:prstGeom prst="rect">
            <a:avLst/>
          </a:prstGeom>
          <a:noFill/>
          <a:ln>
            <a:noFill/>
          </a:ln>
        </p:spPr>
      </p:pic>
      <p:pic>
        <p:nvPicPr>
          <p:cNvPr id="55" name="Google Shape;55;p12"/>
          <p:cNvPicPr preferRelativeResize="0"/>
          <p:nvPr/>
        </p:nvPicPr>
        <p:blipFill>
          <a:blip r:embed="rId4">
            <a:alphaModFix/>
          </a:blip>
          <a:stretch>
            <a:fillRect/>
          </a:stretch>
        </p:blipFill>
        <p:spPr>
          <a:xfrm>
            <a:off x="7960575" y="4409200"/>
            <a:ext cx="855000" cy="4218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56"/>
        <p:cNvGrpSpPr/>
        <p:nvPr/>
      </p:nvGrpSpPr>
      <p:grpSpPr>
        <a:xfrm>
          <a:off x="0" y="0"/>
          <a:ext cx="0" cy="0"/>
          <a:chOff x="0" y="0"/>
          <a:chExt cx="0" cy="0"/>
        </a:xfrm>
      </p:grpSpPr>
      <p:sp>
        <p:nvSpPr>
          <p:cNvPr id="57" name="Google Shape;57;p13"/>
          <p:cNvSpPr txBox="1">
            <a:spLocks noGrp="1"/>
          </p:cNvSpPr>
          <p:nvPr>
            <p:ph type="sldNum" idx="12"/>
          </p:nvPr>
        </p:nvSpPr>
        <p:spPr>
          <a:xfrm>
            <a:off x="4334515" y="4917554"/>
            <a:ext cx="474900" cy="137100"/>
          </a:xfrm>
          <a:prstGeom prst="rect">
            <a:avLst/>
          </a:prstGeom>
          <a:noFill/>
          <a:ln>
            <a:noFill/>
          </a:ln>
        </p:spPr>
        <p:txBody>
          <a:bodyPr spcFirstLastPara="1" wrap="square" lIns="91425" tIns="45700" rIns="91425" bIns="45700" anchor="ctr" anchorCtr="0">
            <a:normAutofit fontScale="40000" lnSpcReduction="10000"/>
          </a:bodyPr>
          <a:lstStyle>
            <a:lvl1pPr marL="0" marR="0" lvl="0" indent="0" algn="ctr" rtl="0">
              <a:lnSpc>
                <a:spcPct val="100000"/>
              </a:lnSpc>
              <a:spcBef>
                <a:spcPts val="0"/>
              </a:spcBef>
              <a:spcAft>
                <a:spcPts val="0"/>
              </a:spcAft>
              <a:buClr>
                <a:srgbClr val="5C666F"/>
              </a:buClr>
              <a:buSzPts val="800"/>
              <a:buFont typeface="Arial"/>
              <a:buNone/>
              <a:defRPr sz="800" b="0" i="0" u="none" strike="noStrike" cap="none">
                <a:solidFill>
                  <a:srgbClr val="5C666F"/>
                </a:solidFill>
                <a:latin typeface="Arial"/>
                <a:ea typeface="Arial"/>
                <a:cs typeface="Arial"/>
                <a:sym typeface="Arial"/>
              </a:defRPr>
            </a:lvl1pPr>
            <a:lvl2pPr marL="0" marR="0" lvl="1" indent="0" algn="ctr" rtl="0">
              <a:lnSpc>
                <a:spcPct val="100000"/>
              </a:lnSpc>
              <a:spcBef>
                <a:spcPts val="0"/>
              </a:spcBef>
              <a:spcAft>
                <a:spcPts val="0"/>
              </a:spcAft>
              <a:buClr>
                <a:srgbClr val="5C666F"/>
              </a:buClr>
              <a:buSzPts val="800"/>
              <a:buFont typeface="Arial"/>
              <a:buNone/>
              <a:defRPr sz="800" b="0" i="0" u="none" strike="noStrike" cap="none">
                <a:solidFill>
                  <a:srgbClr val="5C666F"/>
                </a:solidFill>
                <a:latin typeface="Arial"/>
                <a:ea typeface="Arial"/>
                <a:cs typeface="Arial"/>
                <a:sym typeface="Arial"/>
              </a:defRPr>
            </a:lvl2pPr>
            <a:lvl3pPr marL="0" marR="0" lvl="2" indent="0" algn="ctr" rtl="0">
              <a:lnSpc>
                <a:spcPct val="100000"/>
              </a:lnSpc>
              <a:spcBef>
                <a:spcPts val="0"/>
              </a:spcBef>
              <a:spcAft>
                <a:spcPts val="0"/>
              </a:spcAft>
              <a:buClr>
                <a:srgbClr val="5C666F"/>
              </a:buClr>
              <a:buSzPts val="800"/>
              <a:buFont typeface="Arial"/>
              <a:buNone/>
              <a:defRPr sz="800" b="0" i="0" u="none" strike="noStrike" cap="none">
                <a:solidFill>
                  <a:srgbClr val="5C666F"/>
                </a:solidFill>
                <a:latin typeface="Arial"/>
                <a:ea typeface="Arial"/>
                <a:cs typeface="Arial"/>
                <a:sym typeface="Arial"/>
              </a:defRPr>
            </a:lvl3pPr>
            <a:lvl4pPr marL="0" marR="0" lvl="3" indent="0" algn="ctr" rtl="0">
              <a:lnSpc>
                <a:spcPct val="100000"/>
              </a:lnSpc>
              <a:spcBef>
                <a:spcPts val="0"/>
              </a:spcBef>
              <a:spcAft>
                <a:spcPts val="0"/>
              </a:spcAft>
              <a:buClr>
                <a:srgbClr val="5C666F"/>
              </a:buClr>
              <a:buSzPts val="800"/>
              <a:buFont typeface="Arial"/>
              <a:buNone/>
              <a:defRPr sz="800" b="0" i="0" u="none" strike="noStrike" cap="none">
                <a:solidFill>
                  <a:srgbClr val="5C666F"/>
                </a:solidFill>
                <a:latin typeface="Arial"/>
                <a:ea typeface="Arial"/>
                <a:cs typeface="Arial"/>
                <a:sym typeface="Arial"/>
              </a:defRPr>
            </a:lvl4pPr>
            <a:lvl5pPr marL="0" marR="0" lvl="4" indent="0" algn="ctr" rtl="0">
              <a:lnSpc>
                <a:spcPct val="100000"/>
              </a:lnSpc>
              <a:spcBef>
                <a:spcPts val="0"/>
              </a:spcBef>
              <a:spcAft>
                <a:spcPts val="0"/>
              </a:spcAft>
              <a:buClr>
                <a:srgbClr val="5C666F"/>
              </a:buClr>
              <a:buSzPts val="800"/>
              <a:buFont typeface="Arial"/>
              <a:buNone/>
              <a:defRPr sz="800" b="0" i="0" u="none" strike="noStrike" cap="none">
                <a:solidFill>
                  <a:srgbClr val="5C666F"/>
                </a:solidFill>
                <a:latin typeface="Arial"/>
                <a:ea typeface="Arial"/>
                <a:cs typeface="Arial"/>
                <a:sym typeface="Arial"/>
              </a:defRPr>
            </a:lvl5pPr>
            <a:lvl6pPr marL="0" marR="0" lvl="5" indent="0" algn="ctr" rtl="0">
              <a:lnSpc>
                <a:spcPct val="100000"/>
              </a:lnSpc>
              <a:spcBef>
                <a:spcPts val="0"/>
              </a:spcBef>
              <a:spcAft>
                <a:spcPts val="0"/>
              </a:spcAft>
              <a:buClr>
                <a:srgbClr val="5C666F"/>
              </a:buClr>
              <a:buSzPts val="800"/>
              <a:buFont typeface="Arial"/>
              <a:buNone/>
              <a:defRPr sz="800" b="0" i="0" u="none" strike="noStrike" cap="none">
                <a:solidFill>
                  <a:srgbClr val="5C666F"/>
                </a:solidFill>
                <a:latin typeface="Arial"/>
                <a:ea typeface="Arial"/>
                <a:cs typeface="Arial"/>
                <a:sym typeface="Arial"/>
              </a:defRPr>
            </a:lvl6pPr>
            <a:lvl7pPr marL="0" marR="0" lvl="6" indent="0" algn="ctr" rtl="0">
              <a:lnSpc>
                <a:spcPct val="100000"/>
              </a:lnSpc>
              <a:spcBef>
                <a:spcPts val="0"/>
              </a:spcBef>
              <a:spcAft>
                <a:spcPts val="0"/>
              </a:spcAft>
              <a:buClr>
                <a:srgbClr val="5C666F"/>
              </a:buClr>
              <a:buSzPts val="800"/>
              <a:buFont typeface="Arial"/>
              <a:buNone/>
              <a:defRPr sz="800" b="0" i="0" u="none" strike="noStrike" cap="none">
                <a:solidFill>
                  <a:srgbClr val="5C666F"/>
                </a:solidFill>
                <a:latin typeface="Arial"/>
                <a:ea typeface="Arial"/>
                <a:cs typeface="Arial"/>
                <a:sym typeface="Arial"/>
              </a:defRPr>
            </a:lvl7pPr>
            <a:lvl8pPr marL="0" marR="0" lvl="7" indent="0" algn="ctr" rtl="0">
              <a:lnSpc>
                <a:spcPct val="100000"/>
              </a:lnSpc>
              <a:spcBef>
                <a:spcPts val="0"/>
              </a:spcBef>
              <a:spcAft>
                <a:spcPts val="0"/>
              </a:spcAft>
              <a:buClr>
                <a:srgbClr val="5C666F"/>
              </a:buClr>
              <a:buSzPts val="800"/>
              <a:buFont typeface="Arial"/>
              <a:buNone/>
              <a:defRPr sz="800" b="0" i="0" u="none" strike="noStrike" cap="none">
                <a:solidFill>
                  <a:srgbClr val="5C666F"/>
                </a:solidFill>
                <a:latin typeface="Arial"/>
                <a:ea typeface="Arial"/>
                <a:cs typeface="Arial"/>
                <a:sym typeface="Arial"/>
              </a:defRPr>
            </a:lvl8pPr>
            <a:lvl9pPr marL="0" marR="0" lvl="8" indent="0" algn="ctr" rtl="0">
              <a:lnSpc>
                <a:spcPct val="100000"/>
              </a:lnSpc>
              <a:spcBef>
                <a:spcPts val="0"/>
              </a:spcBef>
              <a:spcAft>
                <a:spcPts val="0"/>
              </a:spcAft>
              <a:buClr>
                <a:srgbClr val="5C666F"/>
              </a:buClr>
              <a:buSzPts val="800"/>
              <a:buFont typeface="Arial"/>
              <a:buNone/>
              <a:defRPr sz="800" b="0" i="0" u="none" strike="noStrike" cap="none">
                <a:solidFill>
                  <a:srgbClr val="5C666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‹Nº›</a:t>
            </a:fld>
            <a:endParaRPr/>
          </a:p>
        </p:txBody>
      </p:sp>
      <p:pic>
        <p:nvPicPr>
          <p:cNvPr id="58" name="Google Shape;58;p13"/>
          <p:cNvPicPr preferRelativeResize="0"/>
          <p:nvPr/>
        </p:nvPicPr>
        <p:blipFill rotWithShape="1">
          <a:blip r:embed="rId2">
            <a:alphaModFix/>
          </a:blip>
          <a:srcRect l="24287" r="24287"/>
          <a:stretch/>
        </p:blipFill>
        <p:spPr>
          <a:xfrm flipH="1">
            <a:off x="3887402" y="-26000"/>
            <a:ext cx="5271148" cy="5270175"/>
          </a:xfrm>
          <a:prstGeom prst="rect">
            <a:avLst/>
          </a:prstGeom>
          <a:noFill/>
          <a:ln>
            <a:noFill/>
          </a:ln>
        </p:spPr>
      </p:pic>
      <p:pic>
        <p:nvPicPr>
          <p:cNvPr id="59" name="Google Shape;59;p13"/>
          <p:cNvPicPr preferRelativeResize="0"/>
          <p:nvPr/>
        </p:nvPicPr>
        <p:blipFill rotWithShape="1">
          <a:blip r:embed="rId2">
            <a:alphaModFix/>
          </a:blip>
          <a:srcRect l="51370" t="19392" r="31728" b="19392"/>
          <a:stretch/>
        </p:blipFill>
        <p:spPr>
          <a:xfrm flipH="1">
            <a:off x="-8748" y="-26000"/>
            <a:ext cx="3982648" cy="5270175"/>
          </a:xfrm>
          <a:prstGeom prst="rect">
            <a:avLst/>
          </a:prstGeom>
          <a:noFill/>
          <a:ln>
            <a:noFill/>
          </a:ln>
        </p:spPr>
      </p:pic>
      <p:pic>
        <p:nvPicPr>
          <p:cNvPr id="60" name="Google Shape;60;p13"/>
          <p:cNvPicPr preferRelativeResize="0"/>
          <p:nvPr/>
        </p:nvPicPr>
        <p:blipFill>
          <a:blip r:embed="rId3">
            <a:alphaModFix/>
          </a:blip>
          <a:stretch>
            <a:fillRect/>
          </a:stretch>
        </p:blipFill>
        <p:spPr>
          <a:xfrm>
            <a:off x="298100" y="228176"/>
            <a:ext cx="1027425" cy="191650"/>
          </a:xfrm>
          <a:prstGeom prst="rect">
            <a:avLst/>
          </a:prstGeom>
          <a:noFill/>
          <a:ln>
            <a:noFill/>
          </a:ln>
        </p:spPr>
      </p:pic>
      <p:pic>
        <p:nvPicPr>
          <p:cNvPr id="61" name="Google Shape;61;p13"/>
          <p:cNvPicPr preferRelativeResize="0"/>
          <p:nvPr/>
        </p:nvPicPr>
        <p:blipFill>
          <a:blip r:embed="rId4">
            <a:alphaModFix/>
          </a:blip>
          <a:stretch>
            <a:fillRect/>
          </a:stretch>
        </p:blipFill>
        <p:spPr>
          <a:xfrm>
            <a:off x="7960575" y="4409200"/>
            <a:ext cx="855000" cy="4218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Logotipo evento">
  <p:cSld name="BLANK_1">
    <p:spTree>
      <p:nvGrpSpPr>
        <p:cNvPr id="1" name="Shape 63"/>
        <p:cNvGrpSpPr/>
        <p:nvPr/>
      </p:nvGrpSpPr>
      <p:grpSpPr>
        <a:xfrm>
          <a:off x="0" y="0"/>
          <a:ext cx="0" cy="0"/>
          <a:chOff x="0" y="0"/>
          <a:chExt cx="0" cy="0"/>
        </a:xfrm>
      </p:grpSpPr>
      <p:pic>
        <p:nvPicPr>
          <p:cNvPr id="64" name="Google Shape;64;p15"/>
          <p:cNvPicPr preferRelativeResize="0"/>
          <p:nvPr/>
        </p:nvPicPr>
        <p:blipFill rotWithShape="1">
          <a:blip r:embed="rId2">
            <a:alphaModFix/>
          </a:blip>
          <a:srcRect t="12990"/>
          <a:stretch/>
        </p:blipFill>
        <p:spPr>
          <a:xfrm>
            <a:off x="-7821" y="389262"/>
            <a:ext cx="9162829" cy="4763455"/>
          </a:xfrm>
          <a:prstGeom prst="rect">
            <a:avLst/>
          </a:prstGeom>
          <a:noFill/>
          <a:ln>
            <a:noFill/>
          </a:ln>
        </p:spPr>
      </p:pic>
      <p:pic>
        <p:nvPicPr>
          <p:cNvPr id="65" name="Google Shape;65;p15"/>
          <p:cNvPicPr preferRelativeResize="0"/>
          <p:nvPr/>
        </p:nvPicPr>
        <p:blipFill>
          <a:blip r:embed="rId3">
            <a:alphaModFix/>
          </a:blip>
          <a:stretch>
            <a:fillRect/>
          </a:stretch>
        </p:blipFill>
        <p:spPr>
          <a:xfrm>
            <a:off x="2629656" y="1448792"/>
            <a:ext cx="3884687" cy="1735590"/>
          </a:xfrm>
          <a:prstGeom prst="rect">
            <a:avLst/>
          </a:prstGeom>
          <a:noFill/>
          <a:ln>
            <a:noFill/>
          </a:ln>
        </p:spPr>
      </p:pic>
      <p:sp>
        <p:nvSpPr>
          <p:cNvPr id="66" name="Google Shape;66;p15"/>
          <p:cNvSpPr/>
          <p:nvPr/>
        </p:nvSpPr>
        <p:spPr>
          <a:xfrm>
            <a:off x="-11008" y="0"/>
            <a:ext cx="9173100" cy="389400"/>
          </a:xfrm>
          <a:prstGeom prst="rect">
            <a:avLst/>
          </a:prstGeom>
          <a:solidFill>
            <a:srgbClr val="FFFFFF"/>
          </a:solidFill>
          <a:ln>
            <a:noFill/>
          </a:ln>
        </p:spPr>
        <p:txBody>
          <a:bodyPr spcFirstLastPara="1" wrap="square" lIns="9850" tIns="9850" rIns="9850" bIns="9850" anchor="ctr" anchorCtr="0">
            <a:noAutofit/>
          </a:bodyPr>
          <a:lstStyle/>
          <a:p>
            <a:pPr marL="0" lvl="0" indent="0" algn="l" rtl="0">
              <a:spcBef>
                <a:spcPts val="0"/>
              </a:spcBef>
              <a:spcAft>
                <a:spcPts val="0"/>
              </a:spcAft>
              <a:buNone/>
            </a:pPr>
            <a:endParaRPr/>
          </a:p>
        </p:txBody>
      </p:sp>
      <p:pic>
        <p:nvPicPr>
          <p:cNvPr id="67" name="Google Shape;67;p15"/>
          <p:cNvPicPr preferRelativeResize="0"/>
          <p:nvPr/>
        </p:nvPicPr>
        <p:blipFill>
          <a:blip r:embed="rId4">
            <a:alphaModFix/>
          </a:blip>
          <a:stretch>
            <a:fillRect/>
          </a:stretch>
        </p:blipFill>
        <p:spPr>
          <a:xfrm>
            <a:off x="341667" y="117667"/>
            <a:ext cx="848492" cy="157850"/>
          </a:xfrm>
          <a:prstGeom prst="rect">
            <a:avLst/>
          </a:prstGeom>
          <a:noFill/>
          <a:ln>
            <a:noFill/>
          </a:ln>
        </p:spPr>
      </p:pic>
      <p:pic>
        <p:nvPicPr>
          <p:cNvPr id="68" name="Google Shape;68;p15"/>
          <p:cNvPicPr preferRelativeResize="0"/>
          <p:nvPr/>
        </p:nvPicPr>
        <p:blipFill>
          <a:blip r:embed="rId5">
            <a:alphaModFix/>
          </a:blip>
          <a:stretch>
            <a:fillRect/>
          </a:stretch>
        </p:blipFill>
        <p:spPr>
          <a:xfrm>
            <a:off x="8301044" y="53460"/>
            <a:ext cx="512266" cy="28239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envenidos-gif">
  <p:cSld name="BLANK_1_1_1">
    <p:spTree>
      <p:nvGrpSpPr>
        <p:cNvPr id="1" name="Shape 69"/>
        <p:cNvGrpSpPr/>
        <p:nvPr/>
      </p:nvGrpSpPr>
      <p:grpSpPr>
        <a:xfrm>
          <a:off x="0" y="0"/>
          <a:ext cx="0" cy="0"/>
          <a:chOff x="0" y="0"/>
          <a:chExt cx="0" cy="0"/>
        </a:xfrm>
      </p:grpSpPr>
      <p:pic>
        <p:nvPicPr>
          <p:cNvPr id="70" name="Google Shape;70;p16"/>
          <p:cNvPicPr preferRelativeResize="0"/>
          <p:nvPr/>
        </p:nvPicPr>
        <p:blipFill>
          <a:blip r:embed="rId2">
            <a:alphaModFix/>
          </a:blip>
          <a:stretch>
            <a:fillRect/>
          </a:stretch>
        </p:blipFill>
        <p:spPr>
          <a:xfrm>
            <a:off x="-11008" y="389262"/>
            <a:ext cx="9173120" cy="4787711"/>
          </a:xfrm>
          <a:prstGeom prst="rect">
            <a:avLst/>
          </a:prstGeom>
          <a:noFill/>
          <a:ln>
            <a:noFill/>
          </a:ln>
        </p:spPr>
      </p:pic>
      <p:pic>
        <p:nvPicPr>
          <p:cNvPr id="71" name="Google Shape;71;p16"/>
          <p:cNvPicPr preferRelativeResize="0"/>
          <p:nvPr/>
        </p:nvPicPr>
        <p:blipFill>
          <a:blip r:embed="rId3">
            <a:alphaModFix amt="63000"/>
          </a:blip>
          <a:stretch>
            <a:fillRect/>
          </a:stretch>
        </p:blipFill>
        <p:spPr>
          <a:xfrm flipH="1">
            <a:off x="-11011" y="389262"/>
            <a:ext cx="9166019" cy="4787710"/>
          </a:xfrm>
          <a:prstGeom prst="rect">
            <a:avLst/>
          </a:prstGeom>
          <a:noFill/>
          <a:ln>
            <a:noFill/>
          </a:ln>
        </p:spPr>
      </p:pic>
      <p:pic>
        <p:nvPicPr>
          <p:cNvPr id="72" name="Google Shape;72;p16"/>
          <p:cNvPicPr preferRelativeResize="0"/>
          <p:nvPr/>
        </p:nvPicPr>
        <p:blipFill>
          <a:blip r:embed="rId4">
            <a:alphaModFix/>
          </a:blip>
          <a:stretch>
            <a:fillRect/>
          </a:stretch>
        </p:blipFill>
        <p:spPr>
          <a:xfrm>
            <a:off x="5385601" y="1630114"/>
            <a:ext cx="3097441" cy="1383867"/>
          </a:xfrm>
          <a:prstGeom prst="rect">
            <a:avLst/>
          </a:prstGeom>
          <a:noFill/>
          <a:ln>
            <a:noFill/>
          </a:ln>
        </p:spPr>
      </p:pic>
      <p:sp>
        <p:nvSpPr>
          <p:cNvPr id="73" name="Google Shape;73;p16"/>
          <p:cNvSpPr txBox="1"/>
          <p:nvPr/>
        </p:nvSpPr>
        <p:spPr>
          <a:xfrm>
            <a:off x="707420" y="2142279"/>
            <a:ext cx="4349700" cy="596400"/>
          </a:xfrm>
          <a:prstGeom prst="rect">
            <a:avLst/>
          </a:prstGeom>
          <a:noFill/>
          <a:ln>
            <a:noFill/>
          </a:ln>
        </p:spPr>
        <p:txBody>
          <a:bodyPr spcFirstLastPara="1" wrap="square" lIns="5700" tIns="5700" rIns="5700" bIns="5700" anchor="t" anchorCtr="0">
            <a:spAutoFit/>
          </a:bodyPr>
          <a:lstStyle/>
          <a:p>
            <a:pPr marL="0" lvl="0" indent="0" algn="l" rtl="0">
              <a:spcBef>
                <a:spcPts val="0"/>
              </a:spcBef>
              <a:spcAft>
                <a:spcPts val="0"/>
              </a:spcAft>
              <a:buNone/>
            </a:pPr>
            <a:r>
              <a:rPr lang="en" sz="3800">
                <a:solidFill>
                  <a:srgbClr val="FFFFFF"/>
                </a:solidFill>
                <a:latin typeface="Montserrat ExtraBold"/>
                <a:ea typeface="Montserrat ExtraBold"/>
                <a:cs typeface="Montserrat ExtraBold"/>
                <a:sym typeface="Montserrat ExtraBold"/>
              </a:rPr>
              <a:t>Bienvenidos.</a:t>
            </a:r>
            <a:endParaRPr sz="3800">
              <a:solidFill>
                <a:srgbClr val="FFFFFF"/>
              </a:solidFill>
              <a:latin typeface="Montserrat ExtraBold"/>
              <a:ea typeface="Montserrat ExtraBold"/>
              <a:cs typeface="Montserrat ExtraBold"/>
              <a:sym typeface="Montserrat ExtraBold"/>
            </a:endParaRPr>
          </a:p>
        </p:txBody>
      </p:sp>
      <p:sp>
        <p:nvSpPr>
          <p:cNvPr id="74" name="Google Shape;74;p16"/>
          <p:cNvSpPr/>
          <p:nvPr/>
        </p:nvSpPr>
        <p:spPr>
          <a:xfrm>
            <a:off x="-11008" y="0"/>
            <a:ext cx="9173100" cy="389400"/>
          </a:xfrm>
          <a:prstGeom prst="rect">
            <a:avLst/>
          </a:prstGeom>
          <a:solidFill>
            <a:schemeClr val="lt1"/>
          </a:solidFill>
          <a:ln>
            <a:noFill/>
          </a:ln>
        </p:spPr>
        <p:txBody>
          <a:bodyPr spcFirstLastPara="1" wrap="square" lIns="9850" tIns="9850" rIns="9850" bIns="9850" anchor="ctr" anchorCtr="0">
            <a:noAutofit/>
          </a:bodyPr>
          <a:lstStyle/>
          <a:p>
            <a:pPr marL="0" lvl="0" indent="0" algn="l" rtl="0">
              <a:spcBef>
                <a:spcPts val="0"/>
              </a:spcBef>
              <a:spcAft>
                <a:spcPts val="0"/>
              </a:spcAft>
              <a:buNone/>
            </a:pPr>
            <a:endParaRPr/>
          </a:p>
        </p:txBody>
      </p:sp>
      <p:pic>
        <p:nvPicPr>
          <p:cNvPr id="75" name="Google Shape;75;p16"/>
          <p:cNvPicPr preferRelativeResize="0"/>
          <p:nvPr/>
        </p:nvPicPr>
        <p:blipFill>
          <a:blip r:embed="rId5">
            <a:alphaModFix/>
          </a:blip>
          <a:stretch>
            <a:fillRect/>
          </a:stretch>
        </p:blipFill>
        <p:spPr>
          <a:xfrm>
            <a:off x="341667" y="117667"/>
            <a:ext cx="848492" cy="157850"/>
          </a:xfrm>
          <a:prstGeom prst="rect">
            <a:avLst/>
          </a:prstGeom>
          <a:noFill/>
          <a:ln>
            <a:noFill/>
          </a:ln>
        </p:spPr>
      </p:pic>
      <p:pic>
        <p:nvPicPr>
          <p:cNvPr id="76" name="Google Shape;76;p16"/>
          <p:cNvPicPr preferRelativeResize="0"/>
          <p:nvPr/>
        </p:nvPicPr>
        <p:blipFill>
          <a:blip r:embed="rId6">
            <a:alphaModFix/>
          </a:blip>
          <a:stretch>
            <a:fillRect/>
          </a:stretch>
        </p:blipFill>
        <p:spPr>
          <a:xfrm>
            <a:off x="8301044" y="53460"/>
            <a:ext cx="512266" cy="282397"/>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envenidos-gif 1">
  <p:cSld name="BLANK_1_1_1_1">
    <p:spTree>
      <p:nvGrpSpPr>
        <p:cNvPr id="1" name="Shape 77"/>
        <p:cNvGrpSpPr/>
        <p:nvPr/>
      </p:nvGrpSpPr>
      <p:grpSpPr>
        <a:xfrm>
          <a:off x="0" y="0"/>
          <a:ext cx="0" cy="0"/>
          <a:chOff x="0" y="0"/>
          <a:chExt cx="0" cy="0"/>
        </a:xfrm>
      </p:grpSpPr>
      <p:pic>
        <p:nvPicPr>
          <p:cNvPr id="78" name="Google Shape;78;p17"/>
          <p:cNvPicPr preferRelativeResize="0"/>
          <p:nvPr/>
        </p:nvPicPr>
        <p:blipFill>
          <a:blip r:embed="rId2">
            <a:alphaModFix/>
          </a:blip>
          <a:stretch>
            <a:fillRect/>
          </a:stretch>
        </p:blipFill>
        <p:spPr>
          <a:xfrm>
            <a:off x="-11008" y="389262"/>
            <a:ext cx="9173120" cy="4787711"/>
          </a:xfrm>
          <a:prstGeom prst="rect">
            <a:avLst/>
          </a:prstGeom>
          <a:noFill/>
          <a:ln>
            <a:noFill/>
          </a:ln>
        </p:spPr>
      </p:pic>
      <p:pic>
        <p:nvPicPr>
          <p:cNvPr id="79" name="Google Shape;79;p17"/>
          <p:cNvPicPr preferRelativeResize="0"/>
          <p:nvPr/>
        </p:nvPicPr>
        <p:blipFill>
          <a:blip r:embed="rId3">
            <a:alphaModFix amt="63000"/>
          </a:blip>
          <a:stretch>
            <a:fillRect/>
          </a:stretch>
        </p:blipFill>
        <p:spPr>
          <a:xfrm flipH="1">
            <a:off x="-11011" y="389262"/>
            <a:ext cx="9166019" cy="4787710"/>
          </a:xfrm>
          <a:prstGeom prst="rect">
            <a:avLst/>
          </a:prstGeom>
          <a:noFill/>
          <a:ln>
            <a:noFill/>
          </a:ln>
        </p:spPr>
      </p:pic>
      <p:sp>
        <p:nvSpPr>
          <p:cNvPr id="80" name="Google Shape;80;p17"/>
          <p:cNvSpPr/>
          <p:nvPr/>
        </p:nvSpPr>
        <p:spPr>
          <a:xfrm>
            <a:off x="-11008" y="0"/>
            <a:ext cx="9173100" cy="389400"/>
          </a:xfrm>
          <a:prstGeom prst="rect">
            <a:avLst/>
          </a:prstGeom>
          <a:solidFill>
            <a:schemeClr val="lt1"/>
          </a:solidFill>
          <a:ln>
            <a:noFill/>
          </a:ln>
        </p:spPr>
        <p:txBody>
          <a:bodyPr spcFirstLastPara="1" wrap="square" lIns="9850" tIns="9850" rIns="9850" bIns="9850" anchor="ctr" anchorCtr="0">
            <a:noAutofit/>
          </a:bodyPr>
          <a:lstStyle/>
          <a:p>
            <a:pPr marL="0" lvl="0" indent="0" algn="l" rtl="0">
              <a:spcBef>
                <a:spcPts val="0"/>
              </a:spcBef>
              <a:spcAft>
                <a:spcPts val="0"/>
              </a:spcAft>
              <a:buNone/>
            </a:pPr>
            <a:endParaRPr/>
          </a:p>
        </p:txBody>
      </p:sp>
      <p:pic>
        <p:nvPicPr>
          <p:cNvPr id="81" name="Google Shape;81;p17"/>
          <p:cNvPicPr preferRelativeResize="0"/>
          <p:nvPr/>
        </p:nvPicPr>
        <p:blipFill>
          <a:blip r:embed="rId4">
            <a:alphaModFix/>
          </a:blip>
          <a:stretch>
            <a:fillRect/>
          </a:stretch>
        </p:blipFill>
        <p:spPr>
          <a:xfrm>
            <a:off x="341667" y="117667"/>
            <a:ext cx="848492" cy="157850"/>
          </a:xfrm>
          <a:prstGeom prst="rect">
            <a:avLst/>
          </a:prstGeom>
          <a:noFill/>
          <a:ln>
            <a:noFill/>
          </a:ln>
        </p:spPr>
      </p:pic>
      <p:pic>
        <p:nvPicPr>
          <p:cNvPr id="82" name="Google Shape;82;p17"/>
          <p:cNvPicPr preferRelativeResize="0"/>
          <p:nvPr/>
        </p:nvPicPr>
        <p:blipFill>
          <a:blip r:embed="rId5">
            <a:alphaModFix/>
          </a:blip>
          <a:stretch>
            <a:fillRect/>
          </a:stretch>
        </p:blipFill>
        <p:spPr>
          <a:xfrm>
            <a:off x="8301044" y="53460"/>
            <a:ext cx="512266" cy="28239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onentes-gif">
  <p:cSld name="CUSTOM">
    <p:spTree>
      <p:nvGrpSpPr>
        <p:cNvPr id="1" name="Shape 83"/>
        <p:cNvGrpSpPr/>
        <p:nvPr/>
      </p:nvGrpSpPr>
      <p:grpSpPr>
        <a:xfrm>
          <a:off x="0" y="0"/>
          <a:ext cx="0" cy="0"/>
          <a:chOff x="0" y="0"/>
          <a:chExt cx="0" cy="0"/>
        </a:xfrm>
      </p:grpSpPr>
      <p:pic>
        <p:nvPicPr>
          <p:cNvPr id="84" name="Google Shape;84;p18"/>
          <p:cNvPicPr preferRelativeResize="0"/>
          <p:nvPr/>
        </p:nvPicPr>
        <p:blipFill rotWithShape="1">
          <a:blip r:embed="rId2">
            <a:alphaModFix/>
          </a:blip>
          <a:srcRect b="8500"/>
          <a:stretch/>
        </p:blipFill>
        <p:spPr>
          <a:xfrm>
            <a:off x="-11080" y="379127"/>
            <a:ext cx="9173120" cy="4764372"/>
          </a:xfrm>
          <a:prstGeom prst="rect">
            <a:avLst/>
          </a:prstGeom>
          <a:noFill/>
          <a:ln>
            <a:noFill/>
          </a:ln>
        </p:spPr>
      </p:pic>
      <p:pic>
        <p:nvPicPr>
          <p:cNvPr id="85" name="Google Shape;85;p18"/>
          <p:cNvPicPr preferRelativeResize="0"/>
          <p:nvPr/>
        </p:nvPicPr>
        <p:blipFill>
          <a:blip r:embed="rId3">
            <a:alphaModFix amt="63000"/>
          </a:blip>
          <a:stretch>
            <a:fillRect/>
          </a:stretch>
        </p:blipFill>
        <p:spPr>
          <a:xfrm flipH="1">
            <a:off x="-14560" y="389262"/>
            <a:ext cx="9173120" cy="4754237"/>
          </a:xfrm>
          <a:prstGeom prst="rect">
            <a:avLst/>
          </a:prstGeom>
          <a:noFill/>
          <a:ln>
            <a:noFill/>
          </a:ln>
        </p:spPr>
      </p:pic>
      <p:grpSp>
        <p:nvGrpSpPr>
          <p:cNvPr id="86" name="Google Shape;86;p18"/>
          <p:cNvGrpSpPr/>
          <p:nvPr/>
        </p:nvGrpSpPr>
        <p:grpSpPr>
          <a:xfrm>
            <a:off x="-11011" y="0"/>
            <a:ext cx="9175987" cy="389334"/>
            <a:chOff x="-103200" y="0"/>
            <a:chExt cx="85998000" cy="3539400"/>
          </a:xfrm>
        </p:grpSpPr>
        <p:sp>
          <p:nvSpPr>
            <p:cNvPr id="87" name="Google Shape;87;p18"/>
            <p:cNvSpPr/>
            <p:nvPr/>
          </p:nvSpPr>
          <p:spPr>
            <a:xfrm>
              <a:off x="-103200" y="0"/>
              <a:ext cx="85998000" cy="3539400"/>
            </a:xfrm>
            <a:prstGeom prst="rect">
              <a:avLst/>
            </a:prstGeom>
            <a:solidFill>
              <a:schemeClr val="lt1"/>
            </a:solidFill>
            <a:ln>
              <a:noFill/>
            </a:ln>
          </p:spPr>
          <p:txBody>
            <a:bodyPr spcFirstLastPara="1" wrap="square" lIns="9850" tIns="9850" rIns="9850" bIns="9850" anchor="ctr" anchorCtr="0">
              <a:noAutofit/>
            </a:bodyPr>
            <a:lstStyle/>
            <a:p>
              <a:pPr marL="0" lvl="0" indent="0" algn="l" rtl="0">
                <a:spcBef>
                  <a:spcPts val="0"/>
                </a:spcBef>
                <a:spcAft>
                  <a:spcPts val="0"/>
                </a:spcAft>
                <a:buNone/>
              </a:pPr>
              <a:endParaRPr/>
            </a:p>
          </p:txBody>
        </p:sp>
        <p:pic>
          <p:nvPicPr>
            <p:cNvPr id="88" name="Google Shape;88;p18"/>
            <p:cNvPicPr preferRelativeResize="0"/>
            <p:nvPr/>
          </p:nvPicPr>
          <p:blipFill>
            <a:blip r:embed="rId4">
              <a:alphaModFix/>
            </a:blip>
            <a:stretch>
              <a:fillRect/>
            </a:stretch>
          </p:blipFill>
          <p:spPr>
            <a:xfrm>
              <a:off x="3203125" y="1069899"/>
              <a:ext cx="7954616" cy="1479848"/>
            </a:xfrm>
            <a:prstGeom prst="rect">
              <a:avLst/>
            </a:prstGeom>
            <a:noFill/>
            <a:ln>
              <a:noFill/>
            </a:ln>
          </p:spPr>
        </p:pic>
      </p:grpSp>
      <p:pic>
        <p:nvPicPr>
          <p:cNvPr id="89" name="Google Shape;89;p18"/>
          <p:cNvPicPr preferRelativeResize="0"/>
          <p:nvPr/>
        </p:nvPicPr>
        <p:blipFill>
          <a:blip r:embed="rId5">
            <a:alphaModFix/>
          </a:blip>
          <a:stretch>
            <a:fillRect/>
          </a:stretch>
        </p:blipFill>
        <p:spPr>
          <a:xfrm>
            <a:off x="8301044" y="53460"/>
            <a:ext cx="512266" cy="28239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Fondo 1">
  <p:cSld name="CUSTOM_4">
    <p:spTree>
      <p:nvGrpSpPr>
        <p:cNvPr id="1" name="Shape 90"/>
        <p:cNvGrpSpPr/>
        <p:nvPr/>
      </p:nvGrpSpPr>
      <p:grpSpPr>
        <a:xfrm>
          <a:off x="0" y="0"/>
          <a:ext cx="0" cy="0"/>
          <a:chOff x="0" y="0"/>
          <a:chExt cx="0" cy="0"/>
        </a:xfrm>
      </p:grpSpPr>
      <p:pic>
        <p:nvPicPr>
          <p:cNvPr id="91" name="Google Shape;91;p19"/>
          <p:cNvPicPr preferRelativeResize="0"/>
          <p:nvPr/>
        </p:nvPicPr>
        <p:blipFill rotWithShape="1">
          <a:blip r:embed="rId2">
            <a:alphaModFix/>
          </a:blip>
          <a:srcRect t="12990" r="-20"/>
          <a:stretch/>
        </p:blipFill>
        <p:spPr>
          <a:xfrm>
            <a:off x="-1900" y="0"/>
            <a:ext cx="9145948" cy="5143500"/>
          </a:xfrm>
          <a:prstGeom prst="rect">
            <a:avLst/>
          </a:prstGeom>
          <a:noFill/>
          <a:ln>
            <a:noFill/>
          </a:ln>
        </p:spPr>
      </p:pic>
      <p:pic>
        <p:nvPicPr>
          <p:cNvPr id="92" name="Google Shape;92;p19"/>
          <p:cNvPicPr preferRelativeResize="0"/>
          <p:nvPr/>
        </p:nvPicPr>
        <p:blipFill>
          <a:blip r:embed="rId3">
            <a:alphaModFix amt="80000"/>
          </a:blip>
          <a:stretch>
            <a:fillRect/>
          </a:stretch>
        </p:blipFill>
        <p:spPr>
          <a:xfrm>
            <a:off x="341667" y="117667"/>
            <a:ext cx="848492" cy="157850"/>
          </a:xfrm>
          <a:prstGeom prst="rect">
            <a:avLst/>
          </a:prstGeom>
          <a:noFill/>
          <a:ln>
            <a:noFill/>
          </a:ln>
        </p:spPr>
      </p:pic>
      <p:pic>
        <p:nvPicPr>
          <p:cNvPr id="93" name="Google Shape;93;p19"/>
          <p:cNvPicPr preferRelativeResize="0"/>
          <p:nvPr/>
        </p:nvPicPr>
        <p:blipFill>
          <a:blip r:embed="rId4">
            <a:alphaModFix amt="80000"/>
          </a:blip>
          <a:stretch>
            <a:fillRect/>
          </a:stretch>
        </p:blipFill>
        <p:spPr>
          <a:xfrm>
            <a:off x="8304876" y="58880"/>
            <a:ext cx="503178" cy="277138"/>
          </a:xfrm>
          <a:prstGeom prst="rect">
            <a:avLst/>
          </a:prstGeom>
          <a:noFill/>
          <a:ln>
            <a:noFill/>
          </a:ln>
        </p:spPr>
      </p:pic>
      <p:pic>
        <p:nvPicPr>
          <p:cNvPr id="94" name="Google Shape;94;p19"/>
          <p:cNvPicPr preferRelativeResize="0"/>
          <p:nvPr/>
        </p:nvPicPr>
        <p:blipFill>
          <a:blip r:embed="rId5">
            <a:alphaModFix amt="80000"/>
          </a:blip>
          <a:stretch>
            <a:fillRect/>
          </a:stretch>
        </p:blipFill>
        <p:spPr>
          <a:xfrm>
            <a:off x="4083350" y="58879"/>
            <a:ext cx="848492" cy="379087"/>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Fondo 2">
  <p:cSld name="CUSTOM_4_1">
    <p:spTree>
      <p:nvGrpSpPr>
        <p:cNvPr id="1" name="Shape 95"/>
        <p:cNvGrpSpPr/>
        <p:nvPr/>
      </p:nvGrpSpPr>
      <p:grpSpPr>
        <a:xfrm>
          <a:off x="0" y="0"/>
          <a:ext cx="0" cy="0"/>
          <a:chOff x="0" y="0"/>
          <a:chExt cx="0" cy="0"/>
        </a:xfrm>
      </p:grpSpPr>
      <p:pic>
        <p:nvPicPr>
          <p:cNvPr id="96" name="Google Shape;96;p20"/>
          <p:cNvPicPr preferRelativeResize="0"/>
          <p:nvPr/>
        </p:nvPicPr>
        <p:blipFill rotWithShape="1">
          <a:blip r:embed="rId2">
            <a:alphaModFix/>
          </a:blip>
          <a:srcRect l="30675" b="32569"/>
          <a:stretch/>
        </p:blipFill>
        <p:spPr>
          <a:xfrm flipH="1">
            <a:off x="0" y="-15084"/>
            <a:ext cx="9186043" cy="5158584"/>
          </a:xfrm>
          <a:prstGeom prst="rect">
            <a:avLst/>
          </a:prstGeom>
          <a:noFill/>
          <a:ln>
            <a:noFill/>
          </a:ln>
        </p:spPr>
      </p:pic>
      <p:pic>
        <p:nvPicPr>
          <p:cNvPr id="97" name="Google Shape;97;p20"/>
          <p:cNvPicPr preferRelativeResize="0"/>
          <p:nvPr/>
        </p:nvPicPr>
        <p:blipFill>
          <a:blip r:embed="rId3">
            <a:alphaModFix amt="80000"/>
          </a:blip>
          <a:stretch>
            <a:fillRect/>
          </a:stretch>
        </p:blipFill>
        <p:spPr>
          <a:xfrm>
            <a:off x="341667" y="117667"/>
            <a:ext cx="848492" cy="157850"/>
          </a:xfrm>
          <a:prstGeom prst="rect">
            <a:avLst/>
          </a:prstGeom>
          <a:noFill/>
          <a:ln>
            <a:noFill/>
          </a:ln>
        </p:spPr>
      </p:pic>
      <p:pic>
        <p:nvPicPr>
          <p:cNvPr id="98" name="Google Shape;98;p20"/>
          <p:cNvPicPr preferRelativeResize="0"/>
          <p:nvPr/>
        </p:nvPicPr>
        <p:blipFill>
          <a:blip r:embed="rId4">
            <a:alphaModFix amt="80000"/>
          </a:blip>
          <a:stretch>
            <a:fillRect/>
          </a:stretch>
        </p:blipFill>
        <p:spPr>
          <a:xfrm>
            <a:off x="8304876" y="58880"/>
            <a:ext cx="503178" cy="277138"/>
          </a:xfrm>
          <a:prstGeom prst="rect">
            <a:avLst/>
          </a:prstGeom>
          <a:noFill/>
          <a:ln>
            <a:noFill/>
          </a:ln>
        </p:spPr>
      </p:pic>
      <p:pic>
        <p:nvPicPr>
          <p:cNvPr id="99" name="Google Shape;99;p20"/>
          <p:cNvPicPr preferRelativeResize="0"/>
          <p:nvPr/>
        </p:nvPicPr>
        <p:blipFill>
          <a:blip r:embed="rId5">
            <a:alphaModFix amt="80000"/>
          </a:blip>
          <a:stretch>
            <a:fillRect/>
          </a:stretch>
        </p:blipFill>
        <p:spPr>
          <a:xfrm>
            <a:off x="4083350" y="58879"/>
            <a:ext cx="848492" cy="379087"/>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Fondo 3">
  <p:cSld name="CUSTOM_1">
    <p:spTree>
      <p:nvGrpSpPr>
        <p:cNvPr id="1" name="Shape 100"/>
        <p:cNvGrpSpPr/>
        <p:nvPr/>
      </p:nvGrpSpPr>
      <p:grpSpPr>
        <a:xfrm>
          <a:off x="0" y="0"/>
          <a:ext cx="0" cy="0"/>
          <a:chOff x="0" y="0"/>
          <a:chExt cx="0" cy="0"/>
        </a:xfrm>
      </p:grpSpPr>
      <p:pic>
        <p:nvPicPr>
          <p:cNvPr id="101" name="Google Shape;101;p21"/>
          <p:cNvPicPr preferRelativeResize="0"/>
          <p:nvPr/>
        </p:nvPicPr>
        <p:blipFill rotWithShape="1">
          <a:blip r:embed="rId2">
            <a:alphaModFix/>
          </a:blip>
          <a:srcRect b="2978"/>
          <a:stretch/>
        </p:blipFill>
        <p:spPr>
          <a:xfrm>
            <a:off x="0" y="60"/>
            <a:ext cx="9144001" cy="5143500"/>
          </a:xfrm>
          <a:prstGeom prst="rect">
            <a:avLst/>
          </a:prstGeom>
          <a:noFill/>
          <a:ln>
            <a:noFill/>
          </a:ln>
        </p:spPr>
      </p:pic>
      <p:pic>
        <p:nvPicPr>
          <p:cNvPr id="102" name="Google Shape;102;p21"/>
          <p:cNvPicPr preferRelativeResize="0"/>
          <p:nvPr/>
        </p:nvPicPr>
        <p:blipFill>
          <a:blip r:embed="rId3">
            <a:alphaModFix amt="63000"/>
          </a:blip>
          <a:stretch>
            <a:fillRect/>
          </a:stretch>
        </p:blipFill>
        <p:spPr>
          <a:xfrm flipH="1">
            <a:off x="-11011" y="60"/>
            <a:ext cx="9166019" cy="5143501"/>
          </a:xfrm>
          <a:prstGeom prst="rect">
            <a:avLst/>
          </a:prstGeom>
          <a:noFill/>
          <a:ln>
            <a:noFill/>
          </a:ln>
        </p:spPr>
      </p:pic>
      <p:pic>
        <p:nvPicPr>
          <p:cNvPr id="103" name="Google Shape;103;p21"/>
          <p:cNvPicPr preferRelativeResize="0"/>
          <p:nvPr/>
        </p:nvPicPr>
        <p:blipFill>
          <a:blip r:embed="rId4">
            <a:alphaModFix amt="80000"/>
          </a:blip>
          <a:stretch>
            <a:fillRect/>
          </a:stretch>
        </p:blipFill>
        <p:spPr>
          <a:xfrm>
            <a:off x="341667" y="117667"/>
            <a:ext cx="848492" cy="157850"/>
          </a:xfrm>
          <a:prstGeom prst="rect">
            <a:avLst/>
          </a:prstGeom>
          <a:noFill/>
          <a:ln>
            <a:noFill/>
          </a:ln>
        </p:spPr>
      </p:pic>
      <p:pic>
        <p:nvPicPr>
          <p:cNvPr id="104" name="Google Shape;104;p21"/>
          <p:cNvPicPr preferRelativeResize="0"/>
          <p:nvPr/>
        </p:nvPicPr>
        <p:blipFill>
          <a:blip r:embed="rId5">
            <a:alphaModFix amt="80000"/>
          </a:blip>
          <a:stretch>
            <a:fillRect/>
          </a:stretch>
        </p:blipFill>
        <p:spPr>
          <a:xfrm>
            <a:off x="8304876" y="58880"/>
            <a:ext cx="503178" cy="277138"/>
          </a:xfrm>
          <a:prstGeom prst="rect">
            <a:avLst/>
          </a:prstGeom>
          <a:noFill/>
          <a:ln>
            <a:noFill/>
          </a:ln>
        </p:spPr>
      </p:pic>
      <p:pic>
        <p:nvPicPr>
          <p:cNvPr id="105" name="Google Shape;105;p21"/>
          <p:cNvPicPr preferRelativeResize="0"/>
          <p:nvPr/>
        </p:nvPicPr>
        <p:blipFill>
          <a:blip r:embed="rId6">
            <a:alphaModFix amt="80000"/>
          </a:blip>
          <a:stretch>
            <a:fillRect/>
          </a:stretch>
        </p:blipFill>
        <p:spPr>
          <a:xfrm>
            <a:off x="4083350" y="58879"/>
            <a:ext cx="848492" cy="37908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Fondo 4">
  <p:cSld name="CUSTOM_2">
    <p:spTree>
      <p:nvGrpSpPr>
        <p:cNvPr id="1" name="Shape 106"/>
        <p:cNvGrpSpPr/>
        <p:nvPr/>
      </p:nvGrpSpPr>
      <p:grpSpPr>
        <a:xfrm>
          <a:off x="0" y="0"/>
          <a:ext cx="0" cy="0"/>
          <a:chOff x="0" y="0"/>
          <a:chExt cx="0" cy="0"/>
        </a:xfrm>
      </p:grpSpPr>
      <p:pic>
        <p:nvPicPr>
          <p:cNvPr id="107" name="Google Shape;107;p22"/>
          <p:cNvPicPr preferRelativeResize="0"/>
          <p:nvPr/>
        </p:nvPicPr>
        <p:blipFill rotWithShape="1">
          <a:blip r:embed="rId2">
            <a:alphaModFix/>
          </a:blip>
          <a:srcRect t="4446" r="457" b="23142"/>
          <a:stretch/>
        </p:blipFill>
        <p:spPr>
          <a:xfrm>
            <a:off x="0" y="0"/>
            <a:ext cx="9143997" cy="5143500"/>
          </a:xfrm>
          <a:prstGeom prst="rect">
            <a:avLst/>
          </a:prstGeom>
          <a:noFill/>
          <a:ln>
            <a:noFill/>
          </a:ln>
        </p:spPr>
      </p:pic>
      <p:pic>
        <p:nvPicPr>
          <p:cNvPr id="108" name="Google Shape;108;p22"/>
          <p:cNvPicPr preferRelativeResize="0"/>
          <p:nvPr/>
        </p:nvPicPr>
        <p:blipFill>
          <a:blip r:embed="rId3">
            <a:alphaModFix amt="63000"/>
          </a:blip>
          <a:stretch>
            <a:fillRect/>
          </a:stretch>
        </p:blipFill>
        <p:spPr>
          <a:xfrm flipH="1">
            <a:off x="-11011" y="0"/>
            <a:ext cx="9166019" cy="5176971"/>
          </a:xfrm>
          <a:prstGeom prst="rect">
            <a:avLst/>
          </a:prstGeom>
          <a:noFill/>
          <a:ln>
            <a:noFill/>
          </a:ln>
        </p:spPr>
      </p:pic>
      <p:pic>
        <p:nvPicPr>
          <p:cNvPr id="109" name="Google Shape;109;p22"/>
          <p:cNvPicPr preferRelativeResize="0"/>
          <p:nvPr/>
        </p:nvPicPr>
        <p:blipFill>
          <a:blip r:embed="rId4">
            <a:alphaModFix amt="80000"/>
          </a:blip>
          <a:stretch>
            <a:fillRect/>
          </a:stretch>
        </p:blipFill>
        <p:spPr>
          <a:xfrm>
            <a:off x="341667" y="117667"/>
            <a:ext cx="848492" cy="157850"/>
          </a:xfrm>
          <a:prstGeom prst="rect">
            <a:avLst/>
          </a:prstGeom>
          <a:noFill/>
          <a:ln>
            <a:noFill/>
          </a:ln>
        </p:spPr>
      </p:pic>
      <p:pic>
        <p:nvPicPr>
          <p:cNvPr id="110" name="Google Shape;110;p22"/>
          <p:cNvPicPr preferRelativeResize="0"/>
          <p:nvPr/>
        </p:nvPicPr>
        <p:blipFill>
          <a:blip r:embed="rId5">
            <a:alphaModFix amt="80000"/>
          </a:blip>
          <a:stretch>
            <a:fillRect/>
          </a:stretch>
        </p:blipFill>
        <p:spPr>
          <a:xfrm>
            <a:off x="8304876" y="58880"/>
            <a:ext cx="503178" cy="277138"/>
          </a:xfrm>
          <a:prstGeom prst="rect">
            <a:avLst/>
          </a:prstGeom>
          <a:noFill/>
          <a:ln>
            <a:noFill/>
          </a:ln>
        </p:spPr>
      </p:pic>
      <p:pic>
        <p:nvPicPr>
          <p:cNvPr id="111" name="Google Shape;111;p22"/>
          <p:cNvPicPr preferRelativeResize="0"/>
          <p:nvPr/>
        </p:nvPicPr>
        <p:blipFill>
          <a:blip r:embed="rId6">
            <a:alphaModFix amt="80000"/>
          </a:blip>
          <a:stretch>
            <a:fillRect/>
          </a:stretch>
        </p:blipFill>
        <p:spPr>
          <a:xfrm>
            <a:off x="4083350" y="58879"/>
            <a:ext cx="848492" cy="379087"/>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Fondo 5">
  <p:cSld name="CUSTOM_5">
    <p:spTree>
      <p:nvGrpSpPr>
        <p:cNvPr id="1" name="Shape 112"/>
        <p:cNvGrpSpPr/>
        <p:nvPr/>
      </p:nvGrpSpPr>
      <p:grpSpPr>
        <a:xfrm>
          <a:off x="0" y="0"/>
          <a:ext cx="0" cy="0"/>
          <a:chOff x="0" y="0"/>
          <a:chExt cx="0" cy="0"/>
        </a:xfrm>
      </p:grpSpPr>
      <p:pic>
        <p:nvPicPr>
          <p:cNvPr id="113" name="Google Shape;113;p23"/>
          <p:cNvPicPr preferRelativeResize="0"/>
          <p:nvPr/>
        </p:nvPicPr>
        <p:blipFill rotWithShape="1">
          <a:blip r:embed="rId2">
            <a:alphaModFix/>
          </a:blip>
          <a:srcRect l="-14402" t="833" r="22549"/>
          <a:stretch/>
        </p:blipFill>
        <p:spPr>
          <a:xfrm>
            <a:off x="2169901" y="0"/>
            <a:ext cx="6974098" cy="5143501"/>
          </a:xfrm>
          <a:prstGeom prst="rect">
            <a:avLst/>
          </a:prstGeom>
          <a:noFill/>
          <a:ln>
            <a:noFill/>
          </a:ln>
        </p:spPr>
      </p:pic>
      <p:pic>
        <p:nvPicPr>
          <p:cNvPr id="114" name="Google Shape;114;p23"/>
          <p:cNvPicPr preferRelativeResize="0"/>
          <p:nvPr/>
        </p:nvPicPr>
        <p:blipFill>
          <a:blip r:embed="rId3">
            <a:alphaModFix/>
          </a:blip>
          <a:stretch>
            <a:fillRect/>
          </a:stretch>
        </p:blipFill>
        <p:spPr>
          <a:xfrm>
            <a:off x="0" y="0"/>
            <a:ext cx="9143997" cy="5143501"/>
          </a:xfrm>
          <a:prstGeom prst="rect">
            <a:avLst/>
          </a:prstGeom>
          <a:noFill/>
          <a:ln>
            <a:noFill/>
          </a:ln>
        </p:spPr>
      </p:pic>
      <p:pic>
        <p:nvPicPr>
          <p:cNvPr id="115" name="Google Shape;115;p23"/>
          <p:cNvPicPr preferRelativeResize="0"/>
          <p:nvPr/>
        </p:nvPicPr>
        <p:blipFill>
          <a:blip r:embed="rId4">
            <a:alphaModFix amt="80000"/>
          </a:blip>
          <a:stretch>
            <a:fillRect/>
          </a:stretch>
        </p:blipFill>
        <p:spPr>
          <a:xfrm>
            <a:off x="341667" y="117667"/>
            <a:ext cx="848492" cy="157850"/>
          </a:xfrm>
          <a:prstGeom prst="rect">
            <a:avLst/>
          </a:prstGeom>
          <a:noFill/>
          <a:ln>
            <a:noFill/>
          </a:ln>
        </p:spPr>
      </p:pic>
      <p:pic>
        <p:nvPicPr>
          <p:cNvPr id="116" name="Google Shape;116;p23"/>
          <p:cNvPicPr preferRelativeResize="0"/>
          <p:nvPr/>
        </p:nvPicPr>
        <p:blipFill>
          <a:blip r:embed="rId5">
            <a:alphaModFix amt="80000"/>
          </a:blip>
          <a:stretch>
            <a:fillRect/>
          </a:stretch>
        </p:blipFill>
        <p:spPr>
          <a:xfrm>
            <a:off x="8304876" y="58880"/>
            <a:ext cx="503178" cy="277138"/>
          </a:xfrm>
          <a:prstGeom prst="rect">
            <a:avLst/>
          </a:prstGeom>
          <a:noFill/>
          <a:ln>
            <a:noFill/>
          </a:ln>
        </p:spPr>
      </p:pic>
      <p:pic>
        <p:nvPicPr>
          <p:cNvPr id="117" name="Google Shape;117;p23"/>
          <p:cNvPicPr preferRelativeResize="0"/>
          <p:nvPr/>
        </p:nvPicPr>
        <p:blipFill>
          <a:blip r:embed="rId6">
            <a:alphaModFix amt="80000"/>
          </a:blip>
          <a:stretch>
            <a:fillRect/>
          </a:stretch>
        </p:blipFill>
        <p:spPr>
          <a:xfrm>
            <a:off x="4083350" y="58879"/>
            <a:ext cx="848492" cy="379087"/>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Gracias-Cierre">
  <p:cSld name="CUSTOM_3">
    <p:spTree>
      <p:nvGrpSpPr>
        <p:cNvPr id="1" name="Shape 118"/>
        <p:cNvGrpSpPr/>
        <p:nvPr/>
      </p:nvGrpSpPr>
      <p:grpSpPr>
        <a:xfrm>
          <a:off x="0" y="0"/>
          <a:ext cx="0" cy="0"/>
          <a:chOff x="0" y="0"/>
          <a:chExt cx="0" cy="0"/>
        </a:xfrm>
      </p:grpSpPr>
      <p:pic>
        <p:nvPicPr>
          <p:cNvPr id="119" name="Google Shape;119;p24"/>
          <p:cNvPicPr preferRelativeResize="0"/>
          <p:nvPr/>
        </p:nvPicPr>
        <p:blipFill>
          <a:blip r:embed="rId2">
            <a:alphaModFix/>
          </a:blip>
          <a:stretch>
            <a:fillRect/>
          </a:stretch>
        </p:blipFill>
        <p:spPr>
          <a:xfrm>
            <a:off x="-11008" y="389262"/>
            <a:ext cx="9173120" cy="4787711"/>
          </a:xfrm>
          <a:prstGeom prst="rect">
            <a:avLst/>
          </a:prstGeom>
          <a:noFill/>
          <a:ln>
            <a:noFill/>
          </a:ln>
        </p:spPr>
      </p:pic>
      <p:pic>
        <p:nvPicPr>
          <p:cNvPr id="120" name="Google Shape;120;p24"/>
          <p:cNvPicPr preferRelativeResize="0"/>
          <p:nvPr/>
        </p:nvPicPr>
        <p:blipFill>
          <a:blip r:embed="rId3">
            <a:alphaModFix amt="63000"/>
          </a:blip>
          <a:stretch>
            <a:fillRect/>
          </a:stretch>
        </p:blipFill>
        <p:spPr>
          <a:xfrm flipH="1">
            <a:off x="-11011" y="389262"/>
            <a:ext cx="9166019" cy="4787710"/>
          </a:xfrm>
          <a:prstGeom prst="rect">
            <a:avLst/>
          </a:prstGeom>
          <a:noFill/>
          <a:ln>
            <a:noFill/>
          </a:ln>
        </p:spPr>
      </p:pic>
      <p:sp>
        <p:nvSpPr>
          <p:cNvPr id="121" name="Google Shape;121;p24"/>
          <p:cNvSpPr/>
          <p:nvPr/>
        </p:nvSpPr>
        <p:spPr>
          <a:xfrm>
            <a:off x="-11008" y="0"/>
            <a:ext cx="9173100" cy="389400"/>
          </a:xfrm>
          <a:prstGeom prst="rect">
            <a:avLst/>
          </a:prstGeom>
          <a:solidFill>
            <a:schemeClr val="lt1"/>
          </a:solidFill>
          <a:ln>
            <a:noFill/>
          </a:ln>
        </p:spPr>
        <p:txBody>
          <a:bodyPr spcFirstLastPara="1" wrap="square" lIns="9850" tIns="9850" rIns="9850" bIns="9850" anchor="ctr" anchorCtr="0">
            <a:noAutofit/>
          </a:bodyPr>
          <a:lstStyle/>
          <a:p>
            <a:pPr marL="0" lvl="0" indent="0" algn="l" rtl="0">
              <a:spcBef>
                <a:spcPts val="0"/>
              </a:spcBef>
              <a:spcAft>
                <a:spcPts val="0"/>
              </a:spcAft>
              <a:buNone/>
            </a:pPr>
            <a:endParaRPr/>
          </a:p>
        </p:txBody>
      </p:sp>
      <p:pic>
        <p:nvPicPr>
          <p:cNvPr id="122" name="Google Shape;122;p24"/>
          <p:cNvPicPr preferRelativeResize="0"/>
          <p:nvPr/>
        </p:nvPicPr>
        <p:blipFill>
          <a:blip r:embed="rId4">
            <a:alphaModFix/>
          </a:blip>
          <a:stretch>
            <a:fillRect/>
          </a:stretch>
        </p:blipFill>
        <p:spPr>
          <a:xfrm>
            <a:off x="341667" y="117667"/>
            <a:ext cx="848492" cy="157850"/>
          </a:xfrm>
          <a:prstGeom prst="rect">
            <a:avLst/>
          </a:prstGeom>
          <a:noFill/>
          <a:ln>
            <a:noFill/>
          </a:ln>
        </p:spPr>
      </p:pic>
      <p:pic>
        <p:nvPicPr>
          <p:cNvPr id="123" name="Google Shape;123;p24"/>
          <p:cNvPicPr preferRelativeResize="0"/>
          <p:nvPr/>
        </p:nvPicPr>
        <p:blipFill>
          <a:blip r:embed="rId5">
            <a:alphaModFix/>
          </a:blip>
          <a:stretch>
            <a:fillRect/>
          </a:stretch>
        </p:blipFill>
        <p:spPr>
          <a:xfrm>
            <a:off x="8301044" y="53460"/>
            <a:ext cx="512266" cy="282397"/>
          </a:xfrm>
          <a:prstGeom prst="rect">
            <a:avLst/>
          </a:prstGeom>
          <a:noFill/>
          <a:ln>
            <a:noFill/>
          </a:ln>
        </p:spPr>
      </p:pic>
      <p:pic>
        <p:nvPicPr>
          <p:cNvPr id="124" name="Google Shape;124;p24"/>
          <p:cNvPicPr preferRelativeResize="0"/>
          <p:nvPr/>
        </p:nvPicPr>
        <p:blipFill>
          <a:blip r:embed="rId6">
            <a:alphaModFix/>
          </a:blip>
          <a:stretch>
            <a:fillRect/>
          </a:stretch>
        </p:blipFill>
        <p:spPr>
          <a:xfrm>
            <a:off x="5385601" y="1630114"/>
            <a:ext cx="3097441" cy="1383867"/>
          </a:xfrm>
          <a:prstGeom prst="rect">
            <a:avLst/>
          </a:prstGeom>
          <a:noFill/>
          <a:ln>
            <a:noFill/>
          </a:ln>
        </p:spPr>
      </p:pic>
      <p:sp>
        <p:nvSpPr>
          <p:cNvPr id="125" name="Google Shape;125;p24"/>
          <p:cNvSpPr txBox="1"/>
          <p:nvPr/>
        </p:nvSpPr>
        <p:spPr>
          <a:xfrm>
            <a:off x="739888" y="2142279"/>
            <a:ext cx="4349700" cy="596400"/>
          </a:xfrm>
          <a:prstGeom prst="rect">
            <a:avLst/>
          </a:prstGeom>
          <a:noFill/>
          <a:ln>
            <a:noFill/>
          </a:ln>
        </p:spPr>
        <p:txBody>
          <a:bodyPr spcFirstLastPara="1" wrap="square" lIns="5700" tIns="5700" rIns="5700" bIns="5700" anchor="t" anchorCtr="0">
            <a:spAutoFit/>
          </a:bodyPr>
          <a:lstStyle/>
          <a:p>
            <a:pPr marL="0" lvl="0" indent="0" algn="l" rtl="0">
              <a:spcBef>
                <a:spcPts val="0"/>
              </a:spcBef>
              <a:spcAft>
                <a:spcPts val="0"/>
              </a:spcAft>
              <a:buNone/>
            </a:pPr>
            <a:r>
              <a:rPr lang="en" sz="3800">
                <a:solidFill>
                  <a:schemeClr val="lt1"/>
                </a:solidFill>
                <a:latin typeface="Montserrat ExtraBold"/>
                <a:ea typeface="Montserrat ExtraBold"/>
                <a:cs typeface="Montserrat ExtraBold"/>
                <a:sym typeface="Montserrat ExtraBold"/>
              </a:rPr>
              <a:t>Gracias.</a:t>
            </a:r>
            <a:endParaRPr sz="3800">
              <a:solidFill>
                <a:schemeClr val="lt1"/>
              </a:solidFill>
              <a:latin typeface="Montserrat ExtraBold"/>
              <a:ea typeface="Montserrat ExtraBold"/>
              <a:cs typeface="Montserrat ExtraBold"/>
              <a:sym typeface="Montserrat ExtraBo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6"/>
        <p:cNvGrpSpPr/>
        <p:nvPr/>
      </p:nvGrpSpPr>
      <p:grpSpPr>
        <a:xfrm>
          <a:off x="0" y="0"/>
          <a:ext cx="0" cy="0"/>
          <a:chOff x="0" y="0"/>
          <a:chExt cx="0" cy="0"/>
        </a:xfrm>
      </p:grpSpPr>
      <p:sp>
        <p:nvSpPr>
          <p:cNvPr id="127" name="Google Shape;127;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28" name="Google Shape;128;p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29" name="Google Shape;129;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‹Nº›</a:t>
            </a:fld>
            <a:endParaRPr/>
          </a:p>
        </p:txBody>
      </p:sp>
      <p:sp>
        <p:nvSpPr>
          <p:cNvPr id="130" name="Google Shape;130;p25"/>
          <p:cNvSpPr/>
          <p:nvPr/>
        </p:nvSpPr>
        <p:spPr>
          <a:xfrm>
            <a:off x="0" y="4711800"/>
            <a:ext cx="9144000" cy="454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5"/>
          <p:cNvSpPr txBox="1"/>
          <p:nvPr/>
        </p:nvSpPr>
        <p:spPr>
          <a:xfrm>
            <a:off x="8595360" y="4739417"/>
            <a:ext cx="5487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sz="700">
                <a:solidFill>
                  <a:srgbClr val="5B6771"/>
                </a:solidFill>
                <a:latin typeface="Open Sans"/>
                <a:ea typeface="Open Sans"/>
                <a:cs typeface="Open Sans"/>
                <a:sym typeface="Open Sans"/>
              </a:rPr>
              <a:t>‹Nº›</a:t>
            </a:fld>
            <a:endParaRPr sz="700">
              <a:solidFill>
                <a:srgbClr val="5B6771"/>
              </a:solidFill>
              <a:latin typeface="Open Sans"/>
              <a:ea typeface="Open Sans"/>
              <a:cs typeface="Open Sans"/>
              <a:sym typeface="Open Sans"/>
            </a:endParaRPr>
          </a:p>
        </p:txBody>
      </p:sp>
      <p:sp>
        <p:nvSpPr>
          <p:cNvPr id="132" name="Google Shape;132;p25"/>
          <p:cNvSpPr txBox="1"/>
          <p:nvPr/>
        </p:nvSpPr>
        <p:spPr>
          <a:xfrm>
            <a:off x="6220923" y="4739425"/>
            <a:ext cx="24801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700">
                <a:solidFill>
                  <a:srgbClr val="5B6771"/>
                </a:solidFill>
                <a:latin typeface="Open Sans"/>
                <a:ea typeface="Open Sans"/>
                <a:cs typeface="Open Sans"/>
                <a:sym typeface="Open Sans"/>
              </a:rPr>
              <a:t>PROPRIETARY   |</a:t>
            </a:r>
            <a:endParaRPr sz="700">
              <a:solidFill>
                <a:srgbClr val="5B6771"/>
              </a:solidFill>
              <a:latin typeface="Open Sans"/>
              <a:ea typeface="Open Sans"/>
              <a:cs typeface="Open Sans"/>
              <a:sym typeface="Open Sans"/>
            </a:endParaRPr>
          </a:p>
        </p:txBody>
      </p:sp>
      <p:pic>
        <p:nvPicPr>
          <p:cNvPr id="133" name="Google Shape;133;p25"/>
          <p:cNvPicPr preferRelativeResize="0"/>
          <p:nvPr/>
        </p:nvPicPr>
        <p:blipFill>
          <a:blip r:embed="rId2">
            <a:alphaModFix/>
          </a:blip>
          <a:stretch>
            <a:fillRect/>
          </a:stretch>
        </p:blipFill>
        <p:spPr>
          <a:xfrm>
            <a:off x="401575" y="4864608"/>
            <a:ext cx="914400" cy="170916"/>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4"/>
        <p:cNvGrpSpPr/>
        <p:nvPr/>
      </p:nvGrpSpPr>
      <p:grpSpPr>
        <a:xfrm>
          <a:off x="0" y="0"/>
          <a:ext cx="0" cy="0"/>
          <a:chOff x="0" y="0"/>
          <a:chExt cx="0" cy="0"/>
        </a:xfrm>
      </p:grpSpPr>
      <p:sp>
        <p:nvSpPr>
          <p:cNvPr id="135" name="Google Shape;135;p2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136" name="Google Shape;136;p2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7" name="Google Shape;137;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‹Nº›</a:t>
            </a:fld>
            <a:endParaRPr/>
          </a:p>
        </p:txBody>
      </p:sp>
      <p:sp>
        <p:nvSpPr>
          <p:cNvPr id="138" name="Google Shape;138;p26"/>
          <p:cNvSpPr/>
          <p:nvPr/>
        </p:nvSpPr>
        <p:spPr>
          <a:xfrm>
            <a:off x="0" y="4711800"/>
            <a:ext cx="9144000" cy="454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6"/>
          <p:cNvSpPr txBox="1"/>
          <p:nvPr/>
        </p:nvSpPr>
        <p:spPr>
          <a:xfrm>
            <a:off x="8595360" y="4739417"/>
            <a:ext cx="5487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sz="700">
                <a:solidFill>
                  <a:srgbClr val="5F6A72"/>
                </a:solidFill>
                <a:latin typeface="Open Sans"/>
                <a:ea typeface="Open Sans"/>
                <a:cs typeface="Open Sans"/>
                <a:sym typeface="Open Sans"/>
              </a:rPr>
              <a:t>‹Nº›</a:t>
            </a:fld>
            <a:endParaRPr sz="700">
              <a:solidFill>
                <a:schemeClr val="dk2"/>
              </a:solidFill>
              <a:latin typeface="Open Sans"/>
              <a:ea typeface="Open Sans"/>
              <a:cs typeface="Open Sans"/>
              <a:sym typeface="Open Sans"/>
            </a:endParaRPr>
          </a:p>
        </p:txBody>
      </p:sp>
      <p:cxnSp>
        <p:nvCxnSpPr>
          <p:cNvPr id="140" name="Google Shape;140;p26"/>
          <p:cNvCxnSpPr/>
          <p:nvPr/>
        </p:nvCxnSpPr>
        <p:spPr>
          <a:xfrm>
            <a:off x="7050" y="4711800"/>
            <a:ext cx="9129900" cy="0"/>
          </a:xfrm>
          <a:prstGeom prst="straightConnector1">
            <a:avLst/>
          </a:prstGeom>
          <a:noFill/>
          <a:ln w="9525" cap="flat" cmpd="sng">
            <a:solidFill>
              <a:schemeClr val="lt2"/>
            </a:solidFill>
            <a:prstDash val="solid"/>
            <a:round/>
            <a:headEnd type="none" w="med" len="med"/>
            <a:tailEnd type="none" w="med" len="med"/>
          </a:ln>
        </p:spPr>
      </p:cxnSp>
      <p:pic>
        <p:nvPicPr>
          <p:cNvPr id="141" name="Google Shape;141;p26"/>
          <p:cNvPicPr preferRelativeResize="0"/>
          <p:nvPr/>
        </p:nvPicPr>
        <p:blipFill>
          <a:blip r:embed="rId2">
            <a:alphaModFix/>
          </a:blip>
          <a:stretch>
            <a:fillRect/>
          </a:stretch>
        </p:blipFill>
        <p:spPr>
          <a:xfrm>
            <a:off x="401575" y="4864608"/>
            <a:ext cx="914400" cy="170916"/>
          </a:xfrm>
          <a:prstGeom prst="rect">
            <a:avLst/>
          </a:prstGeom>
          <a:noFill/>
          <a:ln>
            <a:noFill/>
          </a:ln>
        </p:spPr>
      </p:pic>
      <p:sp>
        <p:nvSpPr>
          <p:cNvPr id="142" name="Google Shape;142;p26"/>
          <p:cNvSpPr txBox="1"/>
          <p:nvPr/>
        </p:nvSpPr>
        <p:spPr>
          <a:xfrm>
            <a:off x="6220923" y="4739425"/>
            <a:ext cx="24801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700">
                <a:solidFill>
                  <a:schemeClr val="dk2"/>
                </a:solidFill>
              </a:rPr>
              <a:t>PROPRIETARY   |</a:t>
            </a:r>
            <a:endParaRPr sz="700">
              <a:solidFill>
                <a:schemeClr val="dk2"/>
              </a:solidFill>
              <a:latin typeface="Open Sans"/>
              <a:ea typeface="Open Sans"/>
              <a:cs typeface="Open Sans"/>
              <a:sym typeface="Open Sa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pic>
        <p:nvPicPr>
          <p:cNvPr id="42" name="Google Shape;42;p10"/>
          <p:cNvPicPr preferRelativeResize="0"/>
          <p:nvPr/>
        </p:nvPicPr>
        <p:blipFill>
          <a:blip r:embed="rId2">
            <a:alphaModFix/>
          </a:blip>
          <a:stretch>
            <a:fillRect/>
          </a:stretch>
        </p:blipFill>
        <p:spPr>
          <a:xfrm>
            <a:off x="0" y="0"/>
            <a:ext cx="9143998" cy="5186145"/>
          </a:xfrm>
          <a:prstGeom prst="rect">
            <a:avLst/>
          </a:prstGeom>
          <a:noFill/>
          <a:ln>
            <a:noFill/>
          </a:ln>
        </p:spPr>
      </p:pic>
      <p:pic>
        <p:nvPicPr>
          <p:cNvPr id="43" name="Google Shape;43;p10"/>
          <p:cNvPicPr preferRelativeResize="0"/>
          <p:nvPr/>
        </p:nvPicPr>
        <p:blipFill>
          <a:blip r:embed="rId3">
            <a:alphaModFix/>
          </a:blip>
          <a:stretch>
            <a:fillRect/>
          </a:stretch>
        </p:blipFill>
        <p:spPr>
          <a:xfrm>
            <a:off x="298100" y="228176"/>
            <a:ext cx="1027425" cy="191650"/>
          </a:xfrm>
          <a:prstGeom prst="rect">
            <a:avLst/>
          </a:prstGeom>
          <a:noFill/>
          <a:ln>
            <a:noFill/>
          </a:ln>
        </p:spPr>
      </p:pic>
      <p:pic>
        <p:nvPicPr>
          <p:cNvPr id="44" name="Google Shape;44;p10"/>
          <p:cNvPicPr preferRelativeResize="0"/>
          <p:nvPr/>
        </p:nvPicPr>
        <p:blipFill>
          <a:blip r:embed="rId4">
            <a:alphaModFix/>
          </a:blip>
          <a:stretch>
            <a:fillRect/>
          </a:stretch>
        </p:blipFill>
        <p:spPr>
          <a:xfrm>
            <a:off x="7960575" y="4409200"/>
            <a:ext cx="855000" cy="4218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2"/>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70.png"/><Relationship Id="rId2" Type="http://schemas.openxmlformats.org/officeDocument/2006/relationships/notesSlide" Target="../notesSlides/notesSlide11.xml"/><Relationship Id="rId16" Type="http://schemas.openxmlformats.org/officeDocument/2006/relationships/image" Target="../media/image69.png"/><Relationship Id="rId1" Type="http://schemas.openxmlformats.org/officeDocument/2006/relationships/slideLayout" Target="../slideLayouts/slideLayout1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8.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2.png"/><Relationship Id="rId7"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60.png"/><Relationship Id="rId11" Type="http://schemas.openxmlformats.org/officeDocument/2006/relationships/image" Target="../media/image76.png"/><Relationship Id="rId5" Type="http://schemas.openxmlformats.org/officeDocument/2006/relationships/image" Target="../media/image59.png"/><Relationship Id="rId10" Type="http://schemas.openxmlformats.org/officeDocument/2006/relationships/image" Target="../media/image48.png"/><Relationship Id="rId4" Type="http://schemas.openxmlformats.org/officeDocument/2006/relationships/image" Target="../media/image58.png"/><Relationship Id="rId9" Type="http://schemas.openxmlformats.org/officeDocument/2006/relationships/image" Target="../media/image75.png"/></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48.png"/><Relationship Id="rId3" Type="http://schemas.openxmlformats.org/officeDocument/2006/relationships/image" Target="../media/image72.png"/><Relationship Id="rId7" Type="http://schemas.openxmlformats.org/officeDocument/2006/relationships/image" Target="../media/image59.png"/><Relationship Id="rId12"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74.png"/><Relationship Id="rId11" Type="http://schemas.openxmlformats.org/officeDocument/2006/relationships/image" Target="../media/image77.png"/><Relationship Id="rId5" Type="http://schemas.openxmlformats.org/officeDocument/2006/relationships/image" Target="../media/image73.png"/><Relationship Id="rId10" Type="http://schemas.openxmlformats.org/officeDocument/2006/relationships/image" Target="../media/image66.png"/><Relationship Id="rId4" Type="http://schemas.openxmlformats.org/officeDocument/2006/relationships/image" Target="../media/image58.png"/><Relationship Id="rId9" Type="http://schemas.openxmlformats.org/officeDocument/2006/relationships/image" Target="../media/image76.pn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82.png"/><Relationship Id="rId3" Type="http://schemas.openxmlformats.org/officeDocument/2006/relationships/image" Target="../media/image48.png"/><Relationship Id="rId7" Type="http://schemas.openxmlformats.org/officeDocument/2006/relationships/image" Target="../media/image59.png"/><Relationship Id="rId12" Type="http://schemas.openxmlformats.org/officeDocument/2006/relationships/image" Target="../media/image81.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74.png"/><Relationship Id="rId11" Type="http://schemas.openxmlformats.org/officeDocument/2006/relationships/image" Target="../media/image62.png"/><Relationship Id="rId5" Type="http://schemas.openxmlformats.org/officeDocument/2006/relationships/image" Target="../media/image73.png"/><Relationship Id="rId15" Type="http://schemas.openxmlformats.org/officeDocument/2006/relationships/image" Target="../media/image84.png"/><Relationship Id="rId10" Type="http://schemas.openxmlformats.org/officeDocument/2006/relationships/image" Target="../media/image80.png"/><Relationship Id="rId4" Type="http://schemas.openxmlformats.org/officeDocument/2006/relationships/image" Target="../media/image58.png"/><Relationship Id="rId9" Type="http://schemas.openxmlformats.org/officeDocument/2006/relationships/image" Target="../media/image79.png"/><Relationship Id="rId14" Type="http://schemas.openxmlformats.org/officeDocument/2006/relationships/image" Target="../media/image8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87.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88.png"/></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2.gif"/><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hyperlink" Target="https://controlsframework.equifax.com/home"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27"/>
          <p:cNvPicPr preferRelativeResize="0"/>
          <p:nvPr/>
        </p:nvPicPr>
        <p:blipFill>
          <a:blip r:embed="rId3">
            <a:alphaModFix/>
          </a:blip>
          <a:stretch>
            <a:fillRect/>
          </a:stretch>
        </p:blipFill>
        <p:spPr>
          <a:xfrm flipH="1">
            <a:off x="0" y="0"/>
            <a:ext cx="9144000" cy="5143500"/>
          </a:xfrm>
          <a:prstGeom prst="rect">
            <a:avLst/>
          </a:prstGeom>
          <a:noFill/>
          <a:ln>
            <a:noFill/>
          </a:ln>
        </p:spPr>
      </p:pic>
      <p:sp>
        <p:nvSpPr>
          <p:cNvPr id="148" name="Google Shape;148;p27"/>
          <p:cNvSpPr/>
          <p:nvPr/>
        </p:nvSpPr>
        <p:spPr>
          <a:xfrm>
            <a:off x="-9075" y="-18175"/>
            <a:ext cx="9144000" cy="1199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7"/>
          <p:cNvSpPr txBox="1">
            <a:spLocks noGrp="1"/>
          </p:cNvSpPr>
          <p:nvPr>
            <p:ph type="ctrTitle"/>
          </p:nvPr>
        </p:nvSpPr>
        <p:spPr>
          <a:xfrm>
            <a:off x="558650" y="2297950"/>
            <a:ext cx="7093200" cy="1427100"/>
          </a:xfrm>
          <a:prstGeom prst="rect">
            <a:avLst/>
          </a:prstGeom>
        </p:spPr>
        <p:txBody>
          <a:bodyPr spcFirstLastPara="1" wrap="square" lIns="91425" tIns="91425" rIns="91425" bIns="91425" anchor="b" anchorCtr="0">
            <a:noAutofit/>
          </a:bodyPr>
          <a:lstStyle/>
          <a:p>
            <a:pPr marL="0" lvl="0" indent="0" algn="l" rtl="0">
              <a:lnSpc>
                <a:spcPct val="100000"/>
              </a:lnSpc>
              <a:spcBef>
                <a:spcPts val="0"/>
              </a:spcBef>
              <a:spcAft>
                <a:spcPts val="0"/>
              </a:spcAft>
              <a:buClr>
                <a:schemeClr val="dk1"/>
              </a:buClr>
              <a:buSzPts val="6000"/>
              <a:buFont typeface="Calibri"/>
              <a:buNone/>
            </a:pPr>
            <a:r>
              <a:rPr lang="en" sz="3100">
                <a:solidFill>
                  <a:schemeClr val="lt1"/>
                </a:solidFill>
                <a:latin typeface="Open Sans Light"/>
                <a:ea typeface="Open Sans Light"/>
                <a:cs typeface="Open Sans Light"/>
                <a:sym typeface="Open Sans Light"/>
              </a:rPr>
              <a:t>Integración de la seguridad</a:t>
            </a:r>
            <a:endParaRPr sz="3100">
              <a:solidFill>
                <a:schemeClr val="lt1"/>
              </a:solidFill>
              <a:latin typeface="Open Sans Light"/>
              <a:ea typeface="Open Sans Light"/>
              <a:cs typeface="Open Sans Light"/>
              <a:sym typeface="Open Sans Light"/>
            </a:endParaRPr>
          </a:p>
          <a:p>
            <a:pPr marL="0" lvl="0" indent="0" algn="l" rtl="0">
              <a:lnSpc>
                <a:spcPct val="100000"/>
              </a:lnSpc>
              <a:spcBef>
                <a:spcPts val="1000"/>
              </a:spcBef>
              <a:spcAft>
                <a:spcPts val="0"/>
              </a:spcAft>
              <a:buClr>
                <a:schemeClr val="dk1"/>
              </a:buClr>
              <a:buSzPts val="6000"/>
              <a:buFont typeface="Calibri"/>
              <a:buNone/>
            </a:pPr>
            <a:r>
              <a:rPr lang="en" sz="3100">
                <a:solidFill>
                  <a:schemeClr val="lt1"/>
                </a:solidFill>
                <a:latin typeface="Open Sans Light"/>
                <a:ea typeface="Open Sans Light"/>
                <a:cs typeface="Open Sans Light"/>
                <a:sym typeface="Open Sans Light"/>
              </a:rPr>
              <a:t>en el desarrollo de software</a:t>
            </a:r>
            <a:endParaRPr sz="3100">
              <a:solidFill>
                <a:schemeClr val="lt1"/>
              </a:solidFill>
              <a:latin typeface="Open Sans Light"/>
              <a:ea typeface="Open Sans Light"/>
              <a:cs typeface="Open Sans Light"/>
              <a:sym typeface="Open Sans Light"/>
            </a:endParaRPr>
          </a:p>
          <a:p>
            <a:pPr marL="0" lvl="0" indent="0" algn="l" rtl="0">
              <a:spcBef>
                <a:spcPts val="1000"/>
              </a:spcBef>
              <a:spcAft>
                <a:spcPts val="0"/>
              </a:spcAft>
              <a:buClr>
                <a:schemeClr val="dk1"/>
              </a:buClr>
              <a:buSzPts val="1100"/>
              <a:buFont typeface="Arial"/>
              <a:buNone/>
            </a:pPr>
            <a:r>
              <a:rPr lang="en" sz="2000">
                <a:solidFill>
                  <a:schemeClr val="lt1"/>
                </a:solidFill>
                <a:latin typeface="Open Sans Light"/>
                <a:ea typeface="Open Sans Light"/>
                <a:cs typeface="Open Sans Light"/>
                <a:sym typeface="Open Sans Light"/>
              </a:rPr>
              <a:t>Una vista Interna al Programa de Seguridad en EFX </a:t>
            </a:r>
            <a:endParaRPr sz="2000">
              <a:solidFill>
                <a:schemeClr val="lt1"/>
              </a:solidFill>
              <a:latin typeface="Open Sans Light"/>
              <a:ea typeface="Open Sans Light"/>
              <a:cs typeface="Open Sans Light"/>
              <a:sym typeface="Open Sans Light"/>
            </a:endParaRPr>
          </a:p>
        </p:txBody>
      </p:sp>
      <p:sp>
        <p:nvSpPr>
          <p:cNvPr id="150" name="Google Shape;150;p27"/>
          <p:cNvSpPr txBox="1">
            <a:spLocks noGrp="1"/>
          </p:cNvSpPr>
          <p:nvPr>
            <p:ph type="subTitle" idx="1"/>
          </p:nvPr>
        </p:nvSpPr>
        <p:spPr>
          <a:xfrm>
            <a:off x="558650" y="4183540"/>
            <a:ext cx="8177400" cy="4266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1200">
                <a:solidFill>
                  <a:schemeClr val="lt1"/>
                </a:solidFill>
                <a:latin typeface="Open Sans Light"/>
                <a:ea typeface="Open Sans Light"/>
                <a:cs typeface="Open Sans Light"/>
                <a:sym typeface="Open Sans Light"/>
              </a:rPr>
              <a:t>República Dominicana|Agosto 2023</a:t>
            </a:r>
            <a:endParaRPr sz="1200">
              <a:solidFill>
                <a:schemeClr val="lt1"/>
              </a:solidFill>
              <a:latin typeface="Open Sans Light"/>
              <a:ea typeface="Open Sans Light"/>
              <a:cs typeface="Open Sans Light"/>
              <a:sym typeface="Open Sans Light"/>
            </a:endParaRPr>
          </a:p>
        </p:txBody>
      </p:sp>
      <p:pic>
        <p:nvPicPr>
          <p:cNvPr id="151" name="Google Shape;151;p27"/>
          <p:cNvPicPr preferRelativeResize="0"/>
          <p:nvPr/>
        </p:nvPicPr>
        <p:blipFill>
          <a:blip r:embed="rId4">
            <a:alphaModFix/>
          </a:blip>
          <a:stretch>
            <a:fillRect/>
          </a:stretch>
        </p:blipFill>
        <p:spPr>
          <a:xfrm>
            <a:off x="630863" y="1618752"/>
            <a:ext cx="1979930" cy="369300"/>
          </a:xfrm>
          <a:prstGeom prst="rect">
            <a:avLst/>
          </a:prstGeom>
          <a:noFill/>
          <a:ln>
            <a:noFill/>
          </a:ln>
        </p:spPr>
      </p:pic>
      <p:pic>
        <p:nvPicPr>
          <p:cNvPr id="152" name="Google Shape;152;p27"/>
          <p:cNvPicPr preferRelativeResize="0"/>
          <p:nvPr/>
        </p:nvPicPr>
        <p:blipFill rotWithShape="1">
          <a:blip r:embed="rId5">
            <a:alphaModFix/>
          </a:blip>
          <a:srcRect t="43854" b="54272"/>
          <a:stretch/>
        </p:blipFill>
        <p:spPr>
          <a:xfrm>
            <a:off x="677450" y="4034950"/>
            <a:ext cx="7923949" cy="10500"/>
          </a:xfrm>
          <a:prstGeom prst="rect">
            <a:avLst/>
          </a:prstGeom>
          <a:noFill/>
          <a:ln>
            <a:noFill/>
          </a:ln>
        </p:spPr>
      </p:pic>
      <p:pic>
        <p:nvPicPr>
          <p:cNvPr id="153" name="Google Shape;153;p27"/>
          <p:cNvPicPr preferRelativeResize="0"/>
          <p:nvPr/>
        </p:nvPicPr>
        <p:blipFill>
          <a:blip r:embed="rId6">
            <a:alphaModFix/>
          </a:blip>
          <a:stretch>
            <a:fillRect/>
          </a:stretch>
        </p:blipFill>
        <p:spPr>
          <a:xfrm>
            <a:off x="7929400" y="4409346"/>
            <a:ext cx="917350" cy="421497"/>
          </a:xfrm>
          <a:prstGeom prst="rect">
            <a:avLst/>
          </a:prstGeom>
          <a:noFill/>
          <a:ln>
            <a:noFill/>
          </a:ln>
        </p:spPr>
      </p:pic>
      <p:pic>
        <p:nvPicPr>
          <p:cNvPr id="154" name="Google Shape;154;p27"/>
          <p:cNvPicPr preferRelativeResize="0"/>
          <p:nvPr/>
        </p:nvPicPr>
        <p:blipFill rotWithShape="1">
          <a:blip r:embed="rId7">
            <a:alphaModFix/>
          </a:blip>
          <a:srcRect/>
          <a:stretch/>
        </p:blipFill>
        <p:spPr>
          <a:xfrm>
            <a:off x="215525" y="123650"/>
            <a:ext cx="2810600" cy="990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p36"/>
          <p:cNvSpPr txBox="1">
            <a:spLocks noGrp="1"/>
          </p:cNvSpPr>
          <p:nvPr>
            <p:ph type="title" idx="4294967295"/>
          </p:nvPr>
        </p:nvSpPr>
        <p:spPr>
          <a:xfrm>
            <a:off x="309975" y="600794"/>
            <a:ext cx="6390600" cy="4296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dk1"/>
              </a:buClr>
              <a:buSzPts val="3300"/>
              <a:buFont typeface="Calibri"/>
              <a:buNone/>
            </a:pPr>
            <a:r>
              <a:rPr lang="en">
                <a:solidFill>
                  <a:schemeClr val="lt1"/>
                </a:solidFill>
                <a:latin typeface="Open Sans Light"/>
                <a:ea typeface="Open Sans Light"/>
                <a:cs typeface="Open Sans Light"/>
                <a:sym typeface="Open Sans Light"/>
              </a:rPr>
              <a:t>Modelado de </a:t>
            </a:r>
            <a:r>
              <a:rPr lang="en">
                <a:solidFill>
                  <a:srgbClr val="FFC000"/>
                </a:solidFill>
                <a:latin typeface="Open Sans Light"/>
                <a:ea typeface="Open Sans Light"/>
                <a:cs typeface="Open Sans Light"/>
                <a:sym typeface="Open Sans Light"/>
              </a:rPr>
              <a:t>Amenazas</a:t>
            </a:r>
            <a:endParaRPr>
              <a:solidFill>
                <a:srgbClr val="FFC000"/>
              </a:solidFill>
              <a:latin typeface="Open Sans Light"/>
              <a:ea typeface="Open Sans Light"/>
              <a:cs typeface="Open Sans Light"/>
              <a:sym typeface="Open Sans Light"/>
            </a:endParaRPr>
          </a:p>
        </p:txBody>
      </p:sp>
      <p:pic>
        <p:nvPicPr>
          <p:cNvPr id="1037" name="Google Shape;1037;p36"/>
          <p:cNvPicPr preferRelativeResize="0"/>
          <p:nvPr/>
        </p:nvPicPr>
        <p:blipFill>
          <a:blip r:embed="rId3">
            <a:alphaModFix/>
          </a:blip>
          <a:stretch>
            <a:fillRect/>
          </a:stretch>
        </p:blipFill>
        <p:spPr>
          <a:xfrm>
            <a:off x="582625" y="1191522"/>
            <a:ext cx="7978748" cy="1517528"/>
          </a:xfrm>
          <a:prstGeom prst="rect">
            <a:avLst/>
          </a:prstGeom>
          <a:noFill/>
          <a:ln>
            <a:noFill/>
          </a:ln>
        </p:spPr>
      </p:pic>
      <p:pic>
        <p:nvPicPr>
          <p:cNvPr id="1038" name="Google Shape;1038;p36"/>
          <p:cNvPicPr preferRelativeResize="0"/>
          <p:nvPr/>
        </p:nvPicPr>
        <p:blipFill>
          <a:blip r:embed="rId4">
            <a:alphaModFix/>
          </a:blip>
          <a:stretch>
            <a:fillRect/>
          </a:stretch>
        </p:blipFill>
        <p:spPr>
          <a:xfrm>
            <a:off x="582625" y="2709050"/>
            <a:ext cx="7978750" cy="140938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Google Shape;1043;p37"/>
          <p:cNvSpPr txBox="1"/>
          <p:nvPr/>
        </p:nvSpPr>
        <p:spPr>
          <a:xfrm>
            <a:off x="8632213" y="6224275"/>
            <a:ext cx="1525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000"/>
          </a:p>
        </p:txBody>
      </p:sp>
      <p:sp>
        <p:nvSpPr>
          <p:cNvPr id="1044" name="Google Shape;1044;p37"/>
          <p:cNvSpPr txBox="1"/>
          <p:nvPr/>
        </p:nvSpPr>
        <p:spPr>
          <a:xfrm>
            <a:off x="265425" y="1354600"/>
            <a:ext cx="2451600" cy="34110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None/>
            </a:pPr>
            <a:r>
              <a:rPr lang="en" sz="900" b="1">
                <a:solidFill>
                  <a:schemeClr val="lt1"/>
                </a:solidFill>
                <a:latin typeface="Open Sans"/>
                <a:ea typeface="Open Sans"/>
                <a:cs typeface="Open Sans"/>
                <a:sym typeface="Open Sans"/>
              </a:rPr>
              <a:t>La fase de implementación es donde el diseño se traduce en código y se prueba.</a:t>
            </a:r>
            <a:endParaRPr sz="900" b="1">
              <a:solidFill>
                <a:schemeClr val="lt1"/>
              </a:solidFill>
              <a:latin typeface="Open Sans"/>
              <a:ea typeface="Open Sans"/>
              <a:cs typeface="Open Sans"/>
              <a:sym typeface="Open Sans"/>
            </a:endParaRPr>
          </a:p>
          <a:p>
            <a:pPr marL="0" lvl="0" indent="0" algn="l" rtl="0">
              <a:spcBef>
                <a:spcPts val="0"/>
              </a:spcBef>
              <a:spcAft>
                <a:spcPts val="0"/>
              </a:spcAft>
              <a:buNone/>
            </a:pPr>
            <a:r>
              <a:rPr lang="en" sz="900">
                <a:solidFill>
                  <a:schemeClr val="lt1"/>
                </a:solidFill>
                <a:latin typeface="Open Sans"/>
                <a:ea typeface="Open Sans"/>
                <a:cs typeface="Open Sans"/>
                <a:sym typeface="Open Sans"/>
              </a:rPr>
              <a:t>Las pruebas son parte de la fase de implementación en Equifax. El objetivo del proceso de prueba y evaluación es validar que el sistema desarrollado cumple con los requisitos funcionales, no funcionales y de seguridad y se realiza según las mejores prácticas en la sección Quality Engineering del Engineering Handbook.</a:t>
            </a:r>
            <a:endParaRPr sz="900">
              <a:solidFill>
                <a:schemeClr val="lt1"/>
              </a:solidFill>
              <a:latin typeface="Open Sans"/>
              <a:ea typeface="Open Sans"/>
              <a:cs typeface="Open Sans"/>
              <a:sym typeface="Open Sans"/>
            </a:endParaRPr>
          </a:p>
          <a:p>
            <a:pPr marL="0" lvl="0" indent="0" algn="l" rtl="0">
              <a:spcBef>
                <a:spcPts val="0"/>
              </a:spcBef>
              <a:spcAft>
                <a:spcPts val="0"/>
              </a:spcAft>
              <a:buNone/>
            </a:pPr>
            <a:endParaRPr sz="900">
              <a:solidFill>
                <a:schemeClr val="lt1"/>
              </a:solidFill>
              <a:latin typeface="Open Sans"/>
              <a:ea typeface="Open Sans"/>
              <a:cs typeface="Open Sans"/>
              <a:sym typeface="Open Sans"/>
            </a:endParaRPr>
          </a:p>
          <a:p>
            <a:pPr marL="0" lvl="0" indent="0" algn="l" rtl="0">
              <a:spcBef>
                <a:spcPts val="0"/>
              </a:spcBef>
              <a:spcAft>
                <a:spcPts val="0"/>
              </a:spcAft>
              <a:buNone/>
            </a:pPr>
            <a:endParaRPr sz="900">
              <a:solidFill>
                <a:schemeClr val="lt1"/>
              </a:solidFill>
              <a:latin typeface="Open Sans"/>
              <a:ea typeface="Open Sans"/>
              <a:cs typeface="Open Sans"/>
              <a:sym typeface="Open Sans"/>
            </a:endParaRPr>
          </a:p>
          <a:p>
            <a:pPr marL="0" lvl="0" indent="0" algn="l" rtl="0">
              <a:lnSpc>
                <a:spcPct val="115000"/>
              </a:lnSpc>
              <a:spcBef>
                <a:spcPts val="0"/>
              </a:spcBef>
              <a:spcAft>
                <a:spcPts val="0"/>
              </a:spcAft>
              <a:buNone/>
            </a:pPr>
            <a:r>
              <a:rPr lang="en" sz="1100">
                <a:solidFill>
                  <a:srgbClr val="FFC000"/>
                </a:solidFill>
                <a:latin typeface="Open Sans"/>
                <a:ea typeface="Open Sans"/>
                <a:cs typeface="Open Sans"/>
                <a:sym typeface="Open Sans"/>
              </a:rPr>
              <a:t>La revisión de validación de seguridad ayudará a identificar vulnerabilidades y defectos de seguridad críticos antes de que el proyecto pase a entornos de nivel de producción.</a:t>
            </a:r>
            <a:endParaRPr sz="1100">
              <a:solidFill>
                <a:srgbClr val="FFC00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900">
              <a:solidFill>
                <a:schemeClr val="lt1"/>
              </a:solidFill>
              <a:latin typeface="Open Sans"/>
              <a:ea typeface="Open Sans"/>
              <a:cs typeface="Open Sans"/>
              <a:sym typeface="Open Sans"/>
            </a:endParaRPr>
          </a:p>
        </p:txBody>
      </p:sp>
      <p:grpSp>
        <p:nvGrpSpPr>
          <p:cNvPr id="1045" name="Google Shape;1045;p37"/>
          <p:cNvGrpSpPr/>
          <p:nvPr/>
        </p:nvGrpSpPr>
        <p:grpSpPr>
          <a:xfrm>
            <a:off x="2671701" y="941550"/>
            <a:ext cx="7243205" cy="3336375"/>
            <a:chOff x="1445251" y="1541017"/>
            <a:chExt cx="8277949" cy="3813000"/>
          </a:xfrm>
        </p:grpSpPr>
        <p:sp>
          <p:nvSpPr>
            <p:cNvPr id="1046" name="Google Shape;1046;p37"/>
            <p:cNvSpPr txBox="1"/>
            <p:nvPr/>
          </p:nvSpPr>
          <p:spPr>
            <a:xfrm>
              <a:off x="2789618" y="4781017"/>
              <a:ext cx="1080000" cy="5730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Clr>
                  <a:schemeClr val="dk1"/>
                </a:buClr>
                <a:buSzPts val="1100"/>
                <a:buFont typeface="Arial"/>
                <a:buNone/>
              </a:pPr>
              <a:r>
                <a:rPr lang="en" sz="900">
                  <a:solidFill>
                    <a:schemeClr val="lt1"/>
                  </a:solidFill>
                </a:rPr>
                <a:t>Security Validation</a:t>
              </a:r>
              <a:endParaRPr sz="1100"/>
            </a:p>
          </p:txBody>
        </p:sp>
        <p:cxnSp>
          <p:nvCxnSpPr>
            <p:cNvPr id="1047" name="Google Shape;1047;p37"/>
            <p:cNvCxnSpPr/>
            <p:nvPr/>
          </p:nvCxnSpPr>
          <p:spPr>
            <a:xfrm flipH="1">
              <a:off x="4677213" y="2146350"/>
              <a:ext cx="34500" cy="1942800"/>
            </a:xfrm>
            <a:prstGeom prst="straightConnector1">
              <a:avLst/>
            </a:prstGeom>
            <a:noFill/>
            <a:ln w="19050" cap="flat" cmpd="sng">
              <a:solidFill>
                <a:schemeClr val="lt1"/>
              </a:solidFill>
              <a:prstDash val="solid"/>
              <a:round/>
              <a:headEnd type="none" w="med" len="med"/>
              <a:tailEnd type="none" w="med" len="med"/>
            </a:ln>
          </p:spPr>
        </p:cxnSp>
        <p:cxnSp>
          <p:nvCxnSpPr>
            <p:cNvPr id="1048" name="Google Shape;1048;p37"/>
            <p:cNvCxnSpPr/>
            <p:nvPr/>
          </p:nvCxnSpPr>
          <p:spPr>
            <a:xfrm>
              <a:off x="4727136" y="2289189"/>
              <a:ext cx="688800" cy="243300"/>
            </a:xfrm>
            <a:prstGeom prst="straightConnector1">
              <a:avLst/>
            </a:prstGeom>
            <a:noFill/>
            <a:ln w="19050" cap="flat" cmpd="sng">
              <a:solidFill>
                <a:schemeClr val="lt1"/>
              </a:solidFill>
              <a:prstDash val="solid"/>
              <a:round/>
              <a:headEnd type="none" w="med" len="med"/>
              <a:tailEnd type="none" w="med" len="med"/>
            </a:ln>
          </p:spPr>
        </p:cxnSp>
        <p:pic>
          <p:nvPicPr>
            <p:cNvPr id="1049" name="Google Shape;1049;p37"/>
            <p:cNvPicPr preferRelativeResize="0"/>
            <p:nvPr/>
          </p:nvPicPr>
          <p:blipFill>
            <a:blip r:embed="rId3">
              <a:alphaModFix/>
            </a:blip>
            <a:stretch>
              <a:fillRect/>
            </a:stretch>
          </p:blipFill>
          <p:spPr>
            <a:xfrm>
              <a:off x="4503128" y="1672450"/>
              <a:ext cx="441451" cy="441425"/>
            </a:xfrm>
            <a:prstGeom prst="rect">
              <a:avLst/>
            </a:prstGeom>
            <a:noFill/>
            <a:ln>
              <a:noFill/>
            </a:ln>
          </p:spPr>
        </p:pic>
        <p:cxnSp>
          <p:nvCxnSpPr>
            <p:cNvPr id="1050" name="Google Shape;1050;p37"/>
            <p:cNvCxnSpPr>
              <a:endCxn id="1051" idx="3"/>
            </p:cNvCxnSpPr>
            <p:nvPr/>
          </p:nvCxnSpPr>
          <p:spPr>
            <a:xfrm flipH="1">
              <a:off x="3282297" y="2713022"/>
              <a:ext cx="1392300" cy="24300"/>
            </a:xfrm>
            <a:prstGeom prst="straightConnector1">
              <a:avLst/>
            </a:prstGeom>
            <a:noFill/>
            <a:ln w="19050" cap="flat" cmpd="sng">
              <a:solidFill>
                <a:schemeClr val="lt1"/>
              </a:solidFill>
              <a:prstDash val="solid"/>
              <a:round/>
              <a:headEnd type="none" w="med" len="med"/>
              <a:tailEnd type="none" w="med" len="med"/>
            </a:ln>
          </p:spPr>
        </p:cxnSp>
        <p:pic>
          <p:nvPicPr>
            <p:cNvPr id="1051" name="Google Shape;1051;p37"/>
            <p:cNvPicPr preferRelativeResize="0"/>
            <p:nvPr/>
          </p:nvPicPr>
          <p:blipFill>
            <a:blip r:embed="rId4">
              <a:alphaModFix/>
            </a:blip>
            <a:stretch>
              <a:fillRect/>
            </a:stretch>
          </p:blipFill>
          <p:spPr>
            <a:xfrm>
              <a:off x="2943597" y="2567972"/>
              <a:ext cx="338700" cy="338700"/>
            </a:xfrm>
            <a:prstGeom prst="rect">
              <a:avLst/>
            </a:prstGeom>
            <a:noFill/>
            <a:ln>
              <a:noFill/>
            </a:ln>
          </p:spPr>
        </p:pic>
        <p:pic>
          <p:nvPicPr>
            <p:cNvPr id="1052" name="Google Shape;1052;p37"/>
            <p:cNvPicPr preferRelativeResize="0"/>
            <p:nvPr/>
          </p:nvPicPr>
          <p:blipFill>
            <a:blip r:embed="rId5">
              <a:alphaModFix/>
            </a:blip>
            <a:stretch>
              <a:fillRect/>
            </a:stretch>
          </p:blipFill>
          <p:spPr>
            <a:xfrm>
              <a:off x="1724229" y="3163650"/>
              <a:ext cx="771413" cy="243000"/>
            </a:xfrm>
            <a:prstGeom prst="rect">
              <a:avLst/>
            </a:prstGeom>
            <a:noFill/>
            <a:ln>
              <a:noFill/>
            </a:ln>
          </p:spPr>
        </p:pic>
        <p:cxnSp>
          <p:nvCxnSpPr>
            <p:cNvPr id="1053" name="Google Shape;1053;p37"/>
            <p:cNvCxnSpPr>
              <a:stCxn id="1052" idx="3"/>
            </p:cNvCxnSpPr>
            <p:nvPr/>
          </p:nvCxnSpPr>
          <p:spPr>
            <a:xfrm rot="10800000" flipH="1">
              <a:off x="2495642" y="2732250"/>
              <a:ext cx="2238300" cy="552900"/>
            </a:xfrm>
            <a:prstGeom prst="straightConnector1">
              <a:avLst/>
            </a:prstGeom>
            <a:noFill/>
            <a:ln w="19050" cap="flat" cmpd="sng">
              <a:solidFill>
                <a:schemeClr val="lt1"/>
              </a:solidFill>
              <a:prstDash val="solid"/>
              <a:round/>
              <a:headEnd type="none" w="med" len="med"/>
              <a:tailEnd type="none" w="med" len="med"/>
            </a:ln>
          </p:spPr>
        </p:cxnSp>
        <p:pic>
          <p:nvPicPr>
            <p:cNvPr id="1054" name="Google Shape;1054;p37"/>
            <p:cNvPicPr preferRelativeResize="0"/>
            <p:nvPr/>
          </p:nvPicPr>
          <p:blipFill>
            <a:blip r:embed="rId6">
              <a:alphaModFix/>
            </a:blip>
            <a:stretch>
              <a:fillRect/>
            </a:stretch>
          </p:blipFill>
          <p:spPr>
            <a:xfrm>
              <a:off x="2662577" y="3370700"/>
              <a:ext cx="441450" cy="330663"/>
            </a:xfrm>
            <a:prstGeom prst="rect">
              <a:avLst/>
            </a:prstGeom>
            <a:noFill/>
            <a:ln>
              <a:noFill/>
            </a:ln>
          </p:spPr>
        </p:pic>
        <p:cxnSp>
          <p:nvCxnSpPr>
            <p:cNvPr id="1055" name="Google Shape;1055;p37"/>
            <p:cNvCxnSpPr>
              <a:stCxn id="1054" idx="3"/>
            </p:cNvCxnSpPr>
            <p:nvPr/>
          </p:nvCxnSpPr>
          <p:spPr>
            <a:xfrm rot="10800000" flipH="1">
              <a:off x="3104027" y="2948932"/>
              <a:ext cx="1568100" cy="587100"/>
            </a:xfrm>
            <a:prstGeom prst="straightConnector1">
              <a:avLst/>
            </a:prstGeom>
            <a:noFill/>
            <a:ln w="19050" cap="flat" cmpd="sng">
              <a:solidFill>
                <a:schemeClr val="lt1"/>
              </a:solidFill>
              <a:prstDash val="solid"/>
              <a:round/>
              <a:headEnd type="none" w="med" len="med"/>
              <a:tailEnd type="none" w="med" len="med"/>
            </a:ln>
          </p:spPr>
        </p:cxnSp>
        <p:pic>
          <p:nvPicPr>
            <p:cNvPr id="1056" name="Google Shape;1056;p37"/>
            <p:cNvPicPr preferRelativeResize="0"/>
            <p:nvPr/>
          </p:nvPicPr>
          <p:blipFill>
            <a:blip r:embed="rId7">
              <a:alphaModFix/>
            </a:blip>
            <a:stretch>
              <a:fillRect/>
            </a:stretch>
          </p:blipFill>
          <p:spPr>
            <a:xfrm>
              <a:off x="1802800" y="4182225"/>
              <a:ext cx="400200" cy="400200"/>
            </a:xfrm>
            <a:prstGeom prst="rect">
              <a:avLst/>
            </a:prstGeom>
            <a:noFill/>
            <a:ln>
              <a:noFill/>
            </a:ln>
          </p:spPr>
        </p:pic>
        <p:cxnSp>
          <p:nvCxnSpPr>
            <p:cNvPr id="1057" name="Google Shape;1057;p37"/>
            <p:cNvCxnSpPr>
              <a:stCxn id="1056" idx="3"/>
            </p:cNvCxnSpPr>
            <p:nvPr/>
          </p:nvCxnSpPr>
          <p:spPr>
            <a:xfrm rot="10800000" flipH="1">
              <a:off x="2202999" y="3934725"/>
              <a:ext cx="2496900" cy="447600"/>
            </a:xfrm>
            <a:prstGeom prst="straightConnector1">
              <a:avLst/>
            </a:prstGeom>
            <a:noFill/>
            <a:ln w="19050" cap="flat" cmpd="sng">
              <a:solidFill>
                <a:schemeClr val="lt1"/>
              </a:solidFill>
              <a:prstDash val="solid"/>
              <a:round/>
              <a:headEnd type="none" w="med" len="med"/>
              <a:tailEnd type="none" w="med" len="med"/>
            </a:ln>
          </p:spPr>
        </p:cxnSp>
        <p:pic>
          <p:nvPicPr>
            <p:cNvPr id="1058" name="Google Shape;1058;p37"/>
            <p:cNvPicPr preferRelativeResize="0"/>
            <p:nvPr/>
          </p:nvPicPr>
          <p:blipFill>
            <a:blip r:embed="rId8">
              <a:alphaModFix/>
            </a:blip>
            <a:stretch>
              <a:fillRect/>
            </a:stretch>
          </p:blipFill>
          <p:spPr>
            <a:xfrm>
              <a:off x="3809100" y="3456074"/>
              <a:ext cx="289600" cy="289600"/>
            </a:xfrm>
            <a:prstGeom prst="rect">
              <a:avLst/>
            </a:prstGeom>
            <a:noFill/>
            <a:ln>
              <a:noFill/>
            </a:ln>
          </p:spPr>
        </p:pic>
        <p:sp>
          <p:nvSpPr>
            <p:cNvPr id="1059" name="Google Shape;1059;p37"/>
            <p:cNvSpPr txBox="1"/>
            <p:nvPr/>
          </p:nvSpPr>
          <p:spPr>
            <a:xfrm>
              <a:off x="5290224" y="1541017"/>
              <a:ext cx="962100" cy="3693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None/>
              </a:pPr>
              <a:r>
                <a:rPr lang="en" sz="900">
                  <a:solidFill>
                    <a:schemeClr val="lt1"/>
                  </a:solidFill>
                </a:rPr>
                <a:t>NPE</a:t>
              </a:r>
              <a:endParaRPr/>
            </a:p>
          </p:txBody>
        </p:sp>
        <p:sp>
          <p:nvSpPr>
            <p:cNvPr id="1060" name="Google Shape;1060;p37"/>
            <p:cNvSpPr txBox="1"/>
            <p:nvPr/>
          </p:nvSpPr>
          <p:spPr>
            <a:xfrm>
              <a:off x="3570450" y="3701375"/>
              <a:ext cx="3000000" cy="3693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None/>
              </a:pPr>
              <a:r>
                <a:rPr lang="en" sz="900">
                  <a:solidFill>
                    <a:schemeClr val="lt1"/>
                  </a:solidFill>
                </a:rPr>
                <a:t>Pentesting</a:t>
              </a:r>
              <a:endParaRPr/>
            </a:p>
          </p:txBody>
        </p:sp>
        <p:pic>
          <p:nvPicPr>
            <p:cNvPr id="1061" name="Google Shape;1061;p37"/>
            <p:cNvPicPr preferRelativeResize="0"/>
            <p:nvPr/>
          </p:nvPicPr>
          <p:blipFill>
            <a:blip r:embed="rId9">
              <a:alphaModFix/>
            </a:blip>
            <a:stretch>
              <a:fillRect/>
            </a:stretch>
          </p:blipFill>
          <p:spPr>
            <a:xfrm>
              <a:off x="5465076" y="2433074"/>
              <a:ext cx="568450" cy="138675"/>
            </a:xfrm>
            <a:prstGeom prst="rect">
              <a:avLst/>
            </a:prstGeom>
            <a:noFill/>
            <a:ln>
              <a:noFill/>
            </a:ln>
          </p:spPr>
        </p:pic>
        <p:pic>
          <p:nvPicPr>
            <p:cNvPr id="1062" name="Google Shape;1062;p37"/>
            <p:cNvPicPr preferRelativeResize="0"/>
            <p:nvPr/>
          </p:nvPicPr>
          <p:blipFill>
            <a:blip r:embed="rId10">
              <a:alphaModFix/>
            </a:blip>
            <a:stretch>
              <a:fillRect/>
            </a:stretch>
          </p:blipFill>
          <p:spPr>
            <a:xfrm>
              <a:off x="5512419" y="2764350"/>
              <a:ext cx="739800" cy="309135"/>
            </a:xfrm>
            <a:prstGeom prst="rect">
              <a:avLst/>
            </a:prstGeom>
            <a:noFill/>
            <a:ln>
              <a:noFill/>
            </a:ln>
          </p:spPr>
        </p:pic>
        <p:pic>
          <p:nvPicPr>
            <p:cNvPr id="1063" name="Google Shape;1063;p37"/>
            <p:cNvPicPr preferRelativeResize="0"/>
            <p:nvPr/>
          </p:nvPicPr>
          <p:blipFill>
            <a:blip r:embed="rId11">
              <a:alphaModFix/>
            </a:blip>
            <a:stretch>
              <a:fillRect/>
            </a:stretch>
          </p:blipFill>
          <p:spPr>
            <a:xfrm>
              <a:off x="5242300" y="3163650"/>
              <a:ext cx="441450" cy="330669"/>
            </a:xfrm>
            <a:prstGeom prst="rect">
              <a:avLst/>
            </a:prstGeom>
            <a:noFill/>
            <a:ln>
              <a:noFill/>
            </a:ln>
          </p:spPr>
        </p:pic>
        <p:pic>
          <p:nvPicPr>
            <p:cNvPr id="1064" name="Google Shape;1064;p37"/>
            <p:cNvPicPr preferRelativeResize="0"/>
            <p:nvPr/>
          </p:nvPicPr>
          <p:blipFill>
            <a:blip r:embed="rId12">
              <a:alphaModFix/>
            </a:blip>
            <a:stretch>
              <a:fillRect/>
            </a:stretch>
          </p:blipFill>
          <p:spPr>
            <a:xfrm>
              <a:off x="4353947" y="4189825"/>
              <a:ext cx="568451" cy="568470"/>
            </a:xfrm>
            <a:prstGeom prst="rect">
              <a:avLst/>
            </a:prstGeom>
            <a:noFill/>
            <a:ln>
              <a:noFill/>
            </a:ln>
          </p:spPr>
        </p:pic>
        <p:pic>
          <p:nvPicPr>
            <p:cNvPr id="1065" name="Google Shape;1065;p37"/>
            <p:cNvPicPr preferRelativeResize="0"/>
            <p:nvPr/>
          </p:nvPicPr>
          <p:blipFill>
            <a:blip r:embed="rId13">
              <a:alphaModFix/>
            </a:blip>
            <a:stretch>
              <a:fillRect/>
            </a:stretch>
          </p:blipFill>
          <p:spPr>
            <a:xfrm>
              <a:off x="4296650" y="4781025"/>
              <a:ext cx="854389" cy="441425"/>
            </a:xfrm>
            <a:prstGeom prst="rect">
              <a:avLst/>
            </a:prstGeom>
            <a:noFill/>
            <a:ln>
              <a:noFill/>
            </a:ln>
          </p:spPr>
        </p:pic>
        <p:sp>
          <p:nvSpPr>
            <p:cNvPr id="1066" name="Google Shape;1066;p37"/>
            <p:cNvSpPr txBox="1"/>
            <p:nvPr/>
          </p:nvSpPr>
          <p:spPr>
            <a:xfrm>
              <a:off x="5392300" y="4652375"/>
              <a:ext cx="3000000" cy="5730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None/>
              </a:pPr>
              <a:r>
                <a:rPr lang="en" sz="900">
                  <a:solidFill>
                    <a:schemeClr val="lt1"/>
                  </a:solidFill>
                </a:rPr>
                <a:t>PRR STEP 1 - Production Readiness Review</a:t>
              </a:r>
              <a:endParaRPr sz="900">
                <a:solidFill>
                  <a:schemeClr val="lt1"/>
                </a:solidFill>
              </a:endParaRPr>
            </a:p>
            <a:p>
              <a:pPr marL="0" marR="38100" lvl="0" indent="0" algn="l" rtl="0">
                <a:lnSpc>
                  <a:spcPct val="128571"/>
                </a:lnSpc>
                <a:spcBef>
                  <a:spcPts val="0"/>
                </a:spcBef>
                <a:spcAft>
                  <a:spcPts val="0"/>
                </a:spcAft>
                <a:buNone/>
              </a:pPr>
              <a:r>
                <a:rPr lang="en" sz="900">
                  <a:solidFill>
                    <a:schemeClr val="lt1"/>
                  </a:solidFill>
                </a:rPr>
                <a:t>NPE a  (UAT -PROD)</a:t>
              </a:r>
              <a:endParaRPr/>
            </a:p>
          </p:txBody>
        </p:sp>
        <p:pic>
          <p:nvPicPr>
            <p:cNvPr id="1067" name="Google Shape;1067;p37"/>
            <p:cNvPicPr preferRelativeResize="0"/>
            <p:nvPr/>
          </p:nvPicPr>
          <p:blipFill>
            <a:blip r:embed="rId14">
              <a:alphaModFix/>
            </a:blip>
            <a:stretch>
              <a:fillRect/>
            </a:stretch>
          </p:blipFill>
          <p:spPr>
            <a:xfrm>
              <a:off x="2910326" y="4382325"/>
              <a:ext cx="441450" cy="441466"/>
            </a:xfrm>
            <a:prstGeom prst="rect">
              <a:avLst/>
            </a:prstGeom>
            <a:noFill/>
            <a:ln>
              <a:noFill/>
            </a:ln>
          </p:spPr>
        </p:pic>
        <p:cxnSp>
          <p:nvCxnSpPr>
            <p:cNvPr id="1068" name="Google Shape;1068;p37"/>
            <p:cNvCxnSpPr/>
            <p:nvPr/>
          </p:nvCxnSpPr>
          <p:spPr>
            <a:xfrm rot="10800000" flipH="1">
              <a:off x="3351775" y="4094025"/>
              <a:ext cx="1343400" cy="438600"/>
            </a:xfrm>
            <a:prstGeom prst="straightConnector1">
              <a:avLst/>
            </a:prstGeom>
            <a:noFill/>
            <a:ln w="19050" cap="flat" cmpd="sng">
              <a:solidFill>
                <a:schemeClr val="lt1"/>
              </a:solidFill>
              <a:prstDash val="solid"/>
              <a:round/>
              <a:headEnd type="none" w="med" len="med"/>
              <a:tailEnd type="none" w="med" len="med"/>
            </a:ln>
          </p:spPr>
        </p:cxnSp>
        <p:cxnSp>
          <p:nvCxnSpPr>
            <p:cNvPr id="1069" name="Google Shape;1069;p37"/>
            <p:cNvCxnSpPr>
              <a:endCxn id="1062" idx="1"/>
            </p:cNvCxnSpPr>
            <p:nvPr/>
          </p:nvCxnSpPr>
          <p:spPr>
            <a:xfrm>
              <a:off x="4723719" y="2716417"/>
              <a:ext cx="788700" cy="202500"/>
            </a:xfrm>
            <a:prstGeom prst="straightConnector1">
              <a:avLst/>
            </a:prstGeom>
            <a:noFill/>
            <a:ln w="19050" cap="flat" cmpd="sng">
              <a:solidFill>
                <a:schemeClr val="lt1"/>
              </a:solidFill>
              <a:prstDash val="solid"/>
              <a:round/>
              <a:headEnd type="none" w="med" len="med"/>
              <a:tailEnd type="none" w="med" len="med"/>
            </a:ln>
          </p:spPr>
        </p:cxnSp>
        <p:cxnSp>
          <p:nvCxnSpPr>
            <p:cNvPr id="1070" name="Google Shape;1070;p37"/>
            <p:cNvCxnSpPr>
              <a:endCxn id="1063" idx="1"/>
            </p:cNvCxnSpPr>
            <p:nvPr/>
          </p:nvCxnSpPr>
          <p:spPr>
            <a:xfrm>
              <a:off x="4676200" y="3289084"/>
              <a:ext cx="566100" cy="39900"/>
            </a:xfrm>
            <a:prstGeom prst="straightConnector1">
              <a:avLst/>
            </a:prstGeom>
            <a:noFill/>
            <a:ln w="19050" cap="flat" cmpd="sng">
              <a:solidFill>
                <a:schemeClr val="lt1"/>
              </a:solidFill>
              <a:prstDash val="solid"/>
              <a:round/>
              <a:headEnd type="none" w="med" len="med"/>
              <a:tailEnd type="none" w="med" len="med"/>
            </a:ln>
          </p:spPr>
        </p:cxnSp>
        <p:sp>
          <p:nvSpPr>
            <p:cNvPr id="1071" name="Google Shape;1071;p37"/>
            <p:cNvSpPr txBox="1"/>
            <p:nvPr/>
          </p:nvSpPr>
          <p:spPr>
            <a:xfrm>
              <a:off x="1445251" y="3697903"/>
              <a:ext cx="2187300" cy="5730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None/>
              </a:pPr>
              <a:r>
                <a:rPr lang="en" sz="900">
                  <a:solidFill>
                    <a:schemeClr val="lt1"/>
                  </a:solidFill>
                </a:rPr>
                <a:t>CAP (EFX Compliance Automation Program)</a:t>
              </a:r>
              <a:endParaRPr/>
            </a:p>
          </p:txBody>
        </p:sp>
        <p:sp>
          <p:nvSpPr>
            <p:cNvPr id="1072" name="Google Shape;1072;p37"/>
            <p:cNvSpPr txBox="1"/>
            <p:nvPr/>
          </p:nvSpPr>
          <p:spPr>
            <a:xfrm>
              <a:off x="6165775" y="2340850"/>
              <a:ext cx="1800600" cy="3693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None/>
              </a:pPr>
              <a:r>
                <a:rPr lang="en" sz="900">
                  <a:solidFill>
                    <a:schemeClr val="lt1"/>
                  </a:solidFill>
                </a:rPr>
                <a:t>Code Quality</a:t>
              </a:r>
              <a:endParaRPr sz="1100"/>
            </a:p>
          </p:txBody>
        </p:sp>
        <p:sp>
          <p:nvSpPr>
            <p:cNvPr id="1073" name="Google Shape;1073;p37"/>
            <p:cNvSpPr txBox="1"/>
            <p:nvPr/>
          </p:nvSpPr>
          <p:spPr>
            <a:xfrm>
              <a:off x="4982025" y="1850163"/>
              <a:ext cx="1800600" cy="3693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None/>
              </a:pPr>
              <a:r>
                <a:rPr lang="en" sz="900">
                  <a:solidFill>
                    <a:schemeClr val="lt1"/>
                  </a:solidFill>
                </a:rPr>
                <a:t>desarrollo-codificación</a:t>
              </a:r>
              <a:endParaRPr sz="1100"/>
            </a:p>
          </p:txBody>
        </p:sp>
        <p:sp>
          <p:nvSpPr>
            <p:cNvPr id="1074" name="Google Shape;1074;p37"/>
            <p:cNvSpPr txBox="1"/>
            <p:nvPr/>
          </p:nvSpPr>
          <p:spPr>
            <a:xfrm>
              <a:off x="6307075" y="2750375"/>
              <a:ext cx="1800600" cy="3693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None/>
              </a:pPr>
              <a:r>
                <a:rPr lang="en" sz="900">
                  <a:solidFill>
                    <a:schemeClr val="lt1"/>
                  </a:solidFill>
                </a:rPr>
                <a:t>Repositorio de librerías</a:t>
              </a:r>
              <a:endParaRPr sz="1100"/>
            </a:p>
          </p:txBody>
        </p:sp>
        <p:sp>
          <p:nvSpPr>
            <p:cNvPr id="1075" name="Google Shape;1075;p37"/>
            <p:cNvSpPr txBox="1"/>
            <p:nvPr/>
          </p:nvSpPr>
          <p:spPr>
            <a:xfrm>
              <a:off x="5683750" y="3143200"/>
              <a:ext cx="1800600" cy="3693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None/>
              </a:pPr>
              <a:r>
                <a:rPr lang="en" sz="900">
                  <a:solidFill>
                    <a:schemeClr val="lt1"/>
                  </a:solidFill>
                </a:rPr>
                <a:t>build/test/deploy </a:t>
              </a:r>
              <a:endParaRPr sz="1100"/>
            </a:p>
          </p:txBody>
        </p:sp>
        <p:pic>
          <p:nvPicPr>
            <p:cNvPr id="1076" name="Google Shape;1076;p37"/>
            <p:cNvPicPr preferRelativeResize="0"/>
            <p:nvPr/>
          </p:nvPicPr>
          <p:blipFill>
            <a:blip r:embed="rId15">
              <a:alphaModFix/>
            </a:blip>
            <a:stretch>
              <a:fillRect/>
            </a:stretch>
          </p:blipFill>
          <p:spPr>
            <a:xfrm>
              <a:off x="4140850" y="3154576"/>
              <a:ext cx="400200" cy="381447"/>
            </a:xfrm>
            <a:prstGeom prst="rect">
              <a:avLst/>
            </a:prstGeom>
            <a:noFill/>
            <a:ln>
              <a:noFill/>
            </a:ln>
          </p:spPr>
        </p:pic>
        <p:cxnSp>
          <p:nvCxnSpPr>
            <p:cNvPr id="1077" name="Google Shape;1077;p37"/>
            <p:cNvCxnSpPr/>
            <p:nvPr/>
          </p:nvCxnSpPr>
          <p:spPr>
            <a:xfrm flipH="1">
              <a:off x="4534308" y="3377960"/>
              <a:ext cx="163200" cy="3000"/>
            </a:xfrm>
            <a:prstGeom prst="straightConnector1">
              <a:avLst/>
            </a:prstGeom>
            <a:noFill/>
            <a:ln w="19050" cap="flat" cmpd="sng">
              <a:solidFill>
                <a:schemeClr val="lt1"/>
              </a:solidFill>
              <a:prstDash val="solid"/>
              <a:round/>
              <a:headEnd type="none" w="med" len="med"/>
              <a:tailEnd type="none" w="med" len="med"/>
            </a:ln>
          </p:spPr>
        </p:cxnSp>
        <p:cxnSp>
          <p:nvCxnSpPr>
            <p:cNvPr id="1078" name="Google Shape;1078;p37"/>
            <p:cNvCxnSpPr/>
            <p:nvPr/>
          </p:nvCxnSpPr>
          <p:spPr>
            <a:xfrm flipH="1">
              <a:off x="4072750" y="3618350"/>
              <a:ext cx="638400" cy="12600"/>
            </a:xfrm>
            <a:prstGeom prst="straightConnector1">
              <a:avLst/>
            </a:prstGeom>
            <a:noFill/>
            <a:ln w="19050" cap="flat" cmpd="sng">
              <a:solidFill>
                <a:schemeClr val="lt1"/>
              </a:solidFill>
              <a:prstDash val="solid"/>
              <a:round/>
              <a:headEnd type="none" w="med" len="med"/>
              <a:tailEnd type="none" w="med" len="med"/>
            </a:ln>
          </p:spPr>
        </p:cxnSp>
        <p:pic>
          <p:nvPicPr>
            <p:cNvPr id="1079" name="Google Shape;1079;p37"/>
            <p:cNvPicPr preferRelativeResize="0"/>
            <p:nvPr/>
          </p:nvPicPr>
          <p:blipFill>
            <a:blip r:embed="rId16">
              <a:alphaModFix/>
            </a:blip>
            <a:stretch>
              <a:fillRect/>
            </a:stretch>
          </p:blipFill>
          <p:spPr>
            <a:xfrm>
              <a:off x="6108600" y="2091200"/>
              <a:ext cx="568450" cy="213169"/>
            </a:xfrm>
            <a:prstGeom prst="rect">
              <a:avLst/>
            </a:prstGeom>
            <a:noFill/>
            <a:ln>
              <a:noFill/>
            </a:ln>
          </p:spPr>
        </p:pic>
        <p:sp>
          <p:nvSpPr>
            <p:cNvPr id="1080" name="Google Shape;1080;p37"/>
            <p:cNvSpPr txBox="1"/>
            <p:nvPr/>
          </p:nvSpPr>
          <p:spPr>
            <a:xfrm>
              <a:off x="6723200" y="2036225"/>
              <a:ext cx="3000000" cy="3693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None/>
              </a:pPr>
              <a:r>
                <a:rPr lang="en" sz="900">
                  <a:solidFill>
                    <a:schemeClr val="lt1"/>
                  </a:solidFill>
                </a:rPr>
                <a:t>versionado</a:t>
              </a:r>
              <a:endParaRPr/>
            </a:p>
          </p:txBody>
        </p:sp>
        <p:sp>
          <p:nvSpPr>
            <p:cNvPr id="1081" name="Google Shape;1081;p37"/>
            <p:cNvSpPr txBox="1"/>
            <p:nvPr/>
          </p:nvSpPr>
          <p:spPr>
            <a:xfrm>
              <a:off x="2115522" y="2018274"/>
              <a:ext cx="2121900" cy="51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500"/>
                </a:spcBef>
                <a:spcAft>
                  <a:spcPts val="1500"/>
                </a:spcAft>
                <a:buNone/>
              </a:pPr>
              <a:r>
                <a:rPr lang="en" sz="800">
                  <a:solidFill>
                    <a:schemeClr val="lt1"/>
                  </a:solidFill>
                </a:rPr>
                <a:t>Runs a static assessment for each build triggered by Jenkins.</a:t>
              </a:r>
              <a:endParaRPr sz="1100">
                <a:solidFill>
                  <a:srgbClr val="293138"/>
                </a:solidFill>
                <a:highlight>
                  <a:srgbClr val="FFFFFF"/>
                </a:highlight>
              </a:endParaRPr>
            </a:p>
          </p:txBody>
        </p:sp>
      </p:grpSp>
      <p:pic>
        <p:nvPicPr>
          <p:cNvPr id="1082" name="Google Shape;1082;p37"/>
          <p:cNvPicPr preferRelativeResize="0"/>
          <p:nvPr/>
        </p:nvPicPr>
        <p:blipFill rotWithShape="1">
          <a:blip r:embed="rId17">
            <a:alphaModFix/>
          </a:blip>
          <a:srcRect l="39" r="49"/>
          <a:stretch/>
        </p:blipFill>
        <p:spPr>
          <a:xfrm>
            <a:off x="7607563" y="112738"/>
            <a:ext cx="1274602" cy="1274600"/>
          </a:xfrm>
          <a:prstGeom prst="rect">
            <a:avLst/>
          </a:prstGeom>
          <a:noFill/>
          <a:ln>
            <a:noFill/>
          </a:ln>
        </p:spPr>
      </p:pic>
      <p:sp>
        <p:nvSpPr>
          <p:cNvPr id="1083" name="Google Shape;1083;p37"/>
          <p:cNvSpPr txBox="1"/>
          <p:nvPr/>
        </p:nvSpPr>
        <p:spPr>
          <a:xfrm>
            <a:off x="265425" y="628425"/>
            <a:ext cx="3462600" cy="587100"/>
          </a:xfrm>
          <a:prstGeom prst="rect">
            <a:avLst/>
          </a:prstGeom>
          <a:noFill/>
          <a:ln>
            <a:noFill/>
          </a:ln>
        </p:spPr>
        <p:txBody>
          <a:bodyPr spcFirstLastPara="1" wrap="square" lIns="9525" tIns="9525" rIns="9525" bIns="9525" anchor="ctr" anchorCtr="0">
            <a:noAutofit/>
          </a:bodyPr>
          <a:lstStyle/>
          <a:p>
            <a:pPr marL="0" marR="0" lvl="0" indent="0" algn="l" rtl="0">
              <a:lnSpc>
                <a:spcPct val="90000"/>
              </a:lnSpc>
              <a:spcBef>
                <a:spcPts val="300"/>
              </a:spcBef>
              <a:spcAft>
                <a:spcPts val="0"/>
              </a:spcAft>
              <a:buClr>
                <a:schemeClr val="lt1"/>
              </a:buClr>
              <a:buSzPts val="800"/>
              <a:buFont typeface="Calibri"/>
              <a:buNone/>
            </a:pPr>
            <a:r>
              <a:rPr lang="en" sz="3200">
                <a:solidFill>
                  <a:schemeClr val="lt1"/>
                </a:solidFill>
                <a:latin typeface="Open Sans Light"/>
                <a:ea typeface="Open Sans Light"/>
                <a:cs typeface="Open Sans Light"/>
                <a:sym typeface="Open Sans Light"/>
              </a:rPr>
              <a:t>Implementación</a:t>
            </a:r>
            <a:endParaRPr sz="3200">
              <a:solidFill>
                <a:schemeClr val="lt1"/>
              </a:solidFill>
              <a:latin typeface="Open Sans Light"/>
              <a:ea typeface="Open Sans Light"/>
              <a:cs typeface="Open Sans Light"/>
              <a:sym typeface="Open Sans Light"/>
            </a:endParaRPr>
          </a:p>
        </p:txBody>
      </p:sp>
      <p:sp>
        <p:nvSpPr>
          <p:cNvPr id="1084" name="Google Shape;1084;p37"/>
          <p:cNvSpPr/>
          <p:nvPr/>
        </p:nvSpPr>
        <p:spPr>
          <a:xfrm rot="5400000">
            <a:off x="3580136" y="846268"/>
            <a:ext cx="158700" cy="137100"/>
          </a:xfrm>
          <a:prstGeom prst="triangle">
            <a:avLst>
              <a:gd name="adj" fmla="val 50000"/>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7"/>
          <p:cNvSpPr txBox="1"/>
          <p:nvPr/>
        </p:nvSpPr>
        <p:spPr>
          <a:xfrm>
            <a:off x="4250650" y="4166700"/>
            <a:ext cx="3000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Open Sans"/>
                <a:ea typeface="Open Sans"/>
                <a:cs typeface="Open Sans"/>
                <a:sym typeface="Open Sans"/>
              </a:rPr>
              <a:t>El Production Readiness Review (PRR) es una revisión del entorno no productivo (NPE) en la Fase 1 y el entorno de producción (PRD) en la Fase 2 para garantizar que la implementación  cumpla con los estándares de seguridad y el manual de ingeniería de Equifax, y cumpla con todos los controles requeridos.</a:t>
            </a:r>
            <a:endParaRPr sz="800">
              <a:solidFill>
                <a:schemeClr val="lt1"/>
              </a:solidFill>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38"/>
          <p:cNvSpPr txBox="1">
            <a:spLocks noGrp="1"/>
          </p:cNvSpPr>
          <p:nvPr>
            <p:ph type="title" idx="4294967295"/>
          </p:nvPr>
        </p:nvSpPr>
        <p:spPr>
          <a:xfrm>
            <a:off x="242862" y="228450"/>
            <a:ext cx="7352400" cy="6408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2970"/>
              <a:buFont typeface="Calibri"/>
              <a:buNone/>
            </a:pPr>
            <a:r>
              <a:rPr lang="en" sz="1800">
                <a:solidFill>
                  <a:schemeClr val="lt1"/>
                </a:solidFill>
                <a:latin typeface="Open Sans Light"/>
                <a:ea typeface="Open Sans Light"/>
                <a:cs typeface="Open Sans Light"/>
                <a:sym typeface="Open Sans Light"/>
              </a:rPr>
              <a:t>Consultation vs Security Design Review vs Security </a:t>
            </a:r>
            <a:r>
              <a:rPr lang="en" sz="1800">
                <a:solidFill>
                  <a:srgbClr val="00B0F0"/>
                </a:solidFill>
                <a:latin typeface="Open Sans Light"/>
                <a:ea typeface="Open Sans Light"/>
                <a:cs typeface="Open Sans Light"/>
                <a:sym typeface="Open Sans Light"/>
              </a:rPr>
              <a:t>Validation tickets</a:t>
            </a:r>
            <a:endParaRPr sz="1800">
              <a:solidFill>
                <a:srgbClr val="00B0F0"/>
              </a:solidFill>
              <a:latin typeface="Open Sans Light"/>
              <a:ea typeface="Open Sans Light"/>
              <a:cs typeface="Open Sans Light"/>
              <a:sym typeface="Open Sans Light"/>
            </a:endParaRPr>
          </a:p>
        </p:txBody>
      </p:sp>
      <p:pic>
        <p:nvPicPr>
          <p:cNvPr id="1091" name="Google Shape;1091;p38"/>
          <p:cNvPicPr preferRelativeResize="0"/>
          <p:nvPr/>
        </p:nvPicPr>
        <p:blipFill>
          <a:blip r:embed="rId3">
            <a:alphaModFix/>
          </a:blip>
          <a:stretch>
            <a:fillRect/>
          </a:stretch>
        </p:blipFill>
        <p:spPr>
          <a:xfrm>
            <a:off x="503675" y="907375"/>
            <a:ext cx="7768649" cy="35103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39"/>
          <p:cNvSpPr/>
          <p:nvPr/>
        </p:nvSpPr>
        <p:spPr>
          <a:xfrm>
            <a:off x="3951425" y="536150"/>
            <a:ext cx="3485100" cy="4298400"/>
          </a:xfrm>
          <a:prstGeom prst="roundRect">
            <a:avLst>
              <a:gd name="adj" fmla="val 2398"/>
            </a:avLst>
          </a:prstGeom>
          <a:solidFill>
            <a:srgbClr val="000000">
              <a:alpha val="34810"/>
            </a:srgbClr>
          </a:solidFill>
          <a:ln>
            <a:noFill/>
          </a:ln>
          <a:effectLst>
            <a:outerShdw blurRad="242888" dist="85725" dir="3060000" algn="bl" rotWithShape="0">
              <a:srgbClr val="BFBFBF">
                <a:alpha val="34000"/>
              </a:srgbClr>
            </a:outerShdw>
          </a:effectLst>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a:p>
        </p:txBody>
      </p:sp>
      <p:sp>
        <p:nvSpPr>
          <p:cNvPr id="1097" name="Google Shape;1097;p39"/>
          <p:cNvSpPr txBox="1"/>
          <p:nvPr/>
        </p:nvSpPr>
        <p:spPr>
          <a:xfrm>
            <a:off x="8632213" y="6224275"/>
            <a:ext cx="1525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000"/>
          </a:p>
        </p:txBody>
      </p:sp>
      <p:sp>
        <p:nvSpPr>
          <p:cNvPr id="1098" name="Google Shape;1098;p39"/>
          <p:cNvSpPr txBox="1"/>
          <p:nvPr/>
        </p:nvSpPr>
        <p:spPr>
          <a:xfrm>
            <a:off x="6247421" y="2006975"/>
            <a:ext cx="1174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latin typeface="Open Sans"/>
                <a:ea typeface="Open Sans"/>
                <a:cs typeface="Open Sans"/>
                <a:sym typeface="Open Sans"/>
              </a:rPr>
              <a:t>Ticket de cambio a UAT</a:t>
            </a:r>
            <a:endParaRPr sz="1000">
              <a:latin typeface="Open Sans"/>
              <a:ea typeface="Open Sans"/>
              <a:cs typeface="Open Sans"/>
              <a:sym typeface="Open Sans"/>
            </a:endParaRPr>
          </a:p>
        </p:txBody>
      </p:sp>
      <p:sp>
        <p:nvSpPr>
          <p:cNvPr id="1099" name="Google Shape;1099;p39"/>
          <p:cNvSpPr txBox="1"/>
          <p:nvPr/>
        </p:nvSpPr>
        <p:spPr>
          <a:xfrm>
            <a:off x="289225" y="1572125"/>
            <a:ext cx="3443700" cy="2008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500">
                <a:solidFill>
                  <a:schemeClr val="lt1"/>
                </a:solidFill>
                <a:latin typeface="Open Sans"/>
                <a:ea typeface="Open Sans"/>
                <a:cs typeface="Open Sans"/>
                <a:sym typeface="Open Sans"/>
              </a:rPr>
              <a:t>La verificación, también conocida como </a:t>
            </a:r>
            <a:r>
              <a:rPr lang="en" sz="1500" b="1">
                <a:solidFill>
                  <a:srgbClr val="00B0F0"/>
                </a:solidFill>
                <a:latin typeface="Open Sans"/>
                <a:ea typeface="Open Sans"/>
                <a:cs typeface="Open Sans"/>
                <a:sym typeface="Open Sans"/>
              </a:rPr>
              <a:t>UAT</a:t>
            </a:r>
            <a:r>
              <a:rPr lang="en" sz="1500" b="1">
                <a:solidFill>
                  <a:schemeClr val="lt1"/>
                </a:solidFill>
                <a:latin typeface="Open Sans"/>
                <a:ea typeface="Open Sans"/>
                <a:cs typeface="Open Sans"/>
                <a:sym typeface="Open Sans"/>
              </a:rPr>
              <a:t> (Prueba de aceptación del usuario),</a:t>
            </a:r>
            <a:r>
              <a:rPr lang="en" sz="1500">
                <a:solidFill>
                  <a:schemeClr val="lt1"/>
                </a:solidFill>
                <a:latin typeface="Open Sans"/>
                <a:ea typeface="Open Sans"/>
                <a:cs typeface="Open Sans"/>
                <a:sym typeface="Open Sans"/>
              </a:rPr>
              <a:t> es la fase en la que el cliente del sistema puede realizar verificaciones finales para sus escenarios específicos.</a:t>
            </a:r>
            <a:endParaRPr sz="1500">
              <a:solidFill>
                <a:schemeClr val="lt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1500">
              <a:solidFill>
                <a:schemeClr val="lt1"/>
              </a:solidFill>
              <a:latin typeface="Open Sans"/>
              <a:ea typeface="Open Sans"/>
              <a:cs typeface="Open Sans"/>
              <a:sym typeface="Open Sans"/>
            </a:endParaRPr>
          </a:p>
        </p:txBody>
      </p:sp>
      <p:pic>
        <p:nvPicPr>
          <p:cNvPr id="1100" name="Google Shape;1100;p39"/>
          <p:cNvPicPr preferRelativeResize="0"/>
          <p:nvPr/>
        </p:nvPicPr>
        <p:blipFill>
          <a:blip r:embed="rId3">
            <a:alphaModFix/>
          </a:blip>
          <a:stretch>
            <a:fillRect/>
          </a:stretch>
        </p:blipFill>
        <p:spPr>
          <a:xfrm>
            <a:off x="5832106" y="2046375"/>
            <a:ext cx="392100" cy="392100"/>
          </a:xfrm>
          <a:prstGeom prst="rect">
            <a:avLst/>
          </a:prstGeom>
          <a:noFill/>
          <a:ln>
            <a:noFill/>
          </a:ln>
        </p:spPr>
      </p:pic>
      <p:pic>
        <p:nvPicPr>
          <p:cNvPr id="1101" name="Google Shape;1101;p39"/>
          <p:cNvPicPr preferRelativeResize="0"/>
          <p:nvPr/>
        </p:nvPicPr>
        <p:blipFill>
          <a:blip r:embed="rId4">
            <a:alphaModFix/>
          </a:blip>
          <a:stretch>
            <a:fillRect/>
          </a:stretch>
        </p:blipFill>
        <p:spPr>
          <a:xfrm>
            <a:off x="4631809" y="2073072"/>
            <a:ext cx="338700" cy="338700"/>
          </a:xfrm>
          <a:prstGeom prst="rect">
            <a:avLst/>
          </a:prstGeom>
          <a:noFill/>
          <a:ln>
            <a:noFill/>
          </a:ln>
        </p:spPr>
      </p:pic>
      <p:pic>
        <p:nvPicPr>
          <p:cNvPr id="1102" name="Google Shape;1102;p39"/>
          <p:cNvPicPr preferRelativeResize="0"/>
          <p:nvPr/>
        </p:nvPicPr>
        <p:blipFill>
          <a:blip r:embed="rId5">
            <a:alphaModFix/>
          </a:blip>
          <a:stretch>
            <a:fillRect/>
          </a:stretch>
        </p:blipFill>
        <p:spPr>
          <a:xfrm>
            <a:off x="4362063" y="2571746"/>
            <a:ext cx="608450" cy="191645"/>
          </a:xfrm>
          <a:prstGeom prst="rect">
            <a:avLst/>
          </a:prstGeom>
          <a:noFill/>
          <a:ln>
            <a:noFill/>
          </a:ln>
        </p:spPr>
      </p:pic>
      <p:pic>
        <p:nvPicPr>
          <p:cNvPr id="1103" name="Google Shape;1103;p39"/>
          <p:cNvPicPr preferRelativeResize="0"/>
          <p:nvPr/>
        </p:nvPicPr>
        <p:blipFill>
          <a:blip r:embed="rId6">
            <a:alphaModFix/>
          </a:blip>
          <a:stretch>
            <a:fillRect/>
          </a:stretch>
        </p:blipFill>
        <p:spPr>
          <a:xfrm>
            <a:off x="4549239" y="2907400"/>
            <a:ext cx="441450" cy="330663"/>
          </a:xfrm>
          <a:prstGeom prst="rect">
            <a:avLst/>
          </a:prstGeom>
          <a:noFill/>
          <a:ln>
            <a:noFill/>
          </a:ln>
        </p:spPr>
      </p:pic>
      <p:pic>
        <p:nvPicPr>
          <p:cNvPr id="1104" name="Google Shape;1104;p39"/>
          <p:cNvPicPr preferRelativeResize="0"/>
          <p:nvPr/>
        </p:nvPicPr>
        <p:blipFill>
          <a:blip r:embed="rId7">
            <a:alphaModFix/>
          </a:blip>
          <a:stretch>
            <a:fillRect/>
          </a:stretch>
        </p:blipFill>
        <p:spPr>
          <a:xfrm>
            <a:off x="5807113" y="2851688"/>
            <a:ext cx="442100" cy="442100"/>
          </a:xfrm>
          <a:prstGeom prst="rect">
            <a:avLst/>
          </a:prstGeom>
          <a:noFill/>
          <a:ln>
            <a:noFill/>
          </a:ln>
          <a:effectLst>
            <a:outerShdw blurRad="57150" dist="19050" dir="5400000" algn="bl" rotWithShape="0">
              <a:srgbClr val="000000">
                <a:alpha val="50000"/>
              </a:srgbClr>
            </a:outerShdw>
          </a:effectLst>
        </p:spPr>
      </p:pic>
      <p:pic>
        <p:nvPicPr>
          <p:cNvPr id="1105" name="Google Shape;1105;p39"/>
          <p:cNvPicPr preferRelativeResize="0"/>
          <p:nvPr/>
        </p:nvPicPr>
        <p:blipFill>
          <a:blip r:embed="rId8">
            <a:alphaModFix/>
          </a:blip>
          <a:stretch>
            <a:fillRect/>
          </a:stretch>
        </p:blipFill>
        <p:spPr>
          <a:xfrm>
            <a:off x="4529838" y="3593850"/>
            <a:ext cx="480243" cy="400200"/>
          </a:xfrm>
          <a:prstGeom prst="rect">
            <a:avLst/>
          </a:prstGeom>
          <a:noFill/>
          <a:ln>
            <a:noFill/>
          </a:ln>
        </p:spPr>
      </p:pic>
      <p:sp>
        <p:nvSpPr>
          <p:cNvPr id="1106" name="Google Shape;1106;p39"/>
          <p:cNvSpPr txBox="1"/>
          <p:nvPr/>
        </p:nvSpPr>
        <p:spPr>
          <a:xfrm>
            <a:off x="6224212" y="2794850"/>
            <a:ext cx="1174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latin typeface="Open Sans"/>
                <a:ea typeface="Open Sans"/>
                <a:cs typeface="Open Sans"/>
                <a:sym typeface="Open Sans"/>
              </a:rPr>
              <a:t>GNSS Global Network Security Stack</a:t>
            </a:r>
            <a:endParaRPr sz="1000">
              <a:latin typeface="Open Sans"/>
              <a:ea typeface="Open Sans"/>
              <a:cs typeface="Open Sans"/>
              <a:sym typeface="Open Sans"/>
            </a:endParaRPr>
          </a:p>
        </p:txBody>
      </p:sp>
      <p:sp>
        <p:nvSpPr>
          <p:cNvPr id="1107" name="Google Shape;1107;p39"/>
          <p:cNvSpPr txBox="1"/>
          <p:nvPr/>
        </p:nvSpPr>
        <p:spPr>
          <a:xfrm>
            <a:off x="265425" y="628425"/>
            <a:ext cx="2370000" cy="587100"/>
          </a:xfrm>
          <a:prstGeom prst="rect">
            <a:avLst/>
          </a:prstGeom>
          <a:noFill/>
          <a:ln>
            <a:noFill/>
          </a:ln>
        </p:spPr>
        <p:txBody>
          <a:bodyPr spcFirstLastPara="1" wrap="square" lIns="9525" tIns="9525" rIns="9525" bIns="9525" anchor="ctr" anchorCtr="0">
            <a:noAutofit/>
          </a:bodyPr>
          <a:lstStyle/>
          <a:p>
            <a:pPr marL="0" marR="0" lvl="0" indent="0" algn="l" rtl="0">
              <a:lnSpc>
                <a:spcPct val="90000"/>
              </a:lnSpc>
              <a:spcBef>
                <a:spcPts val="300"/>
              </a:spcBef>
              <a:spcAft>
                <a:spcPts val="0"/>
              </a:spcAft>
              <a:buClr>
                <a:schemeClr val="lt1"/>
              </a:buClr>
              <a:buSzPts val="800"/>
              <a:buFont typeface="Calibri"/>
              <a:buNone/>
            </a:pPr>
            <a:r>
              <a:rPr lang="en" sz="3200">
                <a:solidFill>
                  <a:schemeClr val="lt1"/>
                </a:solidFill>
                <a:latin typeface="Open Sans Light"/>
                <a:ea typeface="Open Sans Light"/>
                <a:cs typeface="Open Sans Light"/>
                <a:sym typeface="Open Sans Light"/>
              </a:rPr>
              <a:t>Verificación</a:t>
            </a:r>
            <a:endParaRPr sz="3200">
              <a:solidFill>
                <a:schemeClr val="lt1"/>
              </a:solidFill>
              <a:latin typeface="Open Sans Light"/>
              <a:ea typeface="Open Sans Light"/>
              <a:cs typeface="Open Sans Light"/>
              <a:sym typeface="Open Sans Light"/>
            </a:endParaRPr>
          </a:p>
        </p:txBody>
      </p:sp>
      <p:sp>
        <p:nvSpPr>
          <p:cNvPr id="1108" name="Google Shape;1108;p39"/>
          <p:cNvSpPr/>
          <p:nvPr/>
        </p:nvSpPr>
        <p:spPr>
          <a:xfrm rot="5400000">
            <a:off x="2662061" y="846268"/>
            <a:ext cx="158700" cy="137100"/>
          </a:xfrm>
          <a:prstGeom prst="triangle">
            <a:avLst>
              <a:gd name="adj" fmla="val 50000"/>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09" name="Google Shape;1109;p39"/>
          <p:cNvPicPr preferRelativeResize="0"/>
          <p:nvPr/>
        </p:nvPicPr>
        <p:blipFill rotWithShape="1">
          <a:blip r:embed="rId9">
            <a:alphaModFix/>
          </a:blip>
          <a:srcRect l="39" r="49"/>
          <a:stretch/>
        </p:blipFill>
        <p:spPr>
          <a:xfrm>
            <a:off x="7653338" y="189038"/>
            <a:ext cx="1274602" cy="1274600"/>
          </a:xfrm>
          <a:prstGeom prst="rect">
            <a:avLst/>
          </a:prstGeom>
          <a:noFill/>
          <a:ln>
            <a:noFill/>
          </a:ln>
        </p:spPr>
      </p:pic>
      <p:grpSp>
        <p:nvGrpSpPr>
          <p:cNvPr id="1110" name="Google Shape;1110;p39"/>
          <p:cNvGrpSpPr/>
          <p:nvPr/>
        </p:nvGrpSpPr>
        <p:grpSpPr>
          <a:xfrm>
            <a:off x="4956859" y="1723800"/>
            <a:ext cx="875250" cy="2202009"/>
            <a:chOff x="4956859" y="1723800"/>
            <a:chExt cx="875250" cy="2202009"/>
          </a:xfrm>
        </p:grpSpPr>
        <p:cxnSp>
          <p:nvCxnSpPr>
            <p:cNvPr id="1111" name="Google Shape;1111;p39"/>
            <p:cNvCxnSpPr>
              <a:stCxn id="1112" idx="4"/>
            </p:cNvCxnSpPr>
            <p:nvPr/>
          </p:nvCxnSpPr>
          <p:spPr>
            <a:xfrm flipH="1">
              <a:off x="5454675" y="1723800"/>
              <a:ext cx="2400" cy="2202000"/>
            </a:xfrm>
            <a:prstGeom prst="straightConnector1">
              <a:avLst/>
            </a:prstGeom>
            <a:noFill/>
            <a:ln w="19050" cap="flat" cmpd="sng">
              <a:solidFill>
                <a:schemeClr val="lt1"/>
              </a:solidFill>
              <a:prstDash val="solid"/>
              <a:round/>
              <a:headEnd type="none" w="med" len="med"/>
              <a:tailEnd type="none" w="med" len="med"/>
            </a:ln>
          </p:spPr>
        </p:cxnSp>
        <p:cxnSp>
          <p:nvCxnSpPr>
            <p:cNvPr id="1113" name="Google Shape;1113;p39"/>
            <p:cNvCxnSpPr>
              <a:stCxn id="1101" idx="3"/>
              <a:endCxn id="1100" idx="1"/>
            </p:cNvCxnSpPr>
            <p:nvPr/>
          </p:nvCxnSpPr>
          <p:spPr>
            <a:xfrm>
              <a:off x="4970509" y="2242422"/>
              <a:ext cx="861600" cy="0"/>
            </a:xfrm>
            <a:prstGeom prst="straightConnector1">
              <a:avLst/>
            </a:prstGeom>
            <a:noFill/>
            <a:ln w="19050" cap="flat" cmpd="sng">
              <a:solidFill>
                <a:schemeClr val="lt1"/>
              </a:solidFill>
              <a:prstDash val="solid"/>
              <a:round/>
              <a:headEnd type="none" w="med" len="med"/>
              <a:tailEnd type="none" w="med" len="med"/>
            </a:ln>
          </p:spPr>
        </p:cxnSp>
        <p:cxnSp>
          <p:nvCxnSpPr>
            <p:cNvPr id="1114" name="Google Shape;1114;p39"/>
            <p:cNvCxnSpPr/>
            <p:nvPr/>
          </p:nvCxnSpPr>
          <p:spPr>
            <a:xfrm>
              <a:off x="4970509" y="2685347"/>
              <a:ext cx="472800" cy="0"/>
            </a:xfrm>
            <a:prstGeom prst="straightConnector1">
              <a:avLst/>
            </a:prstGeom>
            <a:noFill/>
            <a:ln w="19050" cap="flat" cmpd="sng">
              <a:solidFill>
                <a:schemeClr val="lt1"/>
              </a:solidFill>
              <a:prstDash val="solid"/>
              <a:round/>
              <a:headEnd type="none" w="med" len="med"/>
              <a:tailEnd type="none" w="med" len="med"/>
            </a:ln>
          </p:spPr>
        </p:cxnSp>
        <p:cxnSp>
          <p:nvCxnSpPr>
            <p:cNvPr id="1115" name="Google Shape;1115;p39"/>
            <p:cNvCxnSpPr>
              <a:stCxn id="1103" idx="3"/>
              <a:endCxn id="1104" idx="1"/>
            </p:cNvCxnSpPr>
            <p:nvPr/>
          </p:nvCxnSpPr>
          <p:spPr>
            <a:xfrm>
              <a:off x="4990689" y="3072732"/>
              <a:ext cx="816300" cy="0"/>
            </a:xfrm>
            <a:prstGeom prst="straightConnector1">
              <a:avLst/>
            </a:prstGeom>
            <a:noFill/>
            <a:ln w="19050" cap="flat" cmpd="sng">
              <a:solidFill>
                <a:schemeClr val="lt1"/>
              </a:solidFill>
              <a:prstDash val="solid"/>
              <a:round/>
              <a:headEnd type="none" w="med" len="med"/>
              <a:tailEnd type="none" w="med" len="med"/>
            </a:ln>
          </p:spPr>
        </p:cxnSp>
        <p:cxnSp>
          <p:nvCxnSpPr>
            <p:cNvPr id="1116" name="Google Shape;1116;p39"/>
            <p:cNvCxnSpPr/>
            <p:nvPr/>
          </p:nvCxnSpPr>
          <p:spPr>
            <a:xfrm>
              <a:off x="4956859" y="3925809"/>
              <a:ext cx="500100" cy="0"/>
            </a:xfrm>
            <a:prstGeom prst="straightConnector1">
              <a:avLst/>
            </a:prstGeom>
            <a:noFill/>
            <a:ln w="19050" cap="flat" cmpd="sng">
              <a:solidFill>
                <a:schemeClr val="lt1"/>
              </a:solidFill>
              <a:prstDash val="solid"/>
              <a:round/>
              <a:headEnd type="none" w="med" len="med"/>
              <a:tailEnd type="none" w="med" len="med"/>
            </a:ln>
          </p:spPr>
        </p:cxnSp>
      </p:grpSp>
      <p:sp>
        <p:nvSpPr>
          <p:cNvPr id="1112" name="Google Shape;1112;p39"/>
          <p:cNvSpPr/>
          <p:nvPr/>
        </p:nvSpPr>
        <p:spPr>
          <a:xfrm>
            <a:off x="5088975" y="987600"/>
            <a:ext cx="736200" cy="73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17" name="Google Shape;1117;p39"/>
          <p:cNvPicPr preferRelativeResize="0"/>
          <p:nvPr/>
        </p:nvPicPr>
        <p:blipFill>
          <a:blip r:embed="rId10">
            <a:alphaModFix/>
          </a:blip>
          <a:stretch>
            <a:fillRect/>
          </a:stretch>
        </p:blipFill>
        <p:spPr>
          <a:xfrm>
            <a:off x="5198475" y="1096563"/>
            <a:ext cx="500100" cy="500100"/>
          </a:xfrm>
          <a:prstGeom prst="rect">
            <a:avLst/>
          </a:prstGeom>
          <a:noFill/>
          <a:ln>
            <a:noFill/>
          </a:ln>
        </p:spPr>
      </p:pic>
      <p:pic>
        <p:nvPicPr>
          <p:cNvPr id="1118" name="Google Shape;1118;p39"/>
          <p:cNvPicPr preferRelativeResize="0"/>
          <p:nvPr/>
        </p:nvPicPr>
        <p:blipFill rotWithShape="1">
          <a:blip r:embed="rId11">
            <a:alphaModFix/>
          </a:blip>
          <a:srcRect l="6360" r="-6360"/>
          <a:stretch/>
        </p:blipFill>
        <p:spPr>
          <a:xfrm>
            <a:off x="6070245" y="3441355"/>
            <a:ext cx="438510" cy="438513"/>
          </a:xfrm>
          <a:prstGeom prst="rect">
            <a:avLst/>
          </a:prstGeom>
          <a:noFill/>
          <a:ln>
            <a:noFill/>
          </a:ln>
        </p:spPr>
      </p:pic>
      <p:cxnSp>
        <p:nvCxnSpPr>
          <p:cNvPr id="1119" name="Google Shape;1119;p39"/>
          <p:cNvCxnSpPr/>
          <p:nvPr/>
        </p:nvCxnSpPr>
        <p:spPr>
          <a:xfrm>
            <a:off x="5446547" y="3580922"/>
            <a:ext cx="623700" cy="0"/>
          </a:xfrm>
          <a:prstGeom prst="straightConnector1">
            <a:avLst/>
          </a:prstGeom>
          <a:noFill/>
          <a:ln w="19050" cap="flat" cmpd="sng">
            <a:solidFill>
              <a:schemeClr val="lt1"/>
            </a:solidFill>
            <a:prstDash val="solid"/>
            <a:round/>
            <a:headEnd type="none" w="med" len="med"/>
            <a:tailEnd type="none" w="med" len="med"/>
          </a:ln>
        </p:spPr>
      </p:cxnSp>
      <p:sp>
        <p:nvSpPr>
          <p:cNvPr id="1120" name="Google Shape;1120;p39"/>
          <p:cNvSpPr txBox="1"/>
          <p:nvPr/>
        </p:nvSpPr>
        <p:spPr>
          <a:xfrm>
            <a:off x="6224200" y="3690063"/>
            <a:ext cx="3000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Open Sans"/>
                <a:ea typeface="Open Sans"/>
                <a:cs typeface="Open Sans"/>
                <a:sym typeface="Open Sans"/>
              </a:rPr>
              <a:t>Monitoreo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25" name="Google Shape;1125;p40"/>
          <p:cNvSpPr/>
          <p:nvPr/>
        </p:nvSpPr>
        <p:spPr>
          <a:xfrm>
            <a:off x="3578225" y="281700"/>
            <a:ext cx="4010700" cy="4552800"/>
          </a:xfrm>
          <a:prstGeom prst="roundRect">
            <a:avLst>
              <a:gd name="adj" fmla="val 2398"/>
            </a:avLst>
          </a:prstGeom>
          <a:solidFill>
            <a:srgbClr val="000000">
              <a:alpha val="34810"/>
            </a:srgbClr>
          </a:solidFill>
          <a:ln>
            <a:noFill/>
          </a:ln>
          <a:effectLst>
            <a:outerShdw blurRad="242888" dist="85725" dir="3060000" algn="bl" rotWithShape="0">
              <a:srgbClr val="BFBFBF">
                <a:alpha val="34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26" name="Google Shape;1126;p40"/>
          <p:cNvSpPr/>
          <p:nvPr/>
        </p:nvSpPr>
        <p:spPr>
          <a:xfrm>
            <a:off x="5157900" y="3324175"/>
            <a:ext cx="598500" cy="598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0"/>
          <p:cNvSpPr txBox="1"/>
          <p:nvPr/>
        </p:nvSpPr>
        <p:spPr>
          <a:xfrm>
            <a:off x="1713200" y="4738550"/>
            <a:ext cx="18006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100"/>
          </a:p>
        </p:txBody>
      </p:sp>
      <p:sp>
        <p:nvSpPr>
          <p:cNvPr id="1128" name="Google Shape;1128;p40"/>
          <p:cNvSpPr txBox="1"/>
          <p:nvPr/>
        </p:nvSpPr>
        <p:spPr>
          <a:xfrm>
            <a:off x="8632213" y="6224275"/>
            <a:ext cx="1525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000"/>
          </a:p>
        </p:txBody>
      </p:sp>
      <p:cxnSp>
        <p:nvCxnSpPr>
          <p:cNvPr id="1129" name="Google Shape;1129;p40"/>
          <p:cNvCxnSpPr>
            <a:stCxn id="1130" idx="4"/>
            <a:endCxn id="1131" idx="0"/>
          </p:cNvCxnSpPr>
          <p:nvPr/>
        </p:nvCxnSpPr>
        <p:spPr>
          <a:xfrm>
            <a:off x="5457150" y="1038650"/>
            <a:ext cx="12000" cy="3076500"/>
          </a:xfrm>
          <a:prstGeom prst="straightConnector1">
            <a:avLst/>
          </a:prstGeom>
          <a:noFill/>
          <a:ln w="19050" cap="flat" cmpd="sng">
            <a:solidFill>
              <a:schemeClr val="lt1"/>
            </a:solidFill>
            <a:prstDash val="solid"/>
            <a:round/>
            <a:headEnd type="none" w="med" len="med"/>
            <a:tailEnd type="none" w="med" len="med"/>
          </a:ln>
        </p:spPr>
      </p:cxnSp>
      <p:sp>
        <p:nvSpPr>
          <p:cNvPr id="1132" name="Google Shape;1132;p40"/>
          <p:cNvSpPr txBox="1"/>
          <p:nvPr/>
        </p:nvSpPr>
        <p:spPr>
          <a:xfrm>
            <a:off x="6590704" y="1096188"/>
            <a:ext cx="637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Open Sans"/>
                <a:ea typeface="Open Sans"/>
                <a:cs typeface="Open Sans"/>
                <a:sym typeface="Open Sans"/>
              </a:rPr>
              <a:t>Ticket de cambio a Prod</a:t>
            </a:r>
            <a:endParaRPr sz="800">
              <a:latin typeface="Open Sans"/>
              <a:ea typeface="Open Sans"/>
              <a:cs typeface="Open Sans"/>
              <a:sym typeface="Open Sans"/>
            </a:endParaRPr>
          </a:p>
        </p:txBody>
      </p:sp>
      <p:sp>
        <p:nvSpPr>
          <p:cNvPr id="1133" name="Google Shape;1133;p40"/>
          <p:cNvSpPr txBox="1"/>
          <p:nvPr/>
        </p:nvSpPr>
        <p:spPr>
          <a:xfrm>
            <a:off x="294900" y="1356700"/>
            <a:ext cx="3000000" cy="31092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None/>
            </a:pPr>
            <a:r>
              <a:rPr lang="en" sz="1000">
                <a:solidFill>
                  <a:schemeClr val="lt1"/>
                </a:solidFill>
                <a:latin typeface="Open Sans"/>
                <a:ea typeface="Open Sans"/>
                <a:cs typeface="Open Sans"/>
                <a:sym typeface="Open Sans"/>
              </a:rPr>
              <a:t>La fase de despliegue se produce cuando el código nuevo </a:t>
            </a:r>
            <a:r>
              <a:rPr lang="en" sz="1000" b="1">
                <a:solidFill>
                  <a:schemeClr val="lt1"/>
                </a:solidFill>
                <a:latin typeface="Open Sans"/>
                <a:ea typeface="Open Sans"/>
                <a:cs typeface="Open Sans"/>
                <a:sym typeface="Open Sans"/>
              </a:rPr>
              <a:t>pasa a producción.</a:t>
            </a:r>
            <a:endParaRPr sz="1000" b="1">
              <a:solidFill>
                <a:schemeClr val="lt1"/>
              </a:solidFill>
              <a:latin typeface="Open Sans"/>
              <a:ea typeface="Open Sans"/>
              <a:cs typeface="Open Sans"/>
              <a:sym typeface="Open Sans"/>
            </a:endParaRPr>
          </a:p>
          <a:p>
            <a:pPr marL="0" marR="38100" lvl="0" indent="0" algn="l" rtl="0">
              <a:lnSpc>
                <a:spcPct val="128571"/>
              </a:lnSpc>
              <a:spcBef>
                <a:spcPts val="0"/>
              </a:spcBef>
              <a:spcAft>
                <a:spcPts val="0"/>
              </a:spcAft>
              <a:buNone/>
            </a:pPr>
            <a:endParaRPr sz="1000">
              <a:solidFill>
                <a:schemeClr val="lt1"/>
              </a:solidFill>
              <a:latin typeface="Open Sans"/>
              <a:ea typeface="Open Sans"/>
              <a:cs typeface="Open Sans"/>
              <a:sym typeface="Open Sans"/>
            </a:endParaRPr>
          </a:p>
          <a:p>
            <a:pPr marL="0" marR="190500" lvl="0" indent="0" algn="l" rtl="0">
              <a:lnSpc>
                <a:spcPct val="128571"/>
              </a:lnSpc>
              <a:spcBef>
                <a:spcPts val="0"/>
              </a:spcBef>
              <a:spcAft>
                <a:spcPts val="0"/>
              </a:spcAft>
              <a:buNone/>
            </a:pPr>
            <a:r>
              <a:rPr lang="en" sz="1000">
                <a:solidFill>
                  <a:schemeClr val="lt1"/>
                </a:solidFill>
                <a:latin typeface="Open Sans"/>
                <a:ea typeface="Open Sans"/>
                <a:cs typeface="Open Sans"/>
                <a:sym typeface="Open Sans"/>
              </a:rPr>
              <a:t>Se crea un </a:t>
            </a:r>
            <a:r>
              <a:rPr lang="en" sz="1000" b="1">
                <a:solidFill>
                  <a:schemeClr val="lt1"/>
                </a:solidFill>
                <a:latin typeface="Open Sans"/>
                <a:ea typeface="Open Sans"/>
                <a:cs typeface="Open Sans"/>
                <a:sym typeface="Open Sans"/>
              </a:rPr>
              <a:t>ticket de cambio en el Sistema de gestión de cambios,</a:t>
            </a:r>
            <a:r>
              <a:rPr lang="en" sz="1000">
                <a:solidFill>
                  <a:schemeClr val="lt1"/>
                </a:solidFill>
                <a:latin typeface="Open Sans"/>
                <a:ea typeface="Open Sans"/>
                <a:cs typeface="Open Sans"/>
                <a:sym typeface="Open Sans"/>
              </a:rPr>
              <a:t> y los resultados del Análisis de código estático se proporcionan en el ticket de cambio cuando corresponda como parte del Security Gate en el Sistema de gestión de cambios</a:t>
            </a:r>
            <a:endParaRPr sz="1000">
              <a:solidFill>
                <a:schemeClr val="lt1"/>
              </a:solidFill>
              <a:latin typeface="Open Sans"/>
              <a:ea typeface="Open Sans"/>
              <a:cs typeface="Open Sans"/>
              <a:sym typeface="Open Sans"/>
            </a:endParaRPr>
          </a:p>
          <a:p>
            <a:pPr marL="0" marR="190500" lvl="0" indent="0" algn="l" rtl="0">
              <a:lnSpc>
                <a:spcPct val="128571"/>
              </a:lnSpc>
              <a:spcBef>
                <a:spcPts val="0"/>
              </a:spcBef>
              <a:spcAft>
                <a:spcPts val="0"/>
              </a:spcAft>
              <a:buNone/>
            </a:pPr>
            <a:endParaRPr sz="1000">
              <a:solidFill>
                <a:schemeClr val="lt1"/>
              </a:solidFill>
              <a:latin typeface="Open Sans"/>
              <a:ea typeface="Open Sans"/>
              <a:cs typeface="Open Sans"/>
              <a:sym typeface="Open Sans"/>
            </a:endParaRPr>
          </a:p>
          <a:p>
            <a:pPr marL="0" marR="190500" lvl="0" indent="0" algn="l" rtl="0">
              <a:lnSpc>
                <a:spcPct val="128571"/>
              </a:lnSpc>
              <a:spcBef>
                <a:spcPts val="0"/>
              </a:spcBef>
              <a:spcAft>
                <a:spcPts val="0"/>
              </a:spcAft>
              <a:buNone/>
            </a:pPr>
            <a:r>
              <a:rPr lang="en" sz="1000" b="1">
                <a:solidFill>
                  <a:schemeClr val="lt1"/>
                </a:solidFill>
                <a:latin typeface="Open Sans"/>
                <a:ea typeface="Open Sans"/>
                <a:cs typeface="Open Sans"/>
                <a:sym typeface="Open Sans"/>
              </a:rPr>
              <a:t>Se actualiza el Inventario de Activos</a:t>
            </a:r>
            <a:endParaRPr sz="1000" b="1">
              <a:solidFill>
                <a:schemeClr val="lt1"/>
              </a:solidFill>
              <a:latin typeface="Open Sans"/>
              <a:ea typeface="Open Sans"/>
              <a:cs typeface="Open Sans"/>
              <a:sym typeface="Open Sans"/>
            </a:endParaRPr>
          </a:p>
          <a:p>
            <a:pPr marL="0" marR="190500" lvl="0" indent="0" algn="l" rtl="0">
              <a:lnSpc>
                <a:spcPct val="128571"/>
              </a:lnSpc>
              <a:spcBef>
                <a:spcPts val="0"/>
              </a:spcBef>
              <a:spcAft>
                <a:spcPts val="0"/>
              </a:spcAft>
              <a:buNone/>
            </a:pPr>
            <a:endParaRPr sz="1000">
              <a:solidFill>
                <a:schemeClr val="lt1"/>
              </a:solidFill>
              <a:latin typeface="Open Sans"/>
              <a:ea typeface="Open Sans"/>
              <a:cs typeface="Open Sans"/>
              <a:sym typeface="Open Sans"/>
            </a:endParaRPr>
          </a:p>
          <a:p>
            <a:pPr marL="0" marR="38100" lvl="0" indent="0" algn="l" rtl="0">
              <a:lnSpc>
                <a:spcPct val="128571"/>
              </a:lnSpc>
              <a:spcBef>
                <a:spcPts val="0"/>
              </a:spcBef>
              <a:spcAft>
                <a:spcPts val="0"/>
              </a:spcAft>
              <a:buNone/>
            </a:pPr>
            <a:r>
              <a:rPr lang="en" sz="1000">
                <a:solidFill>
                  <a:schemeClr val="lt1"/>
                </a:solidFill>
                <a:latin typeface="Open Sans"/>
                <a:ea typeface="Open Sans"/>
                <a:cs typeface="Open Sans"/>
                <a:sym typeface="Open Sans"/>
              </a:rPr>
              <a:t>Todos los sistemas orientados al exterior están protegidos por un firewall de aplicación web aprobado e IPS ( stack de seguridad)</a:t>
            </a:r>
            <a:endParaRPr sz="1000">
              <a:latin typeface="Open Sans"/>
              <a:ea typeface="Open Sans"/>
              <a:cs typeface="Open Sans"/>
              <a:sym typeface="Open Sans"/>
            </a:endParaRPr>
          </a:p>
        </p:txBody>
      </p:sp>
      <p:pic>
        <p:nvPicPr>
          <p:cNvPr id="1134" name="Google Shape;1134;p40"/>
          <p:cNvPicPr preferRelativeResize="0"/>
          <p:nvPr/>
        </p:nvPicPr>
        <p:blipFill>
          <a:blip r:embed="rId3">
            <a:alphaModFix/>
          </a:blip>
          <a:stretch>
            <a:fillRect/>
          </a:stretch>
        </p:blipFill>
        <p:spPr>
          <a:xfrm>
            <a:off x="6197787" y="1152192"/>
            <a:ext cx="385602" cy="385604"/>
          </a:xfrm>
          <a:prstGeom prst="rect">
            <a:avLst/>
          </a:prstGeom>
          <a:noFill/>
          <a:ln>
            <a:noFill/>
          </a:ln>
        </p:spPr>
      </p:pic>
      <p:pic>
        <p:nvPicPr>
          <p:cNvPr id="1135" name="Google Shape;1135;p40"/>
          <p:cNvPicPr preferRelativeResize="0"/>
          <p:nvPr/>
        </p:nvPicPr>
        <p:blipFill>
          <a:blip r:embed="rId4">
            <a:alphaModFix/>
          </a:blip>
          <a:stretch>
            <a:fillRect/>
          </a:stretch>
        </p:blipFill>
        <p:spPr>
          <a:xfrm>
            <a:off x="4463431" y="1650302"/>
            <a:ext cx="333087" cy="333088"/>
          </a:xfrm>
          <a:prstGeom prst="rect">
            <a:avLst/>
          </a:prstGeom>
          <a:noFill/>
          <a:ln>
            <a:noFill/>
          </a:ln>
        </p:spPr>
      </p:pic>
      <p:pic>
        <p:nvPicPr>
          <p:cNvPr id="1136" name="Google Shape;1136;p40"/>
          <p:cNvPicPr preferRelativeResize="0"/>
          <p:nvPr/>
        </p:nvPicPr>
        <p:blipFill>
          <a:blip r:embed="rId5">
            <a:alphaModFix/>
          </a:blip>
          <a:stretch>
            <a:fillRect/>
          </a:stretch>
        </p:blipFill>
        <p:spPr>
          <a:xfrm>
            <a:off x="6173208" y="2019463"/>
            <a:ext cx="434774" cy="434775"/>
          </a:xfrm>
          <a:prstGeom prst="rect">
            <a:avLst/>
          </a:prstGeom>
          <a:noFill/>
          <a:ln>
            <a:noFill/>
          </a:ln>
          <a:effectLst>
            <a:outerShdw blurRad="57150" dist="19050" dir="5400000" algn="bl" rotWithShape="0">
              <a:srgbClr val="000000">
                <a:alpha val="50000"/>
              </a:srgbClr>
            </a:outerShdw>
          </a:effectLst>
        </p:spPr>
      </p:pic>
      <p:sp>
        <p:nvSpPr>
          <p:cNvPr id="1137" name="Google Shape;1137;p40"/>
          <p:cNvSpPr txBox="1"/>
          <p:nvPr/>
        </p:nvSpPr>
        <p:spPr>
          <a:xfrm>
            <a:off x="6590700" y="1973125"/>
            <a:ext cx="823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Open Sans"/>
                <a:ea typeface="Open Sans"/>
                <a:cs typeface="Open Sans"/>
                <a:sym typeface="Open Sans"/>
              </a:rPr>
              <a:t>GNSS Global Network Security Stack</a:t>
            </a:r>
            <a:endParaRPr sz="800">
              <a:latin typeface="Open Sans"/>
              <a:ea typeface="Open Sans"/>
              <a:cs typeface="Open Sans"/>
              <a:sym typeface="Open Sans"/>
            </a:endParaRPr>
          </a:p>
        </p:txBody>
      </p:sp>
      <p:pic>
        <p:nvPicPr>
          <p:cNvPr id="1138" name="Google Shape;1138;p40"/>
          <p:cNvPicPr preferRelativeResize="0"/>
          <p:nvPr/>
        </p:nvPicPr>
        <p:blipFill>
          <a:blip r:embed="rId6">
            <a:alphaModFix/>
          </a:blip>
          <a:stretch>
            <a:fillRect/>
          </a:stretch>
        </p:blipFill>
        <p:spPr>
          <a:xfrm>
            <a:off x="4393834" y="2988973"/>
            <a:ext cx="472285" cy="393570"/>
          </a:xfrm>
          <a:prstGeom prst="rect">
            <a:avLst/>
          </a:prstGeom>
          <a:noFill/>
          <a:ln>
            <a:noFill/>
          </a:ln>
        </p:spPr>
      </p:pic>
      <p:pic>
        <p:nvPicPr>
          <p:cNvPr id="1139" name="Google Shape;1139;p40"/>
          <p:cNvPicPr preferRelativeResize="0"/>
          <p:nvPr/>
        </p:nvPicPr>
        <p:blipFill>
          <a:blip r:embed="rId7">
            <a:alphaModFix/>
          </a:blip>
          <a:stretch>
            <a:fillRect/>
          </a:stretch>
        </p:blipFill>
        <p:spPr>
          <a:xfrm>
            <a:off x="4272815" y="2106585"/>
            <a:ext cx="598367" cy="188470"/>
          </a:xfrm>
          <a:prstGeom prst="rect">
            <a:avLst/>
          </a:prstGeom>
          <a:noFill/>
          <a:ln>
            <a:noFill/>
          </a:ln>
        </p:spPr>
      </p:pic>
      <p:pic>
        <p:nvPicPr>
          <p:cNvPr id="1140" name="Google Shape;1140;p40"/>
          <p:cNvPicPr preferRelativeResize="0"/>
          <p:nvPr/>
        </p:nvPicPr>
        <p:blipFill>
          <a:blip r:embed="rId8">
            <a:alphaModFix/>
          </a:blip>
          <a:stretch>
            <a:fillRect/>
          </a:stretch>
        </p:blipFill>
        <p:spPr>
          <a:xfrm>
            <a:off x="4412900" y="2418214"/>
            <a:ext cx="434135" cy="325185"/>
          </a:xfrm>
          <a:prstGeom prst="rect">
            <a:avLst/>
          </a:prstGeom>
          <a:noFill/>
          <a:ln>
            <a:noFill/>
          </a:ln>
        </p:spPr>
      </p:pic>
      <p:pic>
        <p:nvPicPr>
          <p:cNvPr id="1141" name="Google Shape;1141;p40"/>
          <p:cNvPicPr preferRelativeResize="0"/>
          <p:nvPr/>
        </p:nvPicPr>
        <p:blipFill rotWithShape="1">
          <a:blip r:embed="rId9">
            <a:alphaModFix/>
          </a:blip>
          <a:srcRect l="6360" r="-6360"/>
          <a:stretch/>
        </p:blipFill>
        <p:spPr>
          <a:xfrm>
            <a:off x="6125120" y="2815967"/>
            <a:ext cx="438510" cy="438513"/>
          </a:xfrm>
          <a:prstGeom prst="rect">
            <a:avLst/>
          </a:prstGeom>
          <a:noFill/>
          <a:ln>
            <a:noFill/>
          </a:ln>
        </p:spPr>
      </p:pic>
      <p:sp>
        <p:nvSpPr>
          <p:cNvPr id="1142" name="Google Shape;1142;p40"/>
          <p:cNvSpPr txBox="1"/>
          <p:nvPr/>
        </p:nvSpPr>
        <p:spPr>
          <a:xfrm>
            <a:off x="6590693" y="2892400"/>
            <a:ext cx="823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Open Sans"/>
                <a:ea typeface="Open Sans"/>
                <a:cs typeface="Open Sans"/>
                <a:sym typeface="Open Sans"/>
              </a:rPr>
              <a:t>Monitoreo </a:t>
            </a:r>
            <a:endParaRPr sz="800">
              <a:latin typeface="Open Sans"/>
              <a:ea typeface="Open Sans"/>
              <a:cs typeface="Open Sans"/>
              <a:sym typeface="Open Sans"/>
            </a:endParaRPr>
          </a:p>
        </p:txBody>
      </p:sp>
      <p:pic>
        <p:nvPicPr>
          <p:cNvPr id="1143" name="Google Shape;1143;p40"/>
          <p:cNvPicPr preferRelativeResize="0"/>
          <p:nvPr/>
        </p:nvPicPr>
        <p:blipFill>
          <a:blip r:embed="rId10">
            <a:alphaModFix/>
          </a:blip>
          <a:stretch>
            <a:fillRect/>
          </a:stretch>
        </p:blipFill>
        <p:spPr>
          <a:xfrm>
            <a:off x="5265937" y="3427805"/>
            <a:ext cx="385626" cy="385642"/>
          </a:xfrm>
          <a:prstGeom prst="rect">
            <a:avLst/>
          </a:prstGeom>
          <a:noFill/>
          <a:ln>
            <a:noFill/>
          </a:ln>
        </p:spPr>
      </p:pic>
      <p:sp>
        <p:nvSpPr>
          <p:cNvPr id="1144" name="Google Shape;1144;p40"/>
          <p:cNvSpPr txBox="1"/>
          <p:nvPr/>
        </p:nvSpPr>
        <p:spPr>
          <a:xfrm>
            <a:off x="5756395" y="3442359"/>
            <a:ext cx="930300" cy="3078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None/>
            </a:pPr>
            <a:r>
              <a:rPr lang="en" sz="800">
                <a:solidFill>
                  <a:schemeClr val="lt1"/>
                </a:solidFill>
                <a:latin typeface="Open Sans"/>
                <a:ea typeface="Open Sans"/>
                <a:cs typeface="Open Sans"/>
                <a:sym typeface="Open Sans"/>
              </a:rPr>
              <a:t>PRR STEP 2</a:t>
            </a:r>
            <a:endParaRPr sz="800">
              <a:latin typeface="Open Sans"/>
              <a:ea typeface="Open Sans"/>
              <a:cs typeface="Open Sans"/>
              <a:sym typeface="Open Sans"/>
            </a:endParaRPr>
          </a:p>
        </p:txBody>
      </p:sp>
      <p:pic>
        <p:nvPicPr>
          <p:cNvPr id="1131" name="Google Shape;1131;p40"/>
          <p:cNvPicPr preferRelativeResize="0"/>
          <p:nvPr/>
        </p:nvPicPr>
        <p:blipFill>
          <a:blip r:embed="rId11">
            <a:alphaModFix/>
          </a:blip>
          <a:stretch>
            <a:fillRect/>
          </a:stretch>
        </p:blipFill>
        <p:spPr>
          <a:xfrm>
            <a:off x="5233050" y="4115117"/>
            <a:ext cx="472300" cy="548984"/>
          </a:xfrm>
          <a:prstGeom prst="rect">
            <a:avLst/>
          </a:prstGeom>
          <a:noFill/>
          <a:ln>
            <a:noFill/>
          </a:ln>
        </p:spPr>
      </p:pic>
      <p:sp>
        <p:nvSpPr>
          <p:cNvPr id="1145" name="Google Shape;1145;p40"/>
          <p:cNvSpPr txBox="1"/>
          <p:nvPr/>
        </p:nvSpPr>
        <p:spPr>
          <a:xfrm>
            <a:off x="5725489" y="4156518"/>
            <a:ext cx="1330200" cy="4662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None/>
            </a:pPr>
            <a:r>
              <a:rPr lang="en" sz="800">
                <a:solidFill>
                  <a:schemeClr val="lt1"/>
                </a:solidFill>
                <a:latin typeface="Open Sans"/>
                <a:ea typeface="Open Sans"/>
                <a:cs typeface="Open Sans"/>
                <a:sym typeface="Open Sans"/>
              </a:rPr>
              <a:t>Aplicación Comercializable</a:t>
            </a:r>
            <a:endParaRPr sz="800">
              <a:latin typeface="Open Sans"/>
              <a:ea typeface="Open Sans"/>
              <a:cs typeface="Open Sans"/>
              <a:sym typeface="Open Sans"/>
            </a:endParaRPr>
          </a:p>
        </p:txBody>
      </p:sp>
      <p:pic>
        <p:nvPicPr>
          <p:cNvPr id="1146" name="Google Shape;1146;p40"/>
          <p:cNvPicPr preferRelativeResize="0"/>
          <p:nvPr/>
        </p:nvPicPr>
        <p:blipFill rotWithShape="1">
          <a:blip r:embed="rId12">
            <a:alphaModFix/>
          </a:blip>
          <a:srcRect/>
          <a:stretch/>
        </p:blipFill>
        <p:spPr>
          <a:xfrm>
            <a:off x="7653338" y="189038"/>
            <a:ext cx="1274600" cy="1274600"/>
          </a:xfrm>
          <a:prstGeom prst="rect">
            <a:avLst/>
          </a:prstGeom>
          <a:noFill/>
          <a:ln>
            <a:noFill/>
          </a:ln>
        </p:spPr>
      </p:pic>
      <p:sp>
        <p:nvSpPr>
          <p:cNvPr id="1147" name="Google Shape;1147;p40"/>
          <p:cNvSpPr txBox="1"/>
          <p:nvPr/>
        </p:nvSpPr>
        <p:spPr>
          <a:xfrm>
            <a:off x="265425" y="628425"/>
            <a:ext cx="2370000" cy="587100"/>
          </a:xfrm>
          <a:prstGeom prst="rect">
            <a:avLst/>
          </a:prstGeom>
          <a:noFill/>
          <a:ln>
            <a:noFill/>
          </a:ln>
        </p:spPr>
        <p:txBody>
          <a:bodyPr spcFirstLastPara="1" wrap="square" lIns="9525" tIns="9525" rIns="9525" bIns="9525" anchor="ctr" anchorCtr="0">
            <a:noAutofit/>
          </a:bodyPr>
          <a:lstStyle/>
          <a:p>
            <a:pPr marL="0" marR="0" lvl="0" indent="0" algn="l" rtl="0">
              <a:lnSpc>
                <a:spcPct val="90000"/>
              </a:lnSpc>
              <a:spcBef>
                <a:spcPts val="300"/>
              </a:spcBef>
              <a:spcAft>
                <a:spcPts val="0"/>
              </a:spcAft>
              <a:buClr>
                <a:schemeClr val="lt1"/>
              </a:buClr>
              <a:buSzPts val="800"/>
              <a:buFont typeface="Calibri"/>
              <a:buNone/>
            </a:pPr>
            <a:r>
              <a:rPr lang="en" sz="3200">
                <a:solidFill>
                  <a:schemeClr val="lt1"/>
                </a:solidFill>
                <a:latin typeface="Open Sans Light"/>
                <a:ea typeface="Open Sans Light"/>
                <a:cs typeface="Open Sans Light"/>
                <a:sym typeface="Open Sans Light"/>
              </a:rPr>
              <a:t>Despliegue</a:t>
            </a:r>
            <a:endParaRPr sz="3200">
              <a:solidFill>
                <a:schemeClr val="lt1"/>
              </a:solidFill>
              <a:latin typeface="Open Sans Light"/>
              <a:ea typeface="Open Sans Light"/>
              <a:cs typeface="Open Sans Light"/>
              <a:sym typeface="Open Sans Light"/>
            </a:endParaRPr>
          </a:p>
        </p:txBody>
      </p:sp>
      <p:sp>
        <p:nvSpPr>
          <p:cNvPr id="1148" name="Google Shape;1148;p40"/>
          <p:cNvSpPr/>
          <p:nvPr/>
        </p:nvSpPr>
        <p:spPr>
          <a:xfrm rot="5400000">
            <a:off x="2662061" y="846268"/>
            <a:ext cx="158700" cy="137100"/>
          </a:xfrm>
          <a:prstGeom prst="triangle">
            <a:avLst>
              <a:gd name="adj" fmla="val 50000"/>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0"/>
          <p:cNvSpPr/>
          <p:nvPr/>
        </p:nvSpPr>
        <p:spPr>
          <a:xfrm>
            <a:off x="5157900" y="440150"/>
            <a:ext cx="598500" cy="598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49" name="Google Shape;1149;p40"/>
          <p:cNvPicPr preferRelativeResize="0"/>
          <p:nvPr/>
        </p:nvPicPr>
        <p:blipFill>
          <a:blip r:embed="rId13">
            <a:alphaModFix/>
          </a:blip>
          <a:stretch>
            <a:fillRect/>
          </a:stretch>
        </p:blipFill>
        <p:spPr>
          <a:xfrm>
            <a:off x="5246897" y="528710"/>
            <a:ext cx="406459" cy="406459"/>
          </a:xfrm>
          <a:prstGeom prst="rect">
            <a:avLst/>
          </a:prstGeom>
          <a:noFill/>
          <a:ln>
            <a:noFill/>
          </a:ln>
        </p:spPr>
      </p:pic>
      <p:cxnSp>
        <p:nvCxnSpPr>
          <p:cNvPr id="1150" name="Google Shape;1150;p40"/>
          <p:cNvCxnSpPr/>
          <p:nvPr/>
        </p:nvCxnSpPr>
        <p:spPr>
          <a:xfrm>
            <a:off x="4837947" y="1816847"/>
            <a:ext cx="623700" cy="0"/>
          </a:xfrm>
          <a:prstGeom prst="straightConnector1">
            <a:avLst/>
          </a:prstGeom>
          <a:noFill/>
          <a:ln w="19050" cap="flat" cmpd="sng">
            <a:solidFill>
              <a:schemeClr val="lt1"/>
            </a:solidFill>
            <a:prstDash val="solid"/>
            <a:round/>
            <a:headEnd type="none" w="med" len="med"/>
            <a:tailEnd type="none" w="med" len="med"/>
          </a:ln>
        </p:spPr>
      </p:cxnSp>
      <p:cxnSp>
        <p:nvCxnSpPr>
          <p:cNvPr id="1151" name="Google Shape;1151;p40"/>
          <p:cNvCxnSpPr/>
          <p:nvPr/>
        </p:nvCxnSpPr>
        <p:spPr>
          <a:xfrm>
            <a:off x="4837947" y="2240047"/>
            <a:ext cx="623700" cy="0"/>
          </a:xfrm>
          <a:prstGeom prst="straightConnector1">
            <a:avLst/>
          </a:prstGeom>
          <a:noFill/>
          <a:ln w="19050" cap="flat" cmpd="sng">
            <a:solidFill>
              <a:schemeClr val="lt1"/>
            </a:solidFill>
            <a:prstDash val="solid"/>
            <a:round/>
            <a:headEnd type="none" w="med" len="med"/>
            <a:tailEnd type="none" w="med" len="med"/>
          </a:ln>
        </p:spPr>
      </p:cxnSp>
      <p:cxnSp>
        <p:nvCxnSpPr>
          <p:cNvPr id="1152" name="Google Shape;1152;p40"/>
          <p:cNvCxnSpPr/>
          <p:nvPr/>
        </p:nvCxnSpPr>
        <p:spPr>
          <a:xfrm>
            <a:off x="4837947" y="2580809"/>
            <a:ext cx="623700" cy="0"/>
          </a:xfrm>
          <a:prstGeom prst="straightConnector1">
            <a:avLst/>
          </a:prstGeom>
          <a:noFill/>
          <a:ln w="19050" cap="flat" cmpd="sng">
            <a:solidFill>
              <a:schemeClr val="lt1"/>
            </a:solidFill>
            <a:prstDash val="solid"/>
            <a:round/>
            <a:headEnd type="none" w="med" len="med"/>
            <a:tailEnd type="none" w="med" len="med"/>
          </a:ln>
        </p:spPr>
      </p:cxnSp>
      <p:cxnSp>
        <p:nvCxnSpPr>
          <p:cNvPr id="1153" name="Google Shape;1153;p40"/>
          <p:cNvCxnSpPr/>
          <p:nvPr/>
        </p:nvCxnSpPr>
        <p:spPr>
          <a:xfrm>
            <a:off x="4837947" y="3180559"/>
            <a:ext cx="623700" cy="0"/>
          </a:xfrm>
          <a:prstGeom prst="straightConnector1">
            <a:avLst/>
          </a:prstGeom>
          <a:noFill/>
          <a:ln w="19050" cap="flat" cmpd="sng">
            <a:solidFill>
              <a:schemeClr val="lt1"/>
            </a:solidFill>
            <a:prstDash val="solid"/>
            <a:round/>
            <a:headEnd type="none" w="med" len="med"/>
            <a:tailEnd type="none" w="med" len="med"/>
          </a:ln>
        </p:spPr>
      </p:cxnSp>
      <p:cxnSp>
        <p:nvCxnSpPr>
          <p:cNvPr id="1154" name="Google Shape;1154;p40"/>
          <p:cNvCxnSpPr/>
          <p:nvPr/>
        </p:nvCxnSpPr>
        <p:spPr>
          <a:xfrm>
            <a:off x="5457072" y="1277147"/>
            <a:ext cx="623700" cy="0"/>
          </a:xfrm>
          <a:prstGeom prst="straightConnector1">
            <a:avLst/>
          </a:prstGeom>
          <a:noFill/>
          <a:ln w="19050" cap="flat" cmpd="sng">
            <a:solidFill>
              <a:schemeClr val="lt1"/>
            </a:solidFill>
            <a:prstDash val="solid"/>
            <a:round/>
            <a:headEnd type="none" w="med" len="med"/>
            <a:tailEnd type="none" w="med" len="med"/>
          </a:ln>
        </p:spPr>
      </p:cxnSp>
      <p:cxnSp>
        <p:nvCxnSpPr>
          <p:cNvPr id="1155" name="Google Shape;1155;p40"/>
          <p:cNvCxnSpPr/>
          <p:nvPr/>
        </p:nvCxnSpPr>
        <p:spPr>
          <a:xfrm>
            <a:off x="5457072" y="2245972"/>
            <a:ext cx="623700" cy="0"/>
          </a:xfrm>
          <a:prstGeom prst="straightConnector1">
            <a:avLst/>
          </a:prstGeom>
          <a:noFill/>
          <a:ln w="19050" cap="flat" cmpd="sng">
            <a:solidFill>
              <a:schemeClr val="lt1"/>
            </a:solidFill>
            <a:prstDash val="solid"/>
            <a:round/>
            <a:headEnd type="none" w="med" len="med"/>
            <a:tailEnd type="none" w="med" len="med"/>
          </a:ln>
        </p:spPr>
      </p:cxnSp>
      <p:cxnSp>
        <p:nvCxnSpPr>
          <p:cNvPr id="1156" name="Google Shape;1156;p40"/>
          <p:cNvCxnSpPr/>
          <p:nvPr/>
        </p:nvCxnSpPr>
        <p:spPr>
          <a:xfrm>
            <a:off x="5457072" y="2933097"/>
            <a:ext cx="623700" cy="0"/>
          </a:xfrm>
          <a:prstGeom prst="straightConnector1">
            <a:avLst/>
          </a:prstGeom>
          <a:noFill/>
          <a:ln w="19050" cap="flat" cmpd="sng">
            <a:solidFill>
              <a:schemeClr val="lt1"/>
            </a:solidFill>
            <a:prstDash val="solid"/>
            <a:round/>
            <a:headEnd type="none" w="med" len="med"/>
            <a:tailEnd type="non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1" name="Google Shape;1161;p41"/>
          <p:cNvSpPr/>
          <p:nvPr/>
        </p:nvSpPr>
        <p:spPr>
          <a:xfrm>
            <a:off x="3578225" y="281700"/>
            <a:ext cx="4010700" cy="4552800"/>
          </a:xfrm>
          <a:prstGeom prst="roundRect">
            <a:avLst>
              <a:gd name="adj" fmla="val 2398"/>
            </a:avLst>
          </a:prstGeom>
          <a:solidFill>
            <a:srgbClr val="000000">
              <a:alpha val="34810"/>
            </a:srgbClr>
          </a:solidFill>
          <a:ln>
            <a:noFill/>
          </a:ln>
          <a:effectLst>
            <a:outerShdw blurRad="242888" dist="85725" dir="3060000" algn="bl" rotWithShape="0">
              <a:srgbClr val="BFBFBF">
                <a:alpha val="34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62" name="Google Shape;1162;p41"/>
          <p:cNvSpPr txBox="1"/>
          <p:nvPr/>
        </p:nvSpPr>
        <p:spPr>
          <a:xfrm>
            <a:off x="4262100" y="4070125"/>
            <a:ext cx="7905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700">
                <a:solidFill>
                  <a:schemeClr val="lt1"/>
                </a:solidFill>
                <a:latin typeface="Open Sans"/>
                <a:ea typeface="Open Sans"/>
                <a:cs typeface="Open Sans"/>
                <a:sym typeface="Open Sans"/>
              </a:rPr>
              <a:t>Pentesting externo anual independiente </a:t>
            </a:r>
            <a:endParaRPr sz="700">
              <a:latin typeface="Open Sans"/>
              <a:ea typeface="Open Sans"/>
              <a:cs typeface="Open Sans"/>
              <a:sym typeface="Open Sans"/>
            </a:endParaRPr>
          </a:p>
        </p:txBody>
      </p:sp>
      <p:sp>
        <p:nvSpPr>
          <p:cNvPr id="1163" name="Google Shape;1163;p41"/>
          <p:cNvSpPr txBox="1"/>
          <p:nvPr/>
        </p:nvSpPr>
        <p:spPr>
          <a:xfrm>
            <a:off x="8632213" y="6224275"/>
            <a:ext cx="1525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000"/>
          </a:p>
        </p:txBody>
      </p:sp>
      <p:cxnSp>
        <p:nvCxnSpPr>
          <p:cNvPr id="1164" name="Google Shape;1164;p41"/>
          <p:cNvCxnSpPr>
            <a:stCxn id="1165" idx="2"/>
          </p:cNvCxnSpPr>
          <p:nvPr/>
        </p:nvCxnSpPr>
        <p:spPr>
          <a:xfrm>
            <a:off x="6717550" y="1556688"/>
            <a:ext cx="5700" cy="2060700"/>
          </a:xfrm>
          <a:prstGeom prst="straightConnector1">
            <a:avLst/>
          </a:prstGeom>
          <a:noFill/>
          <a:ln w="19050" cap="flat" cmpd="sng">
            <a:solidFill>
              <a:schemeClr val="lt1"/>
            </a:solidFill>
            <a:prstDash val="solid"/>
            <a:round/>
            <a:headEnd type="none" w="med" len="med"/>
            <a:tailEnd type="none" w="med" len="med"/>
          </a:ln>
        </p:spPr>
      </p:cxnSp>
      <p:cxnSp>
        <p:nvCxnSpPr>
          <p:cNvPr id="1166" name="Google Shape;1166;p41"/>
          <p:cNvCxnSpPr>
            <a:stCxn id="1167" idx="3"/>
          </p:cNvCxnSpPr>
          <p:nvPr/>
        </p:nvCxnSpPr>
        <p:spPr>
          <a:xfrm>
            <a:off x="6201771" y="2095509"/>
            <a:ext cx="531900" cy="0"/>
          </a:xfrm>
          <a:prstGeom prst="straightConnector1">
            <a:avLst/>
          </a:prstGeom>
          <a:noFill/>
          <a:ln w="19050" cap="flat" cmpd="sng">
            <a:solidFill>
              <a:schemeClr val="lt1"/>
            </a:solidFill>
            <a:prstDash val="solid"/>
            <a:round/>
            <a:headEnd type="none" w="med" len="med"/>
            <a:tailEnd type="none" w="med" len="med"/>
          </a:ln>
        </p:spPr>
      </p:cxnSp>
      <p:cxnSp>
        <p:nvCxnSpPr>
          <p:cNvPr id="1168" name="Google Shape;1168;p41"/>
          <p:cNvCxnSpPr/>
          <p:nvPr/>
        </p:nvCxnSpPr>
        <p:spPr>
          <a:xfrm>
            <a:off x="6336650" y="3211589"/>
            <a:ext cx="397200" cy="0"/>
          </a:xfrm>
          <a:prstGeom prst="straightConnector1">
            <a:avLst/>
          </a:prstGeom>
          <a:noFill/>
          <a:ln w="19050" cap="flat" cmpd="sng">
            <a:solidFill>
              <a:schemeClr val="lt1"/>
            </a:solidFill>
            <a:prstDash val="solid"/>
            <a:round/>
            <a:headEnd type="none" w="med" len="med"/>
            <a:tailEnd type="none" w="med" len="med"/>
          </a:ln>
        </p:spPr>
      </p:cxnSp>
      <p:pic>
        <p:nvPicPr>
          <p:cNvPr id="1165" name="Google Shape;1165;p41"/>
          <p:cNvPicPr preferRelativeResize="0"/>
          <p:nvPr/>
        </p:nvPicPr>
        <p:blipFill>
          <a:blip r:embed="rId3">
            <a:alphaModFix/>
          </a:blip>
          <a:stretch>
            <a:fillRect/>
          </a:stretch>
        </p:blipFill>
        <p:spPr>
          <a:xfrm>
            <a:off x="6517450" y="1156487"/>
            <a:ext cx="400200" cy="400200"/>
          </a:xfrm>
          <a:prstGeom prst="rect">
            <a:avLst/>
          </a:prstGeom>
          <a:noFill/>
          <a:ln>
            <a:noFill/>
          </a:ln>
        </p:spPr>
      </p:pic>
      <p:sp>
        <p:nvSpPr>
          <p:cNvPr id="1169" name="Google Shape;1169;p41"/>
          <p:cNvSpPr txBox="1"/>
          <p:nvPr/>
        </p:nvSpPr>
        <p:spPr>
          <a:xfrm>
            <a:off x="217075" y="1308875"/>
            <a:ext cx="3297600" cy="3347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000">
                <a:solidFill>
                  <a:schemeClr val="lt1"/>
                </a:solidFill>
                <a:latin typeface="Open Sans"/>
                <a:ea typeface="Open Sans"/>
                <a:cs typeface="Open Sans"/>
                <a:sym typeface="Open Sans"/>
              </a:rPr>
              <a:t>El monitoreo del sistema ocurre según los requisitos técnicos de seguridad de la red (NET-TR) y los requisitos técnicos de monitoreo continuo (MON-TR)</a:t>
            </a:r>
            <a:endParaRPr sz="1000">
              <a:solidFill>
                <a:schemeClr val="lt1"/>
              </a:solidFill>
              <a:latin typeface="Open Sans"/>
              <a:ea typeface="Open Sans"/>
              <a:cs typeface="Open Sans"/>
              <a:sym typeface="Open Sans"/>
            </a:endParaRPr>
          </a:p>
          <a:p>
            <a:pPr marL="0" lvl="0" indent="0" algn="l" rtl="0">
              <a:lnSpc>
                <a:spcPct val="115000"/>
              </a:lnSpc>
              <a:spcBef>
                <a:spcPts val="0"/>
              </a:spcBef>
              <a:spcAft>
                <a:spcPts val="0"/>
              </a:spcAft>
              <a:buNone/>
            </a:pPr>
            <a:endParaRPr sz="1000">
              <a:solidFill>
                <a:schemeClr val="lt1"/>
              </a:solidFill>
              <a:latin typeface="Open Sans"/>
              <a:ea typeface="Open Sans"/>
              <a:cs typeface="Open Sans"/>
              <a:sym typeface="Open Sans"/>
            </a:endParaRPr>
          </a:p>
          <a:p>
            <a:pPr marL="0" lvl="0" indent="0" algn="l" rtl="0">
              <a:lnSpc>
                <a:spcPct val="115000"/>
              </a:lnSpc>
              <a:spcBef>
                <a:spcPts val="0"/>
              </a:spcBef>
              <a:spcAft>
                <a:spcPts val="0"/>
              </a:spcAft>
              <a:buNone/>
            </a:pPr>
            <a:r>
              <a:rPr lang="en" sz="1000">
                <a:solidFill>
                  <a:schemeClr val="lt1"/>
                </a:solidFill>
                <a:latin typeface="Open Sans"/>
                <a:ea typeface="Open Sans"/>
                <a:cs typeface="Open Sans"/>
                <a:sym typeface="Open Sans"/>
              </a:rPr>
              <a:t>Los defectos funcionales y de seguridad encontrados en las operaciones se rastrean como defectos según los Requisitos técnicos de gestión de proyectos y recursos (PRM-TR-1) y se priorizan para solucionarlos de acuerdo con los plazos de reparación requeridos establecidos en los Requisitos técnicos de gestión de vulnerabilidades (TVM-TR)</a:t>
            </a:r>
            <a:endParaRPr sz="1000">
              <a:solidFill>
                <a:schemeClr val="lt1"/>
              </a:solidFill>
              <a:latin typeface="Open Sans"/>
              <a:ea typeface="Open Sans"/>
              <a:cs typeface="Open Sans"/>
              <a:sym typeface="Open Sans"/>
            </a:endParaRPr>
          </a:p>
          <a:p>
            <a:pPr marL="0" lvl="0" indent="0" algn="l" rtl="0">
              <a:lnSpc>
                <a:spcPct val="115000"/>
              </a:lnSpc>
              <a:spcBef>
                <a:spcPts val="0"/>
              </a:spcBef>
              <a:spcAft>
                <a:spcPts val="0"/>
              </a:spcAft>
              <a:buNone/>
            </a:pPr>
            <a:endParaRPr sz="1000">
              <a:solidFill>
                <a:schemeClr val="lt1"/>
              </a:solidFill>
              <a:latin typeface="Open Sans"/>
              <a:ea typeface="Open Sans"/>
              <a:cs typeface="Open Sans"/>
              <a:sym typeface="Open Sans"/>
            </a:endParaRPr>
          </a:p>
          <a:p>
            <a:pPr marL="0" marR="38100" lvl="0" indent="0" algn="l" rtl="0">
              <a:lnSpc>
                <a:spcPct val="115000"/>
              </a:lnSpc>
              <a:spcBef>
                <a:spcPts val="0"/>
              </a:spcBef>
              <a:spcAft>
                <a:spcPts val="0"/>
              </a:spcAft>
              <a:buNone/>
            </a:pPr>
            <a:r>
              <a:rPr lang="en" sz="1000">
                <a:solidFill>
                  <a:schemeClr val="lt1"/>
                </a:solidFill>
                <a:latin typeface="Open Sans"/>
                <a:ea typeface="Open Sans"/>
                <a:cs typeface="Open Sans"/>
                <a:sym typeface="Open Sans"/>
              </a:rPr>
              <a:t>El sistema se mantiene actualizado con los últimos parches para sistemas operativos, bibliotecas de código abierto, software comercial de terceros, bases de datos y middleware según los requisitos técnicos de gestión de parches</a:t>
            </a:r>
            <a:endParaRPr sz="1000">
              <a:solidFill>
                <a:schemeClr val="lt1"/>
              </a:solidFill>
              <a:latin typeface="Open Sans"/>
              <a:ea typeface="Open Sans"/>
              <a:cs typeface="Open Sans"/>
              <a:sym typeface="Open Sans"/>
            </a:endParaRPr>
          </a:p>
        </p:txBody>
      </p:sp>
      <p:pic>
        <p:nvPicPr>
          <p:cNvPr id="1167" name="Google Shape;1167;p41"/>
          <p:cNvPicPr preferRelativeResize="0"/>
          <p:nvPr/>
        </p:nvPicPr>
        <p:blipFill>
          <a:blip r:embed="rId4">
            <a:alphaModFix/>
          </a:blip>
          <a:stretch>
            <a:fillRect/>
          </a:stretch>
        </p:blipFill>
        <p:spPr>
          <a:xfrm>
            <a:off x="5863072" y="1926159"/>
            <a:ext cx="338700" cy="338700"/>
          </a:xfrm>
          <a:prstGeom prst="rect">
            <a:avLst/>
          </a:prstGeom>
          <a:noFill/>
          <a:ln>
            <a:noFill/>
          </a:ln>
        </p:spPr>
      </p:pic>
      <p:pic>
        <p:nvPicPr>
          <p:cNvPr id="1170" name="Google Shape;1170;p41"/>
          <p:cNvPicPr preferRelativeResize="0"/>
          <p:nvPr/>
        </p:nvPicPr>
        <p:blipFill>
          <a:blip r:embed="rId5">
            <a:alphaModFix/>
          </a:blip>
          <a:stretch>
            <a:fillRect/>
          </a:stretch>
        </p:blipFill>
        <p:spPr>
          <a:xfrm>
            <a:off x="7028550" y="1778213"/>
            <a:ext cx="442100" cy="442100"/>
          </a:xfrm>
          <a:prstGeom prst="rect">
            <a:avLst/>
          </a:prstGeom>
          <a:noFill/>
          <a:ln>
            <a:noFill/>
          </a:ln>
          <a:effectLst>
            <a:outerShdw blurRad="57150" dist="19050" dir="5400000" algn="bl" rotWithShape="0">
              <a:srgbClr val="000000">
                <a:alpha val="50000"/>
              </a:srgbClr>
            </a:outerShdw>
          </a:effectLst>
        </p:spPr>
      </p:pic>
      <p:sp>
        <p:nvSpPr>
          <p:cNvPr id="1171" name="Google Shape;1171;p41"/>
          <p:cNvSpPr txBox="1"/>
          <p:nvPr/>
        </p:nvSpPr>
        <p:spPr>
          <a:xfrm>
            <a:off x="6991850" y="2245400"/>
            <a:ext cx="6615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Open Sans"/>
                <a:ea typeface="Open Sans"/>
                <a:cs typeface="Open Sans"/>
                <a:sym typeface="Open Sans"/>
              </a:rPr>
              <a:t>GNSS Global Network Security Stack</a:t>
            </a:r>
            <a:endParaRPr sz="800">
              <a:latin typeface="Open Sans"/>
              <a:ea typeface="Open Sans"/>
              <a:cs typeface="Open Sans"/>
              <a:sym typeface="Open Sans"/>
            </a:endParaRPr>
          </a:p>
        </p:txBody>
      </p:sp>
      <p:pic>
        <p:nvPicPr>
          <p:cNvPr id="1172" name="Google Shape;1172;p41"/>
          <p:cNvPicPr preferRelativeResize="0"/>
          <p:nvPr/>
        </p:nvPicPr>
        <p:blipFill>
          <a:blip r:embed="rId6">
            <a:alphaModFix/>
          </a:blip>
          <a:stretch>
            <a:fillRect/>
          </a:stretch>
        </p:blipFill>
        <p:spPr>
          <a:xfrm>
            <a:off x="5864325" y="3020188"/>
            <a:ext cx="480243" cy="400200"/>
          </a:xfrm>
          <a:prstGeom prst="rect">
            <a:avLst/>
          </a:prstGeom>
          <a:noFill/>
          <a:ln>
            <a:noFill/>
          </a:ln>
        </p:spPr>
      </p:pic>
      <p:pic>
        <p:nvPicPr>
          <p:cNvPr id="1173" name="Google Shape;1173;p41"/>
          <p:cNvPicPr preferRelativeResize="0"/>
          <p:nvPr/>
        </p:nvPicPr>
        <p:blipFill>
          <a:blip r:embed="rId7">
            <a:alphaModFix/>
          </a:blip>
          <a:stretch>
            <a:fillRect/>
          </a:stretch>
        </p:blipFill>
        <p:spPr>
          <a:xfrm>
            <a:off x="5728200" y="2333658"/>
            <a:ext cx="608450" cy="191645"/>
          </a:xfrm>
          <a:prstGeom prst="rect">
            <a:avLst/>
          </a:prstGeom>
          <a:noFill/>
          <a:ln>
            <a:noFill/>
          </a:ln>
        </p:spPr>
      </p:pic>
      <p:pic>
        <p:nvPicPr>
          <p:cNvPr id="1174" name="Google Shape;1174;p41"/>
          <p:cNvPicPr preferRelativeResize="0"/>
          <p:nvPr/>
        </p:nvPicPr>
        <p:blipFill>
          <a:blip r:embed="rId8">
            <a:alphaModFix/>
          </a:blip>
          <a:stretch>
            <a:fillRect/>
          </a:stretch>
        </p:blipFill>
        <p:spPr>
          <a:xfrm>
            <a:off x="5864327" y="2594113"/>
            <a:ext cx="441450" cy="330663"/>
          </a:xfrm>
          <a:prstGeom prst="rect">
            <a:avLst/>
          </a:prstGeom>
          <a:noFill/>
          <a:ln>
            <a:noFill/>
          </a:ln>
        </p:spPr>
      </p:pic>
      <p:cxnSp>
        <p:nvCxnSpPr>
          <p:cNvPr id="1175" name="Google Shape;1175;p41"/>
          <p:cNvCxnSpPr>
            <a:stCxn id="1173" idx="3"/>
          </p:cNvCxnSpPr>
          <p:nvPr/>
        </p:nvCxnSpPr>
        <p:spPr>
          <a:xfrm>
            <a:off x="6336650" y="2429481"/>
            <a:ext cx="388200" cy="0"/>
          </a:xfrm>
          <a:prstGeom prst="straightConnector1">
            <a:avLst/>
          </a:prstGeom>
          <a:noFill/>
          <a:ln w="19050" cap="flat" cmpd="sng">
            <a:solidFill>
              <a:schemeClr val="lt1"/>
            </a:solidFill>
            <a:prstDash val="solid"/>
            <a:round/>
            <a:headEnd type="none" w="med" len="med"/>
            <a:tailEnd type="none" w="med" len="med"/>
          </a:ln>
        </p:spPr>
      </p:cxnSp>
      <p:sp>
        <p:nvSpPr>
          <p:cNvPr id="1176" name="Google Shape;1176;p41"/>
          <p:cNvSpPr txBox="1"/>
          <p:nvPr/>
        </p:nvSpPr>
        <p:spPr>
          <a:xfrm>
            <a:off x="5864325" y="3632088"/>
            <a:ext cx="976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lt1"/>
                </a:solidFill>
                <a:latin typeface="Open Sans"/>
                <a:ea typeface="Open Sans"/>
                <a:cs typeface="Open Sans"/>
                <a:sym typeface="Open Sans"/>
              </a:rPr>
              <a:t>Monitoreo SIEM</a:t>
            </a:r>
            <a:endParaRPr sz="700">
              <a:solidFill>
                <a:schemeClr val="lt1"/>
              </a:solidFill>
              <a:latin typeface="Open Sans"/>
              <a:ea typeface="Open Sans"/>
              <a:cs typeface="Open Sans"/>
              <a:sym typeface="Open Sans"/>
            </a:endParaRPr>
          </a:p>
          <a:p>
            <a:pPr marL="0" lvl="0" indent="0" algn="l" rtl="0">
              <a:spcBef>
                <a:spcPts val="0"/>
              </a:spcBef>
              <a:spcAft>
                <a:spcPts val="0"/>
              </a:spcAft>
              <a:buNone/>
            </a:pPr>
            <a:r>
              <a:rPr lang="en" sz="700">
                <a:solidFill>
                  <a:schemeClr val="lt1"/>
                </a:solidFill>
                <a:latin typeface="Open Sans"/>
                <a:ea typeface="Open Sans"/>
                <a:cs typeface="Open Sans"/>
                <a:sym typeface="Open Sans"/>
              </a:rPr>
              <a:t>Respuesta incidentes</a:t>
            </a:r>
            <a:endParaRPr sz="700">
              <a:solidFill>
                <a:schemeClr val="lt1"/>
              </a:solidFill>
              <a:latin typeface="Open Sans"/>
              <a:ea typeface="Open Sans"/>
              <a:cs typeface="Open Sans"/>
              <a:sym typeface="Open Sans"/>
            </a:endParaRPr>
          </a:p>
          <a:p>
            <a:pPr marL="0" lvl="0" indent="0" algn="l" rtl="0">
              <a:spcBef>
                <a:spcPts val="0"/>
              </a:spcBef>
              <a:spcAft>
                <a:spcPts val="0"/>
              </a:spcAft>
              <a:buNone/>
            </a:pPr>
            <a:r>
              <a:rPr lang="en" sz="700">
                <a:solidFill>
                  <a:schemeClr val="lt1"/>
                </a:solidFill>
                <a:latin typeface="Open Sans"/>
                <a:ea typeface="Open Sans"/>
                <a:cs typeface="Open Sans"/>
                <a:sym typeface="Open Sans"/>
              </a:rPr>
              <a:t>Alertas GTVM</a:t>
            </a:r>
            <a:endParaRPr sz="700">
              <a:solidFill>
                <a:schemeClr val="lt1"/>
              </a:solidFill>
              <a:latin typeface="Open Sans"/>
              <a:ea typeface="Open Sans"/>
              <a:cs typeface="Open Sans"/>
              <a:sym typeface="Open Sans"/>
            </a:endParaRPr>
          </a:p>
        </p:txBody>
      </p:sp>
      <p:cxnSp>
        <p:nvCxnSpPr>
          <p:cNvPr id="1177" name="Google Shape;1177;p41"/>
          <p:cNvCxnSpPr>
            <a:stCxn id="1174" idx="3"/>
          </p:cNvCxnSpPr>
          <p:nvPr/>
        </p:nvCxnSpPr>
        <p:spPr>
          <a:xfrm>
            <a:off x="6305777" y="2759444"/>
            <a:ext cx="418800" cy="0"/>
          </a:xfrm>
          <a:prstGeom prst="straightConnector1">
            <a:avLst/>
          </a:prstGeom>
          <a:noFill/>
          <a:ln w="19050" cap="flat" cmpd="sng">
            <a:solidFill>
              <a:schemeClr val="lt1"/>
            </a:solidFill>
            <a:prstDash val="solid"/>
            <a:round/>
            <a:headEnd type="none" w="med" len="med"/>
            <a:tailEnd type="none" w="med" len="med"/>
          </a:ln>
        </p:spPr>
      </p:cxnSp>
      <p:cxnSp>
        <p:nvCxnSpPr>
          <p:cNvPr id="1178" name="Google Shape;1178;p41"/>
          <p:cNvCxnSpPr/>
          <p:nvPr/>
        </p:nvCxnSpPr>
        <p:spPr>
          <a:xfrm>
            <a:off x="6724725" y="2245400"/>
            <a:ext cx="729600" cy="0"/>
          </a:xfrm>
          <a:prstGeom prst="straightConnector1">
            <a:avLst/>
          </a:prstGeom>
          <a:noFill/>
          <a:ln w="19050" cap="flat" cmpd="sng">
            <a:solidFill>
              <a:schemeClr val="lt1"/>
            </a:solidFill>
            <a:prstDash val="solid"/>
            <a:round/>
            <a:headEnd type="none" w="med" len="med"/>
            <a:tailEnd type="none" w="med" len="med"/>
          </a:ln>
        </p:spPr>
      </p:cxnSp>
      <p:sp>
        <p:nvSpPr>
          <p:cNvPr id="1179" name="Google Shape;1179;p41"/>
          <p:cNvSpPr txBox="1"/>
          <p:nvPr/>
        </p:nvSpPr>
        <p:spPr>
          <a:xfrm>
            <a:off x="3673400" y="3810200"/>
            <a:ext cx="6615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lt1"/>
                </a:solidFill>
                <a:latin typeface="Open Sans"/>
                <a:ea typeface="Open Sans"/>
                <a:cs typeface="Open Sans"/>
                <a:sym typeface="Open Sans"/>
              </a:rPr>
              <a:t>Programa Hacker One</a:t>
            </a:r>
            <a:endParaRPr sz="700">
              <a:solidFill>
                <a:schemeClr val="lt1"/>
              </a:solidFill>
              <a:latin typeface="Open Sans"/>
              <a:ea typeface="Open Sans"/>
              <a:cs typeface="Open Sans"/>
              <a:sym typeface="Open Sans"/>
            </a:endParaRPr>
          </a:p>
        </p:txBody>
      </p:sp>
      <p:pic>
        <p:nvPicPr>
          <p:cNvPr id="1180" name="Google Shape;1180;p41"/>
          <p:cNvPicPr preferRelativeResize="0"/>
          <p:nvPr/>
        </p:nvPicPr>
        <p:blipFill>
          <a:blip r:embed="rId9">
            <a:alphaModFix/>
          </a:blip>
          <a:stretch>
            <a:fillRect/>
          </a:stretch>
        </p:blipFill>
        <p:spPr>
          <a:xfrm>
            <a:off x="4865212" y="3060412"/>
            <a:ext cx="441450" cy="362007"/>
          </a:xfrm>
          <a:prstGeom prst="rect">
            <a:avLst/>
          </a:prstGeom>
          <a:noFill/>
          <a:ln>
            <a:noFill/>
          </a:ln>
        </p:spPr>
      </p:pic>
      <p:pic>
        <p:nvPicPr>
          <p:cNvPr id="1181" name="Google Shape;1181;p41"/>
          <p:cNvPicPr preferRelativeResize="0"/>
          <p:nvPr/>
        </p:nvPicPr>
        <p:blipFill>
          <a:blip r:embed="rId10">
            <a:alphaModFix/>
          </a:blip>
          <a:stretch>
            <a:fillRect/>
          </a:stretch>
        </p:blipFill>
        <p:spPr>
          <a:xfrm>
            <a:off x="4853900" y="3677638"/>
            <a:ext cx="445900" cy="340142"/>
          </a:xfrm>
          <a:prstGeom prst="rect">
            <a:avLst/>
          </a:prstGeom>
          <a:noFill/>
          <a:ln>
            <a:noFill/>
          </a:ln>
        </p:spPr>
      </p:pic>
      <p:pic>
        <p:nvPicPr>
          <p:cNvPr id="1182" name="Google Shape;1182;p41"/>
          <p:cNvPicPr preferRelativeResize="0"/>
          <p:nvPr/>
        </p:nvPicPr>
        <p:blipFill>
          <a:blip r:embed="rId11">
            <a:alphaModFix/>
          </a:blip>
          <a:stretch>
            <a:fillRect/>
          </a:stretch>
        </p:blipFill>
        <p:spPr>
          <a:xfrm>
            <a:off x="4993475" y="4179286"/>
            <a:ext cx="289600" cy="289600"/>
          </a:xfrm>
          <a:prstGeom prst="rect">
            <a:avLst/>
          </a:prstGeom>
          <a:noFill/>
          <a:ln>
            <a:noFill/>
          </a:ln>
        </p:spPr>
      </p:pic>
      <p:pic>
        <p:nvPicPr>
          <p:cNvPr id="1183" name="Google Shape;1183;p41"/>
          <p:cNvPicPr preferRelativeResize="0"/>
          <p:nvPr/>
        </p:nvPicPr>
        <p:blipFill>
          <a:blip r:embed="rId12">
            <a:alphaModFix/>
          </a:blip>
          <a:stretch>
            <a:fillRect/>
          </a:stretch>
        </p:blipFill>
        <p:spPr>
          <a:xfrm>
            <a:off x="3724400" y="3452805"/>
            <a:ext cx="338700" cy="370453"/>
          </a:xfrm>
          <a:prstGeom prst="rect">
            <a:avLst/>
          </a:prstGeom>
          <a:noFill/>
          <a:ln>
            <a:noFill/>
          </a:ln>
        </p:spPr>
      </p:pic>
      <p:sp>
        <p:nvSpPr>
          <p:cNvPr id="1184" name="Google Shape;1184;p41"/>
          <p:cNvSpPr txBox="1"/>
          <p:nvPr/>
        </p:nvSpPr>
        <p:spPr>
          <a:xfrm>
            <a:off x="3632750" y="2901599"/>
            <a:ext cx="742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chemeClr val="lt1"/>
                </a:solidFill>
              </a:rPr>
              <a:t>Pruebas BCP/DRP</a:t>
            </a:r>
            <a:endParaRPr/>
          </a:p>
        </p:txBody>
      </p:sp>
      <p:pic>
        <p:nvPicPr>
          <p:cNvPr id="1185" name="Google Shape;1185;p41"/>
          <p:cNvPicPr preferRelativeResize="0"/>
          <p:nvPr/>
        </p:nvPicPr>
        <p:blipFill>
          <a:blip r:embed="rId13">
            <a:alphaModFix/>
          </a:blip>
          <a:stretch>
            <a:fillRect/>
          </a:stretch>
        </p:blipFill>
        <p:spPr>
          <a:xfrm>
            <a:off x="5466600" y="3655065"/>
            <a:ext cx="441450" cy="382061"/>
          </a:xfrm>
          <a:prstGeom prst="rect">
            <a:avLst/>
          </a:prstGeom>
          <a:noFill/>
          <a:ln>
            <a:noFill/>
          </a:ln>
        </p:spPr>
      </p:pic>
      <p:sp>
        <p:nvSpPr>
          <p:cNvPr id="1186" name="Google Shape;1186;p41"/>
          <p:cNvSpPr txBox="1"/>
          <p:nvPr/>
        </p:nvSpPr>
        <p:spPr>
          <a:xfrm>
            <a:off x="4175803" y="3056000"/>
            <a:ext cx="74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lt1"/>
                </a:solidFill>
                <a:latin typeface="Open Sans"/>
                <a:ea typeface="Open Sans"/>
                <a:cs typeface="Open Sans"/>
                <a:sym typeface="Open Sans"/>
              </a:rPr>
              <a:t>Seguridad Ofensiva</a:t>
            </a:r>
            <a:endParaRPr sz="700">
              <a:latin typeface="Open Sans"/>
              <a:ea typeface="Open Sans"/>
              <a:cs typeface="Open Sans"/>
              <a:sym typeface="Open Sans"/>
            </a:endParaRPr>
          </a:p>
        </p:txBody>
      </p:sp>
      <p:sp>
        <p:nvSpPr>
          <p:cNvPr id="1187" name="Google Shape;1187;p41"/>
          <p:cNvSpPr txBox="1"/>
          <p:nvPr/>
        </p:nvSpPr>
        <p:spPr>
          <a:xfrm>
            <a:off x="4184890" y="3632100"/>
            <a:ext cx="661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lt1"/>
                </a:solidFill>
                <a:latin typeface="Open Sans"/>
                <a:ea typeface="Open Sans"/>
                <a:cs typeface="Open Sans"/>
                <a:sym typeface="Open Sans"/>
              </a:rPr>
              <a:t>Seguridad Defensiva</a:t>
            </a:r>
            <a:endParaRPr sz="700">
              <a:latin typeface="Open Sans"/>
              <a:ea typeface="Open Sans"/>
              <a:cs typeface="Open Sans"/>
              <a:sym typeface="Open Sans"/>
            </a:endParaRPr>
          </a:p>
        </p:txBody>
      </p:sp>
      <p:pic>
        <p:nvPicPr>
          <p:cNvPr id="1188" name="Google Shape;1188;p41"/>
          <p:cNvPicPr preferRelativeResize="0"/>
          <p:nvPr/>
        </p:nvPicPr>
        <p:blipFill>
          <a:blip r:embed="rId14">
            <a:alphaModFix/>
          </a:blip>
          <a:stretch>
            <a:fillRect/>
          </a:stretch>
        </p:blipFill>
        <p:spPr>
          <a:xfrm>
            <a:off x="3733173" y="2525313"/>
            <a:ext cx="445900" cy="409276"/>
          </a:xfrm>
          <a:prstGeom prst="rect">
            <a:avLst/>
          </a:prstGeom>
          <a:noFill/>
          <a:ln>
            <a:noFill/>
          </a:ln>
        </p:spPr>
      </p:pic>
      <p:pic>
        <p:nvPicPr>
          <p:cNvPr id="1189" name="Google Shape;1189;p41"/>
          <p:cNvPicPr preferRelativeResize="0"/>
          <p:nvPr/>
        </p:nvPicPr>
        <p:blipFill rotWithShape="1">
          <a:blip r:embed="rId15">
            <a:alphaModFix/>
          </a:blip>
          <a:srcRect l="39" r="49"/>
          <a:stretch/>
        </p:blipFill>
        <p:spPr>
          <a:xfrm>
            <a:off x="7653338" y="189038"/>
            <a:ext cx="1274602" cy="1274600"/>
          </a:xfrm>
          <a:prstGeom prst="rect">
            <a:avLst/>
          </a:prstGeom>
          <a:noFill/>
          <a:ln>
            <a:noFill/>
          </a:ln>
        </p:spPr>
      </p:pic>
      <p:sp>
        <p:nvSpPr>
          <p:cNvPr id="1190" name="Google Shape;1190;p41"/>
          <p:cNvSpPr txBox="1"/>
          <p:nvPr/>
        </p:nvSpPr>
        <p:spPr>
          <a:xfrm>
            <a:off x="265425" y="628425"/>
            <a:ext cx="2370000" cy="587100"/>
          </a:xfrm>
          <a:prstGeom prst="rect">
            <a:avLst/>
          </a:prstGeom>
          <a:noFill/>
          <a:ln>
            <a:noFill/>
          </a:ln>
        </p:spPr>
        <p:txBody>
          <a:bodyPr spcFirstLastPara="1" wrap="square" lIns="9525" tIns="9525" rIns="9525" bIns="9525" anchor="ctr" anchorCtr="0">
            <a:noAutofit/>
          </a:bodyPr>
          <a:lstStyle/>
          <a:p>
            <a:pPr marL="0" marR="0" lvl="0" indent="0" algn="l" rtl="0">
              <a:lnSpc>
                <a:spcPct val="90000"/>
              </a:lnSpc>
              <a:spcBef>
                <a:spcPts val="300"/>
              </a:spcBef>
              <a:spcAft>
                <a:spcPts val="0"/>
              </a:spcAft>
              <a:buClr>
                <a:schemeClr val="lt1"/>
              </a:buClr>
              <a:buSzPts val="800"/>
              <a:buFont typeface="Calibri"/>
              <a:buNone/>
            </a:pPr>
            <a:r>
              <a:rPr lang="en" sz="3200">
                <a:solidFill>
                  <a:schemeClr val="lt1"/>
                </a:solidFill>
                <a:latin typeface="Open Sans Light"/>
                <a:ea typeface="Open Sans Light"/>
                <a:cs typeface="Open Sans Light"/>
                <a:sym typeface="Open Sans Light"/>
              </a:rPr>
              <a:t>Operaciones</a:t>
            </a:r>
            <a:endParaRPr sz="3200">
              <a:solidFill>
                <a:schemeClr val="lt1"/>
              </a:solidFill>
              <a:latin typeface="Open Sans Light"/>
              <a:ea typeface="Open Sans Light"/>
              <a:cs typeface="Open Sans Light"/>
              <a:sym typeface="Open Sans Light"/>
            </a:endParaRPr>
          </a:p>
        </p:txBody>
      </p:sp>
      <p:sp>
        <p:nvSpPr>
          <p:cNvPr id="1191" name="Google Shape;1191;p41"/>
          <p:cNvSpPr/>
          <p:nvPr/>
        </p:nvSpPr>
        <p:spPr>
          <a:xfrm rot="5400000">
            <a:off x="2866461" y="846268"/>
            <a:ext cx="158700" cy="137100"/>
          </a:xfrm>
          <a:prstGeom prst="triangle">
            <a:avLst>
              <a:gd name="adj" fmla="val 50000"/>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92" name="Google Shape;1192;p41"/>
          <p:cNvCxnSpPr/>
          <p:nvPr/>
        </p:nvCxnSpPr>
        <p:spPr>
          <a:xfrm rot="10800000" flipH="1">
            <a:off x="5970825" y="3630375"/>
            <a:ext cx="763200" cy="15300"/>
          </a:xfrm>
          <a:prstGeom prst="straightConnector1">
            <a:avLst/>
          </a:prstGeom>
          <a:noFill/>
          <a:ln w="19050" cap="flat" cmpd="sng">
            <a:solidFill>
              <a:schemeClr val="lt1"/>
            </a:solidFill>
            <a:prstDash val="solid"/>
            <a:round/>
            <a:headEnd type="none" w="med" len="med"/>
            <a:tailEnd type="non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sp>
        <p:nvSpPr>
          <p:cNvPr id="1197" name="Google Shape;1197;p42"/>
          <p:cNvSpPr/>
          <p:nvPr/>
        </p:nvSpPr>
        <p:spPr>
          <a:xfrm>
            <a:off x="3262425" y="3089750"/>
            <a:ext cx="5589000" cy="1293000"/>
          </a:xfrm>
          <a:prstGeom prst="roundRect">
            <a:avLst>
              <a:gd name="adj" fmla="val 10795"/>
            </a:avLst>
          </a:prstGeom>
          <a:solidFill>
            <a:srgbClr val="293138">
              <a:alpha val="75320"/>
            </a:srgbClr>
          </a:solidFill>
          <a:ln w="952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2"/>
          <p:cNvSpPr/>
          <p:nvPr/>
        </p:nvSpPr>
        <p:spPr>
          <a:xfrm>
            <a:off x="3316925" y="481625"/>
            <a:ext cx="5534400" cy="446400"/>
          </a:xfrm>
          <a:prstGeom prst="roundRect">
            <a:avLst>
              <a:gd name="adj" fmla="val 16667"/>
            </a:avLst>
          </a:prstGeom>
          <a:solidFill>
            <a:srgbClr val="032F56">
              <a:alpha val="69620"/>
            </a:srgbClr>
          </a:solidFill>
          <a:ln w="952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571500" lvl="0" indent="0" algn="l" rtl="0">
              <a:spcBef>
                <a:spcPts val="0"/>
              </a:spcBef>
              <a:spcAft>
                <a:spcPts val="0"/>
              </a:spcAft>
              <a:buNone/>
            </a:pPr>
            <a:r>
              <a:rPr lang="en">
                <a:solidFill>
                  <a:schemeClr val="lt1"/>
                </a:solidFill>
                <a:latin typeface="Open Sans Light"/>
                <a:ea typeface="Open Sans Light"/>
                <a:cs typeface="Open Sans Light"/>
                <a:sym typeface="Open Sans Light"/>
              </a:rPr>
              <a:t>¿Por qué fue necesario el cambio?</a:t>
            </a:r>
            <a:endParaRPr>
              <a:solidFill>
                <a:schemeClr val="lt1"/>
              </a:solidFill>
              <a:latin typeface="Open Sans Light"/>
              <a:ea typeface="Open Sans Light"/>
              <a:cs typeface="Open Sans Light"/>
              <a:sym typeface="Open Sans Light"/>
            </a:endParaRPr>
          </a:p>
        </p:txBody>
      </p:sp>
      <p:sp>
        <p:nvSpPr>
          <p:cNvPr id="1199" name="Google Shape;1199;p42"/>
          <p:cNvSpPr txBox="1"/>
          <p:nvPr/>
        </p:nvSpPr>
        <p:spPr>
          <a:xfrm>
            <a:off x="282825" y="946325"/>
            <a:ext cx="26253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a:solidFill>
                  <a:schemeClr val="lt1"/>
                </a:solidFill>
                <a:latin typeface="Open Sans Light"/>
                <a:ea typeface="Open Sans Light"/>
                <a:cs typeface="Open Sans Light"/>
                <a:sym typeface="Open Sans Light"/>
              </a:rPr>
              <a:t>Gestión de </a:t>
            </a:r>
            <a:r>
              <a:rPr lang="en" sz="2800">
                <a:solidFill>
                  <a:srgbClr val="00B0F0"/>
                </a:solidFill>
                <a:latin typeface="Open Sans Light"/>
                <a:ea typeface="Open Sans Light"/>
                <a:cs typeface="Open Sans Light"/>
                <a:sym typeface="Open Sans Light"/>
              </a:rPr>
              <a:t>Cambios</a:t>
            </a:r>
            <a:endParaRPr sz="2800">
              <a:solidFill>
                <a:srgbClr val="00B0F0"/>
              </a:solidFill>
              <a:latin typeface="Open Sans Light"/>
              <a:ea typeface="Open Sans Light"/>
              <a:cs typeface="Open Sans Light"/>
              <a:sym typeface="Open Sans Light"/>
            </a:endParaRPr>
          </a:p>
        </p:txBody>
      </p:sp>
      <p:sp>
        <p:nvSpPr>
          <p:cNvPr id="1200" name="Google Shape;1200;p42"/>
          <p:cNvSpPr txBox="1"/>
          <p:nvPr/>
        </p:nvSpPr>
        <p:spPr>
          <a:xfrm>
            <a:off x="282825" y="2169850"/>
            <a:ext cx="2701200" cy="1391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900"/>
              </a:spcBef>
              <a:spcAft>
                <a:spcPts val="0"/>
              </a:spcAft>
              <a:buNone/>
            </a:pPr>
            <a:r>
              <a:rPr lang="en">
                <a:solidFill>
                  <a:schemeClr val="lt1"/>
                </a:solidFill>
                <a:latin typeface="Open Sans"/>
                <a:ea typeface="Open Sans"/>
                <a:cs typeface="Open Sans"/>
                <a:sym typeface="Open Sans"/>
              </a:rPr>
              <a:t>Los cambios realizados en los entornos de producción deben tener un </a:t>
            </a:r>
            <a:r>
              <a:rPr lang="en" b="1">
                <a:solidFill>
                  <a:srgbClr val="FFC000"/>
                </a:solidFill>
                <a:latin typeface="Open Sans"/>
                <a:ea typeface="Open Sans"/>
                <a:cs typeface="Open Sans"/>
                <a:sym typeface="Open Sans"/>
              </a:rPr>
              <a:t>registro de auditoría</a:t>
            </a:r>
            <a:r>
              <a:rPr lang="en" b="1">
                <a:solidFill>
                  <a:schemeClr val="lt1"/>
                </a:solidFill>
                <a:latin typeface="Open Sans"/>
                <a:ea typeface="Open Sans"/>
                <a:cs typeface="Open Sans"/>
                <a:sym typeface="Open Sans"/>
              </a:rPr>
              <a:t> </a:t>
            </a:r>
            <a:r>
              <a:rPr lang="en">
                <a:solidFill>
                  <a:schemeClr val="lt1"/>
                </a:solidFill>
                <a:latin typeface="Open Sans"/>
                <a:ea typeface="Open Sans"/>
                <a:cs typeface="Open Sans"/>
                <a:sym typeface="Open Sans"/>
              </a:rPr>
              <a:t>para responder a las siguientes preguntas:</a:t>
            </a:r>
            <a:endParaRPr sz="1900">
              <a:latin typeface="Open Sans"/>
              <a:ea typeface="Open Sans"/>
              <a:cs typeface="Open Sans"/>
              <a:sym typeface="Open Sans"/>
            </a:endParaRPr>
          </a:p>
        </p:txBody>
      </p:sp>
      <p:sp>
        <p:nvSpPr>
          <p:cNvPr id="1201" name="Google Shape;1201;p42"/>
          <p:cNvSpPr txBox="1"/>
          <p:nvPr/>
        </p:nvSpPr>
        <p:spPr>
          <a:xfrm>
            <a:off x="3316925" y="3089750"/>
            <a:ext cx="55344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1"/>
                </a:solidFill>
                <a:latin typeface="Open Sans"/>
                <a:ea typeface="Open Sans"/>
                <a:cs typeface="Open Sans"/>
                <a:sym typeface="Open Sans"/>
              </a:rPr>
              <a:t>Todo cambio de código tiene que adjuntar el reporte SAST de la app sin vulnerabilidades </a:t>
            </a:r>
            <a:endParaRPr sz="1200" b="1">
              <a:solidFill>
                <a:schemeClr val="lt1"/>
              </a:solidFill>
              <a:latin typeface="Open Sans"/>
              <a:ea typeface="Open Sans"/>
              <a:cs typeface="Open Sans"/>
              <a:sym typeface="Open Sans"/>
            </a:endParaRPr>
          </a:p>
          <a:p>
            <a:pPr marL="0" lvl="0" indent="0" algn="l" rtl="0">
              <a:spcBef>
                <a:spcPts val="0"/>
              </a:spcBef>
              <a:spcAft>
                <a:spcPts val="0"/>
              </a:spcAft>
              <a:buNone/>
            </a:pPr>
            <a:endParaRPr sz="1200">
              <a:solidFill>
                <a:schemeClr val="lt1"/>
              </a:solidFill>
              <a:latin typeface="Open Sans"/>
              <a:ea typeface="Open Sans"/>
              <a:cs typeface="Open Sans"/>
              <a:sym typeface="Open Sans"/>
            </a:endParaRPr>
          </a:p>
          <a:p>
            <a:pPr marL="0" lvl="0" indent="0" algn="l" rtl="0">
              <a:spcBef>
                <a:spcPts val="0"/>
              </a:spcBef>
              <a:spcAft>
                <a:spcPts val="0"/>
              </a:spcAft>
              <a:buNone/>
            </a:pPr>
            <a:r>
              <a:rPr lang="en" sz="1200">
                <a:solidFill>
                  <a:schemeClr val="lt1"/>
                </a:solidFill>
                <a:latin typeface="Open Sans"/>
                <a:ea typeface="Open Sans"/>
                <a:cs typeface="Open Sans"/>
                <a:sym typeface="Open Sans"/>
              </a:rPr>
              <a:t>Si el cambio fue significativo debe pasar nuevamente por las fases del ciclo SDLC para una revisión incremental de validación de seguridad y eventualmente de un nuevo pentesting del cambio de la app</a:t>
            </a:r>
            <a:endParaRPr sz="1200">
              <a:solidFill>
                <a:schemeClr val="dk1"/>
              </a:solidFill>
              <a:latin typeface="Open Sans"/>
              <a:ea typeface="Open Sans"/>
              <a:cs typeface="Open Sans"/>
              <a:sym typeface="Open Sans"/>
            </a:endParaRPr>
          </a:p>
        </p:txBody>
      </p:sp>
      <p:sp>
        <p:nvSpPr>
          <p:cNvPr id="1202" name="Google Shape;1202;p42"/>
          <p:cNvSpPr/>
          <p:nvPr/>
        </p:nvSpPr>
        <p:spPr>
          <a:xfrm>
            <a:off x="3316925" y="975391"/>
            <a:ext cx="5534400" cy="446400"/>
          </a:xfrm>
          <a:prstGeom prst="roundRect">
            <a:avLst>
              <a:gd name="adj" fmla="val 16667"/>
            </a:avLst>
          </a:prstGeom>
          <a:solidFill>
            <a:srgbClr val="032F56">
              <a:alpha val="69620"/>
            </a:srgbClr>
          </a:solidFill>
          <a:ln w="952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571500" lvl="0" indent="0" algn="l" rtl="0">
              <a:spcBef>
                <a:spcPts val="0"/>
              </a:spcBef>
              <a:spcAft>
                <a:spcPts val="0"/>
              </a:spcAft>
              <a:buNone/>
            </a:pPr>
            <a:r>
              <a:rPr lang="en">
                <a:solidFill>
                  <a:schemeClr val="lt1"/>
                </a:solidFill>
                <a:latin typeface="Open Sans Light"/>
                <a:ea typeface="Open Sans Light"/>
                <a:cs typeface="Open Sans Light"/>
                <a:sym typeface="Open Sans Light"/>
              </a:rPr>
              <a:t>¿Qué había en el cambio?</a:t>
            </a:r>
            <a:endParaRPr>
              <a:solidFill>
                <a:schemeClr val="lt1"/>
              </a:solidFill>
              <a:latin typeface="Open Sans Light"/>
              <a:ea typeface="Open Sans Light"/>
              <a:cs typeface="Open Sans Light"/>
              <a:sym typeface="Open Sans Light"/>
            </a:endParaRPr>
          </a:p>
        </p:txBody>
      </p:sp>
      <p:sp>
        <p:nvSpPr>
          <p:cNvPr id="1203" name="Google Shape;1203;p42"/>
          <p:cNvSpPr/>
          <p:nvPr/>
        </p:nvSpPr>
        <p:spPr>
          <a:xfrm>
            <a:off x="3316925" y="1469156"/>
            <a:ext cx="5534400" cy="446400"/>
          </a:xfrm>
          <a:prstGeom prst="roundRect">
            <a:avLst>
              <a:gd name="adj" fmla="val 16667"/>
            </a:avLst>
          </a:prstGeom>
          <a:solidFill>
            <a:srgbClr val="032F56">
              <a:alpha val="69620"/>
            </a:srgbClr>
          </a:solidFill>
          <a:ln w="952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571500" lvl="0" indent="0" algn="l" rtl="0">
              <a:spcBef>
                <a:spcPts val="0"/>
              </a:spcBef>
              <a:spcAft>
                <a:spcPts val="0"/>
              </a:spcAft>
              <a:buNone/>
            </a:pPr>
            <a:r>
              <a:rPr lang="en">
                <a:solidFill>
                  <a:schemeClr val="lt1"/>
                </a:solidFill>
                <a:latin typeface="Open Sans Light"/>
                <a:ea typeface="Open Sans Light"/>
                <a:cs typeface="Open Sans Light"/>
                <a:sym typeface="Open Sans Light"/>
              </a:rPr>
              <a:t>¿Quién autorizó el cambio y ejecutó el cambio?</a:t>
            </a:r>
            <a:endParaRPr>
              <a:solidFill>
                <a:schemeClr val="lt1"/>
              </a:solidFill>
              <a:latin typeface="Open Sans Light"/>
              <a:ea typeface="Open Sans Light"/>
              <a:cs typeface="Open Sans Light"/>
              <a:sym typeface="Open Sans Light"/>
            </a:endParaRPr>
          </a:p>
        </p:txBody>
      </p:sp>
      <p:sp>
        <p:nvSpPr>
          <p:cNvPr id="1204" name="Google Shape;1204;p42"/>
          <p:cNvSpPr/>
          <p:nvPr/>
        </p:nvSpPr>
        <p:spPr>
          <a:xfrm>
            <a:off x="3316925" y="1991217"/>
            <a:ext cx="5534400" cy="446400"/>
          </a:xfrm>
          <a:prstGeom prst="roundRect">
            <a:avLst>
              <a:gd name="adj" fmla="val 16667"/>
            </a:avLst>
          </a:prstGeom>
          <a:solidFill>
            <a:srgbClr val="032F56">
              <a:alpha val="69620"/>
            </a:srgbClr>
          </a:solidFill>
          <a:ln w="952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571500" lvl="0" indent="0" algn="l" rtl="0">
              <a:spcBef>
                <a:spcPts val="0"/>
              </a:spcBef>
              <a:spcAft>
                <a:spcPts val="0"/>
              </a:spcAft>
              <a:buNone/>
            </a:pPr>
            <a:r>
              <a:rPr lang="en">
                <a:solidFill>
                  <a:schemeClr val="lt1"/>
                </a:solidFill>
                <a:latin typeface="Open Sans Light"/>
                <a:ea typeface="Open Sans Light"/>
                <a:cs typeface="Open Sans Light"/>
                <a:sym typeface="Open Sans Light"/>
              </a:rPr>
              <a:t>¿Cuando se ejecutó el cambio?</a:t>
            </a:r>
            <a:endParaRPr>
              <a:solidFill>
                <a:schemeClr val="lt1"/>
              </a:solidFill>
              <a:latin typeface="Open Sans Light"/>
              <a:ea typeface="Open Sans Light"/>
              <a:cs typeface="Open Sans Light"/>
              <a:sym typeface="Open Sans Light"/>
            </a:endParaRPr>
          </a:p>
        </p:txBody>
      </p:sp>
      <p:sp>
        <p:nvSpPr>
          <p:cNvPr id="1205" name="Google Shape;1205;p42"/>
          <p:cNvSpPr/>
          <p:nvPr/>
        </p:nvSpPr>
        <p:spPr>
          <a:xfrm>
            <a:off x="3316925" y="2499136"/>
            <a:ext cx="5534400" cy="446400"/>
          </a:xfrm>
          <a:prstGeom prst="roundRect">
            <a:avLst>
              <a:gd name="adj" fmla="val 16667"/>
            </a:avLst>
          </a:prstGeom>
          <a:solidFill>
            <a:srgbClr val="032F56">
              <a:alpha val="69620"/>
            </a:srgbClr>
          </a:solidFill>
          <a:ln w="952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571500" lvl="0" indent="0" algn="l" rtl="0">
              <a:spcBef>
                <a:spcPts val="0"/>
              </a:spcBef>
              <a:spcAft>
                <a:spcPts val="0"/>
              </a:spcAft>
              <a:buNone/>
            </a:pPr>
            <a:r>
              <a:rPr lang="en">
                <a:solidFill>
                  <a:schemeClr val="lt1"/>
                </a:solidFill>
                <a:latin typeface="Open Sans Light"/>
                <a:ea typeface="Open Sans Light"/>
                <a:cs typeface="Open Sans Light"/>
                <a:sym typeface="Open Sans Light"/>
              </a:rPr>
              <a:t>¿Dónde se hizo el cambio?</a:t>
            </a:r>
            <a:endParaRPr>
              <a:solidFill>
                <a:schemeClr val="lt1"/>
              </a:solidFill>
              <a:latin typeface="Open Sans Light"/>
              <a:ea typeface="Open Sans Light"/>
              <a:cs typeface="Open Sans Light"/>
              <a:sym typeface="Open Sans Light"/>
            </a:endParaRPr>
          </a:p>
        </p:txBody>
      </p:sp>
      <p:sp>
        <p:nvSpPr>
          <p:cNvPr id="1206" name="Google Shape;1206;p42"/>
          <p:cNvSpPr txBox="1"/>
          <p:nvPr/>
        </p:nvSpPr>
        <p:spPr>
          <a:xfrm>
            <a:off x="3380525" y="474637"/>
            <a:ext cx="5544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00B0F0"/>
                </a:solidFill>
                <a:latin typeface="Open Sans ExtraBold"/>
                <a:ea typeface="Open Sans ExtraBold"/>
                <a:cs typeface="Open Sans ExtraBold"/>
                <a:sym typeface="Open Sans ExtraBold"/>
              </a:rPr>
              <a:t>1</a:t>
            </a:r>
            <a:endParaRPr sz="1900">
              <a:solidFill>
                <a:srgbClr val="00B0F0"/>
              </a:solidFill>
              <a:latin typeface="Open Sans ExtraBold"/>
              <a:ea typeface="Open Sans ExtraBold"/>
              <a:cs typeface="Open Sans ExtraBold"/>
              <a:sym typeface="Open Sans ExtraBold"/>
            </a:endParaRPr>
          </a:p>
        </p:txBody>
      </p:sp>
      <p:sp>
        <p:nvSpPr>
          <p:cNvPr id="1207" name="Google Shape;1207;p42"/>
          <p:cNvSpPr txBox="1"/>
          <p:nvPr/>
        </p:nvSpPr>
        <p:spPr>
          <a:xfrm>
            <a:off x="3380525" y="960100"/>
            <a:ext cx="5544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00B0F0"/>
                </a:solidFill>
                <a:latin typeface="Open Sans ExtraBold"/>
                <a:ea typeface="Open Sans ExtraBold"/>
                <a:cs typeface="Open Sans ExtraBold"/>
                <a:sym typeface="Open Sans ExtraBold"/>
              </a:rPr>
              <a:t>2</a:t>
            </a:r>
            <a:endParaRPr sz="1900">
              <a:solidFill>
                <a:srgbClr val="00B0F0"/>
              </a:solidFill>
              <a:latin typeface="Open Sans ExtraBold"/>
              <a:ea typeface="Open Sans ExtraBold"/>
              <a:cs typeface="Open Sans ExtraBold"/>
              <a:sym typeface="Open Sans ExtraBold"/>
            </a:endParaRPr>
          </a:p>
        </p:txBody>
      </p:sp>
      <p:sp>
        <p:nvSpPr>
          <p:cNvPr id="1208" name="Google Shape;1208;p42"/>
          <p:cNvSpPr txBox="1"/>
          <p:nvPr/>
        </p:nvSpPr>
        <p:spPr>
          <a:xfrm>
            <a:off x="3380525" y="1468012"/>
            <a:ext cx="5544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00B0F0"/>
                </a:solidFill>
                <a:latin typeface="Open Sans ExtraBold"/>
                <a:ea typeface="Open Sans ExtraBold"/>
                <a:cs typeface="Open Sans ExtraBold"/>
                <a:sym typeface="Open Sans ExtraBold"/>
              </a:rPr>
              <a:t>3</a:t>
            </a:r>
            <a:endParaRPr sz="1900">
              <a:solidFill>
                <a:srgbClr val="00B0F0"/>
              </a:solidFill>
              <a:latin typeface="Open Sans ExtraBold"/>
              <a:ea typeface="Open Sans ExtraBold"/>
              <a:cs typeface="Open Sans ExtraBold"/>
              <a:sym typeface="Open Sans ExtraBold"/>
            </a:endParaRPr>
          </a:p>
        </p:txBody>
      </p:sp>
      <p:sp>
        <p:nvSpPr>
          <p:cNvPr id="1209" name="Google Shape;1209;p42"/>
          <p:cNvSpPr txBox="1"/>
          <p:nvPr/>
        </p:nvSpPr>
        <p:spPr>
          <a:xfrm>
            <a:off x="3380525" y="1983575"/>
            <a:ext cx="5544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00B0F0"/>
                </a:solidFill>
                <a:latin typeface="Open Sans ExtraBold"/>
                <a:ea typeface="Open Sans ExtraBold"/>
                <a:cs typeface="Open Sans ExtraBold"/>
                <a:sym typeface="Open Sans ExtraBold"/>
              </a:rPr>
              <a:t>4</a:t>
            </a:r>
            <a:endParaRPr sz="1900">
              <a:solidFill>
                <a:srgbClr val="00B0F0"/>
              </a:solidFill>
              <a:latin typeface="Open Sans ExtraBold"/>
              <a:ea typeface="Open Sans ExtraBold"/>
              <a:cs typeface="Open Sans ExtraBold"/>
              <a:sym typeface="Open Sans ExtraBold"/>
            </a:endParaRPr>
          </a:p>
        </p:txBody>
      </p:sp>
      <p:sp>
        <p:nvSpPr>
          <p:cNvPr id="1210" name="Google Shape;1210;p42"/>
          <p:cNvSpPr txBox="1"/>
          <p:nvPr/>
        </p:nvSpPr>
        <p:spPr>
          <a:xfrm>
            <a:off x="3380525" y="2499150"/>
            <a:ext cx="5544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00B0F0"/>
                </a:solidFill>
                <a:latin typeface="Open Sans ExtraBold"/>
                <a:ea typeface="Open Sans ExtraBold"/>
                <a:cs typeface="Open Sans ExtraBold"/>
                <a:sym typeface="Open Sans ExtraBold"/>
              </a:rPr>
              <a:t>5</a:t>
            </a:r>
            <a:endParaRPr sz="1900">
              <a:solidFill>
                <a:srgbClr val="00B0F0"/>
              </a:solidFill>
              <a:latin typeface="Open Sans ExtraBold"/>
              <a:ea typeface="Open Sans ExtraBold"/>
              <a:cs typeface="Open Sans ExtraBold"/>
              <a:sym typeface="Open Sans Extra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p43"/>
          <p:cNvSpPr/>
          <p:nvPr/>
        </p:nvSpPr>
        <p:spPr>
          <a:xfrm>
            <a:off x="4534650" y="1808400"/>
            <a:ext cx="3971100" cy="1599300"/>
          </a:xfrm>
          <a:prstGeom prst="roundRect">
            <a:avLst>
              <a:gd name="adj" fmla="val 10795"/>
            </a:avLst>
          </a:prstGeom>
          <a:solidFill>
            <a:srgbClr val="032F56">
              <a:alpha val="69620"/>
            </a:srgbClr>
          </a:solidFill>
          <a:ln w="952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3"/>
          <p:cNvSpPr txBox="1"/>
          <p:nvPr/>
        </p:nvSpPr>
        <p:spPr>
          <a:xfrm>
            <a:off x="425325" y="1542600"/>
            <a:ext cx="3836700" cy="28629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200">
                <a:solidFill>
                  <a:schemeClr val="lt1"/>
                </a:solidFill>
                <a:latin typeface="Open Sans"/>
                <a:ea typeface="Open Sans"/>
                <a:cs typeface="Open Sans"/>
                <a:sym typeface="Open Sans"/>
              </a:rPr>
              <a:t>La fase de eliminación elimina la instancia del sistema y todos sus elementos, como todos los datos contractuales y el software, cuando ya no se necesita para el uso previsto específico</a:t>
            </a:r>
            <a:endParaRPr sz="1200">
              <a:solidFill>
                <a:schemeClr val="lt1"/>
              </a:solidFill>
              <a:latin typeface="Open Sans"/>
              <a:ea typeface="Open Sans"/>
              <a:cs typeface="Open Sans"/>
              <a:sym typeface="Open Sans"/>
            </a:endParaRPr>
          </a:p>
          <a:p>
            <a:pPr marL="0" lvl="0" indent="0" algn="l" rtl="0">
              <a:lnSpc>
                <a:spcPct val="150000"/>
              </a:lnSpc>
              <a:spcBef>
                <a:spcPts val="0"/>
              </a:spcBef>
              <a:spcAft>
                <a:spcPts val="0"/>
              </a:spcAft>
              <a:buNone/>
            </a:pPr>
            <a:endParaRPr sz="1200">
              <a:solidFill>
                <a:schemeClr val="lt1"/>
              </a:solidFill>
              <a:latin typeface="Open Sans"/>
              <a:ea typeface="Open Sans"/>
              <a:cs typeface="Open Sans"/>
              <a:sym typeface="Open Sans"/>
            </a:endParaRPr>
          </a:p>
          <a:p>
            <a:pPr marL="0" marR="38100" lvl="0" indent="0" algn="l" rtl="0">
              <a:lnSpc>
                <a:spcPct val="150000"/>
              </a:lnSpc>
              <a:spcBef>
                <a:spcPts val="0"/>
              </a:spcBef>
              <a:spcAft>
                <a:spcPts val="0"/>
              </a:spcAft>
              <a:buNone/>
            </a:pPr>
            <a:r>
              <a:rPr lang="en" sz="1200">
                <a:solidFill>
                  <a:schemeClr val="lt1"/>
                </a:solidFill>
                <a:latin typeface="Open Sans"/>
                <a:ea typeface="Open Sans"/>
                <a:cs typeface="Open Sans"/>
                <a:sym typeface="Open Sans"/>
              </a:rPr>
              <a:t>Esta fase se adhiere a los Requisitos técnicos de gestión de activos y se debe seguir el Proceso de desmantelamiento global de activos para garantizar que se produzca la eliminación adecuada y completa de un sistema</a:t>
            </a:r>
            <a:endParaRPr sz="1200">
              <a:latin typeface="Open Sans"/>
              <a:ea typeface="Open Sans"/>
              <a:cs typeface="Open Sans"/>
              <a:sym typeface="Open Sans"/>
            </a:endParaRPr>
          </a:p>
        </p:txBody>
      </p:sp>
      <p:pic>
        <p:nvPicPr>
          <p:cNvPr id="1217" name="Google Shape;1217;p43"/>
          <p:cNvPicPr preferRelativeResize="0"/>
          <p:nvPr/>
        </p:nvPicPr>
        <p:blipFill rotWithShape="1">
          <a:blip r:embed="rId3">
            <a:alphaModFix/>
          </a:blip>
          <a:srcRect l="39" r="49"/>
          <a:stretch/>
        </p:blipFill>
        <p:spPr>
          <a:xfrm>
            <a:off x="7653338" y="189038"/>
            <a:ext cx="1274602" cy="1274600"/>
          </a:xfrm>
          <a:prstGeom prst="rect">
            <a:avLst/>
          </a:prstGeom>
          <a:noFill/>
          <a:ln>
            <a:noFill/>
          </a:ln>
        </p:spPr>
      </p:pic>
      <p:sp>
        <p:nvSpPr>
          <p:cNvPr id="1218" name="Google Shape;1218;p43"/>
          <p:cNvSpPr txBox="1"/>
          <p:nvPr/>
        </p:nvSpPr>
        <p:spPr>
          <a:xfrm>
            <a:off x="265425" y="628425"/>
            <a:ext cx="2370000" cy="587100"/>
          </a:xfrm>
          <a:prstGeom prst="rect">
            <a:avLst/>
          </a:prstGeom>
          <a:noFill/>
          <a:ln>
            <a:noFill/>
          </a:ln>
        </p:spPr>
        <p:txBody>
          <a:bodyPr spcFirstLastPara="1" wrap="square" lIns="9525" tIns="9525" rIns="9525" bIns="9525" anchor="ctr" anchorCtr="0">
            <a:noAutofit/>
          </a:bodyPr>
          <a:lstStyle/>
          <a:p>
            <a:pPr marL="0" marR="0" lvl="0" indent="0" algn="l" rtl="0">
              <a:lnSpc>
                <a:spcPct val="90000"/>
              </a:lnSpc>
              <a:spcBef>
                <a:spcPts val="300"/>
              </a:spcBef>
              <a:spcAft>
                <a:spcPts val="0"/>
              </a:spcAft>
              <a:buClr>
                <a:schemeClr val="lt1"/>
              </a:buClr>
              <a:buSzPts val="800"/>
              <a:buFont typeface="Calibri"/>
              <a:buNone/>
            </a:pPr>
            <a:r>
              <a:rPr lang="en" sz="3200">
                <a:solidFill>
                  <a:schemeClr val="lt1"/>
                </a:solidFill>
                <a:latin typeface="Open Sans Light"/>
                <a:ea typeface="Open Sans Light"/>
                <a:cs typeface="Open Sans Light"/>
                <a:sym typeface="Open Sans Light"/>
              </a:rPr>
              <a:t>Desecho</a:t>
            </a:r>
            <a:endParaRPr sz="3200">
              <a:solidFill>
                <a:schemeClr val="lt1"/>
              </a:solidFill>
              <a:latin typeface="Open Sans Light"/>
              <a:ea typeface="Open Sans Light"/>
              <a:cs typeface="Open Sans Light"/>
              <a:sym typeface="Open Sans Light"/>
            </a:endParaRPr>
          </a:p>
        </p:txBody>
      </p:sp>
      <p:sp>
        <p:nvSpPr>
          <p:cNvPr id="1219" name="Google Shape;1219;p43"/>
          <p:cNvSpPr/>
          <p:nvPr/>
        </p:nvSpPr>
        <p:spPr>
          <a:xfrm rot="5400000">
            <a:off x="2134986" y="853418"/>
            <a:ext cx="158700" cy="137100"/>
          </a:xfrm>
          <a:prstGeom prst="triangle">
            <a:avLst>
              <a:gd name="adj" fmla="val 50000"/>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3"/>
          <p:cNvSpPr txBox="1"/>
          <p:nvPr/>
        </p:nvSpPr>
        <p:spPr>
          <a:xfrm>
            <a:off x="4669050" y="1960625"/>
            <a:ext cx="3836700" cy="13194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None/>
            </a:pPr>
            <a:r>
              <a:rPr lang="en" sz="1200">
                <a:solidFill>
                  <a:schemeClr val="lt1"/>
                </a:solidFill>
                <a:latin typeface="Open Sans"/>
                <a:ea typeface="Open Sans"/>
                <a:cs typeface="Open Sans"/>
                <a:sym typeface="Open Sans"/>
              </a:rPr>
              <a:t>Los datos que deben conservarse por motivos regulatorios más allá de la vida útil del sistema deben protegerse de acuerdo con los Requisitos técnicos de clasificación y manejo de datos y protecciones criptográficas</a:t>
            </a:r>
            <a:endParaRPr sz="1200">
              <a:solidFill>
                <a:schemeClr val="lt1"/>
              </a:solidFill>
              <a:latin typeface="Open Sans"/>
              <a:ea typeface="Open Sans"/>
              <a:cs typeface="Open Sans"/>
              <a:sym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5" name="Google Shape;1225;p44"/>
          <p:cNvSpPr/>
          <p:nvPr/>
        </p:nvSpPr>
        <p:spPr>
          <a:xfrm>
            <a:off x="7926100" y="1887075"/>
            <a:ext cx="570000" cy="570000"/>
          </a:xfrm>
          <a:prstGeom prst="ellipse">
            <a:avLst/>
          </a:prstGeom>
          <a:solidFill>
            <a:srgbClr val="172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4"/>
          <p:cNvSpPr txBox="1">
            <a:spLocks noGrp="1"/>
          </p:cNvSpPr>
          <p:nvPr>
            <p:ph type="sldNum" idx="12"/>
          </p:nvPr>
        </p:nvSpPr>
        <p:spPr>
          <a:xfrm>
            <a:off x="4547490" y="4897954"/>
            <a:ext cx="474900" cy="137100"/>
          </a:xfrm>
          <a:prstGeom prst="rect">
            <a:avLst/>
          </a:prstGeom>
          <a:noFill/>
          <a:ln>
            <a:noFill/>
          </a:ln>
        </p:spPr>
        <p:txBody>
          <a:bodyPr spcFirstLastPara="1" wrap="square" lIns="91425" tIns="45700" rIns="91425" bIns="45700" anchor="ctr" anchorCtr="0">
            <a:normAutofit fontScale="40000" lnSpcReduction="10000"/>
          </a:bodyPr>
          <a:lstStyle/>
          <a:p>
            <a:pPr marL="0" lvl="0" indent="0" algn="ctr" rtl="0">
              <a:lnSpc>
                <a:spcPct val="100000"/>
              </a:lnSpc>
              <a:spcBef>
                <a:spcPts val="0"/>
              </a:spcBef>
              <a:spcAft>
                <a:spcPts val="0"/>
              </a:spcAft>
              <a:buClr>
                <a:srgbClr val="5C666F"/>
              </a:buClr>
              <a:buSzPct val="100000"/>
              <a:buFont typeface="Arial"/>
              <a:buNone/>
            </a:pPr>
            <a:fld id="{00000000-1234-1234-1234-123412341234}" type="slidenum">
              <a:rPr lang="en"/>
              <a:t>18</a:t>
            </a:fld>
            <a:endParaRPr/>
          </a:p>
        </p:txBody>
      </p:sp>
      <p:pic>
        <p:nvPicPr>
          <p:cNvPr id="1227" name="Google Shape;1227;p44"/>
          <p:cNvPicPr preferRelativeResize="0"/>
          <p:nvPr/>
        </p:nvPicPr>
        <p:blipFill rotWithShape="1">
          <a:blip r:embed="rId3">
            <a:alphaModFix/>
          </a:blip>
          <a:srcRect/>
          <a:stretch/>
        </p:blipFill>
        <p:spPr>
          <a:xfrm>
            <a:off x="389078" y="1724927"/>
            <a:ext cx="303865" cy="633076"/>
          </a:xfrm>
          <a:prstGeom prst="rect">
            <a:avLst/>
          </a:prstGeom>
          <a:noFill/>
          <a:ln>
            <a:noFill/>
          </a:ln>
        </p:spPr>
      </p:pic>
      <p:pic>
        <p:nvPicPr>
          <p:cNvPr id="1228" name="Google Shape;1228;p44"/>
          <p:cNvPicPr preferRelativeResize="0"/>
          <p:nvPr/>
        </p:nvPicPr>
        <p:blipFill rotWithShape="1">
          <a:blip r:embed="rId4">
            <a:alphaModFix/>
          </a:blip>
          <a:srcRect/>
          <a:stretch/>
        </p:blipFill>
        <p:spPr>
          <a:xfrm>
            <a:off x="7992361" y="1950852"/>
            <a:ext cx="442252" cy="442252"/>
          </a:xfrm>
          <a:prstGeom prst="rect">
            <a:avLst/>
          </a:prstGeom>
          <a:noFill/>
          <a:ln>
            <a:noFill/>
          </a:ln>
        </p:spPr>
      </p:pic>
      <p:sp>
        <p:nvSpPr>
          <p:cNvPr id="1229" name="Google Shape;1229;p44"/>
          <p:cNvSpPr/>
          <p:nvPr/>
        </p:nvSpPr>
        <p:spPr>
          <a:xfrm>
            <a:off x="1678694" y="910825"/>
            <a:ext cx="1166700" cy="339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b="1">
                <a:solidFill>
                  <a:schemeClr val="dk1"/>
                </a:solidFill>
                <a:latin typeface="Open Sans"/>
                <a:ea typeface="Open Sans"/>
                <a:cs typeface="Open Sans"/>
                <a:sym typeface="Open Sans"/>
              </a:rPr>
              <a:t>NEQ</a:t>
            </a:r>
            <a:endParaRPr sz="900" b="1">
              <a:solidFill>
                <a:schemeClr val="dk1"/>
              </a:solidFill>
              <a:latin typeface="Open Sans"/>
              <a:ea typeface="Open Sans"/>
              <a:cs typeface="Open Sans"/>
              <a:sym typeface="Open Sans"/>
            </a:endParaRPr>
          </a:p>
        </p:txBody>
      </p:sp>
      <p:sp>
        <p:nvSpPr>
          <p:cNvPr id="1230" name="Google Shape;1230;p44"/>
          <p:cNvSpPr/>
          <p:nvPr/>
        </p:nvSpPr>
        <p:spPr>
          <a:xfrm>
            <a:off x="1733632" y="3547514"/>
            <a:ext cx="1111500" cy="339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b="1">
                <a:solidFill>
                  <a:schemeClr val="dk1"/>
                </a:solidFill>
                <a:latin typeface="Open Sans"/>
                <a:ea typeface="Open Sans"/>
                <a:cs typeface="Open Sans"/>
                <a:sym typeface="Open Sans"/>
              </a:rPr>
              <a:t>PIA</a:t>
            </a:r>
            <a:endParaRPr sz="900" b="1">
              <a:solidFill>
                <a:schemeClr val="dk1"/>
              </a:solidFill>
              <a:latin typeface="Open Sans"/>
              <a:ea typeface="Open Sans"/>
              <a:cs typeface="Open Sans"/>
              <a:sym typeface="Open Sans"/>
            </a:endParaRPr>
          </a:p>
        </p:txBody>
      </p:sp>
      <p:sp>
        <p:nvSpPr>
          <p:cNvPr id="1231" name="Google Shape;1231;p44"/>
          <p:cNvSpPr txBox="1"/>
          <p:nvPr/>
        </p:nvSpPr>
        <p:spPr>
          <a:xfrm>
            <a:off x="730317" y="174435"/>
            <a:ext cx="8286000" cy="339600"/>
          </a:xfrm>
          <a:prstGeom prst="rect">
            <a:avLst/>
          </a:prstGeom>
          <a:noFill/>
          <a:ln>
            <a:noFill/>
          </a:ln>
        </p:spPr>
        <p:txBody>
          <a:bodyPr spcFirstLastPara="1" wrap="square" lIns="0" tIns="0" rIns="0" bIns="0" anchor="ctr" anchorCtr="0">
            <a:noAutofit/>
          </a:bodyPr>
          <a:lstStyle/>
          <a:p>
            <a:pPr marL="0" marR="0" lvl="0" indent="0" algn="l" rtl="0">
              <a:lnSpc>
                <a:spcPct val="95000"/>
              </a:lnSpc>
              <a:spcBef>
                <a:spcPts val="0"/>
              </a:spcBef>
              <a:spcAft>
                <a:spcPts val="0"/>
              </a:spcAft>
              <a:buClr>
                <a:schemeClr val="dk1"/>
              </a:buClr>
              <a:buSzPts val="2400"/>
              <a:buFont typeface="Arial"/>
              <a:buNone/>
            </a:pPr>
            <a:endParaRPr sz="1400" i="0" u="none" strike="noStrike" cap="none">
              <a:solidFill>
                <a:srgbClr val="000000"/>
              </a:solidFill>
              <a:latin typeface="Open Sans"/>
              <a:ea typeface="Open Sans"/>
              <a:cs typeface="Open Sans"/>
              <a:sym typeface="Open Sans"/>
            </a:endParaRPr>
          </a:p>
        </p:txBody>
      </p:sp>
      <p:sp>
        <p:nvSpPr>
          <p:cNvPr id="1232" name="Google Shape;1232;p44"/>
          <p:cNvSpPr/>
          <p:nvPr/>
        </p:nvSpPr>
        <p:spPr>
          <a:xfrm>
            <a:off x="1678693" y="2002510"/>
            <a:ext cx="1166700" cy="339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b="1">
                <a:solidFill>
                  <a:schemeClr val="dk1"/>
                </a:solidFill>
                <a:latin typeface="Open Sans"/>
                <a:ea typeface="Open Sans"/>
                <a:cs typeface="Open Sans"/>
                <a:sym typeface="Open Sans"/>
              </a:rPr>
              <a:t>Design Review</a:t>
            </a:r>
            <a:endParaRPr sz="900" b="1">
              <a:solidFill>
                <a:schemeClr val="dk1"/>
              </a:solidFill>
              <a:latin typeface="Open Sans"/>
              <a:ea typeface="Open Sans"/>
              <a:cs typeface="Open Sans"/>
              <a:sym typeface="Open Sans"/>
            </a:endParaRPr>
          </a:p>
        </p:txBody>
      </p:sp>
      <p:sp>
        <p:nvSpPr>
          <p:cNvPr id="1233" name="Google Shape;1233;p44"/>
          <p:cNvSpPr/>
          <p:nvPr/>
        </p:nvSpPr>
        <p:spPr>
          <a:xfrm>
            <a:off x="3468839" y="2885597"/>
            <a:ext cx="1080900" cy="339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b="1">
                <a:solidFill>
                  <a:schemeClr val="dk1"/>
                </a:solidFill>
                <a:latin typeface="Open Sans"/>
                <a:ea typeface="Open Sans"/>
                <a:cs typeface="Open Sans"/>
                <a:sym typeface="Open Sans"/>
              </a:rPr>
              <a:t>Pentest</a:t>
            </a:r>
            <a:endParaRPr sz="900" b="1">
              <a:solidFill>
                <a:schemeClr val="dk1"/>
              </a:solidFill>
              <a:latin typeface="Open Sans"/>
              <a:ea typeface="Open Sans"/>
              <a:cs typeface="Open Sans"/>
              <a:sym typeface="Open Sans"/>
            </a:endParaRPr>
          </a:p>
        </p:txBody>
      </p:sp>
      <p:sp>
        <p:nvSpPr>
          <p:cNvPr id="1234" name="Google Shape;1234;p44"/>
          <p:cNvSpPr/>
          <p:nvPr/>
        </p:nvSpPr>
        <p:spPr>
          <a:xfrm>
            <a:off x="5119602" y="1953902"/>
            <a:ext cx="1111500" cy="4362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b="1">
                <a:solidFill>
                  <a:schemeClr val="dk1"/>
                </a:solidFill>
                <a:latin typeface="Open Sans"/>
                <a:ea typeface="Open Sans"/>
                <a:cs typeface="Open Sans"/>
                <a:sym typeface="Open Sans"/>
              </a:rPr>
              <a:t>PRR: </a:t>
            </a:r>
            <a:endParaRPr sz="900" b="1">
              <a:solidFill>
                <a:schemeClr val="dk1"/>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1100"/>
              <a:buFont typeface="Arial"/>
              <a:buNone/>
            </a:pPr>
            <a:r>
              <a:rPr lang="en" sz="900" b="1">
                <a:solidFill>
                  <a:schemeClr val="dk1"/>
                </a:solidFill>
                <a:latin typeface="Open Sans"/>
                <a:ea typeface="Open Sans"/>
                <a:cs typeface="Open Sans"/>
                <a:sym typeface="Open Sans"/>
              </a:rPr>
              <a:t>Non-PRD review</a:t>
            </a:r>
            <a:endParaRPr sz="900" b="1">
              <a:solidFill>
                <a:schemeClr val="dk1"/>
              </a:solidFill>
              <a:latin typeface="Open Sans"/>
              <a:ea typeface="Open Sans"/>
              <a:cs typeface="Open Sans"/>
              <a:sym typeface="Open Sans"/>
            </a:endParaRPr>
          </a:p>
        </p:txBody>
      </p:sp>
      <p:cxnSp>
        <p:nvCxnSpPr>
          <p:cNvPr id="1235" name="Google Shape;1235;p44"/>
          <p:cNvCxnSpPr>
            <a:stCxn id="1236" idx="3"/>
            <a:endCxn id="1228" idx="0"/>
          </p:cNvCxnSpPr>
          <p:nvPr/>
        </p:nvCxnSpPr>
        <p:spPr>
          <a:xfrm>
            <a:off x="4717938" y="1080324"/>
            <a:ext cx="3495600" cy="870600"/>
          </a:xfrm>
          <a:prstGeom prst="bentConnector2">
            <a:avLst/>
          </a:prstGeom>
          <a:noFill/>
          <a:ln w="19050" cap="rnd" cmpd="sng">
            <a:solidFill>
              <a:schemeClr val="lt1"/>
            </a:solidFill>
            <a:prstDash val="solid"/>
            <a:round/>
            <a:headEnd type="none" w="sm" len="sm"/>
            <a:tailEnd type="oval" w="med" len="med"/>
          </a:ln>
        </p:spPr>
      </p:cxnSp>
      <p:sp>
        <p:nvSpPr>
          <p:cNvPr id="1237" name="Google Shape;1237;p44"/>
          <p:cNvSpPr/>
          <p:nvPr/>
        </p:nvSpPr>
        <p:spPr>
          <a:xfrm>
            <a:off x="224725" y="396275"/>
            <a:ext cx="8152200" cy="400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 sz="2000">
                <a:solidFill>
                  <a:srgbClr val="FFFFFF"/>
                </a:solidFill>
                <a:latin typeface="Open Sans Light"/>
                <a:ea typeface="Open Sans Light"/>
                <a:cs typeface="Open Sans Light"/>
                <a:sym typeface="Open Sans Light"/>
              </a:rPr>
              <a:t>Procesos de Seguridad - ¿Cuándo? ¿En qué orden?</a:t>
            </a:r>
            <a:endParaRPr sz="2000" i="0" u="none" strike="noStrike" cap="none">
              <a:solidFill>
                <a:srgbClr val="FFFFFF"/>
              </a:solidFill>
              <a:latin typeface="Open Sans Light"/>
              <a:ea typeface="Open Sans Light"/>
              <a:cs typeface="Open Sans Light"/>
              <a:sym typeface="Open Sans Light"/>
            </a:endParaRPr>
          </a:p>
        </p:txBody>
      </p:sp>
      <p:sp>
        <p:nvSpPr>
          <p:cNvPr id="1238" name="Google Shape;1238;p44"/>
          <p:cNvSpPr/>
          <p:nvPr/>
        </p:nvSpPr>
        <p:spPr>
          <a:xfrm>
            <a:off x="6750798" y="1968068"/>
            <a:ext cx="1040700" cy="40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b="1">
                <a:solidFill>
                  <a:schemeClr val="dk1"/>
                </a:solidFill>
                <a:latin typeface="Open Sans"/>
                <a:ea typeface="Open Sans"/>
                <a:cs typeface="Open Sans"/>
                <a:sym typeface="Open Sans"/>
              </a:rPr>
              <a:t>PRR: </a:t>
            </a:r>
            <a:endParaRPr sz="900" b="1">
              <a:solidFill>
                <a:schemeClr val="dk1"/>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1100"/>
              <a:buFont typeface="Arial"/>
              <a:buNone/>
            </a:pPr>
            <a:r>
              <a:rPr lang="en" sz="900" b="1">
                <a:solidFill>
                  <a:schemeClr val="dk1"/>
                </a:solidFill>
                <a:latin typeface="Open Sans"/>
                <a:ea typeface="Open Sans"/>
                <a:cs typeface="Open Sans"/>
                <a:sym typeface="Open Sans"/>
              </a:rPr>
              <a:t>PRD review</a:t>
            </a:r>
            <a:endParaRPr sz="900" i="0" u="none" strike="noStrike" cap="none">
              <a:solidFill>
                <a:schemeClr val="dk1"/>
              </a:solidFill>
              <a:latin typeface="Open Sans"/>
              <a:ea typeface="Open Sans"/>
              <a:cs typeface="Open Sans"/>
              <a:sym typeface="Open Sans"/>
            </a:endParaRPr>
          </a:p>
        </p:txBody>
      </p:sp>
      <p:cxnSp>
        <p:nvCxnSpPr>
          <p:cNvPr id="1239" name="Google Shape;1239;p44"/>
          <p:cNvCxnSpPr>
            <a:stCxn id="1234" idx="3"/>
            <a:endCxn id="1234" idx="3"/>
          </p:cNvCxnSpPr>
          <p:nvPr/>
        </p:nvCxnSpPr>
        <p:spPr>
          <a:xfrm>
            <a:off x="6231102" y="2172002"/>
            <a:ext cx="0" cy="0"/>
          </a:xfrm>
          <a:prstGeom prst="straightConnector1">
            <a:avLst/>
          </a:prstGeom>
          <a:noFill/>
          <a:ln w="9525" cap="flat" cmpd="sng">
            <a:solidFill>
              <a:schemeClr val="dk2"/>
            </a:solidFill>
            <a:prstDash val="solid"/>
            <a:round/>
            <a:headEnd type="none" w="med" len="med"/>
            <a:tailEnd type="none" w="med" len="med"/>
          </a:ln>
        </p:spPr>
      </p:cxnSp>
      <p:cxnSp>
        <p:nvCxnSpPr>
          <p:cNvPr id="1240" name="Google Shape;1240;p44"/>
          <p:cNvCxnSpPr>
            <a:stCxn id="1234" idx="3"/>
            <a:endCxn id="1238" idx="1"/>
          </p:cNvCxnSpPr>
          <p:nvPr/>
        </p:nvCxnSpPr>
        <p:spPr>
          <a:xfrm>
            <a:off x="6231102" y="2172002"/>
            <a:ext cx="519600" cy="0"/>
          </a:xfrm>
          <a:prstGeom prst="straightConnector1">
            <a:avLst/>
          </a:prstGeom>
          <a:noFill/>
          <a:ln w="19050" cap="rnd" cmpd="sng">
            <a:solidFill>
              <a:schemeClr val="lt1"/>
            </a:solidFill>
            <a:prstDash val="solid"/>
            <a:round/>
            <a:headEnd type="none" w="sm" len="sm"/>
            <a:tailEnd type="oval" w="med" len="med"/>
          </a:ln>
        </p:spPr>
      </p:cxnSp>
      <p:sp>
        <p:nvSpPr>
          <p:cNvPr id="1236" name="Google Shape;1236;p44"/>
          <p:cNvSpPr/>
          <p:nvPr/>
        </p:nvSpPr>
        <p:spPr>
          <a:xfrm>
            <a:off x="3300438" y="923574"/>
            <a:ext cx="1417500" cy="313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b="1">
                <a:solidFill>
                  <a:schemeClr val="dk1"/>
                </a:solidFill>
                <a:latin typeface="Open Sans"/>
                <a:ea typeface="Open Sans"/>
                <a:cs typeface="Open Sans"/>
                <a:sym typeface="Open Sans"/>
              </a:rPr>
              <a:t>Third Party Risk Assessment</a:t>
            </a:r>
            <a:endParaRPr sz="900" b="1" i="0" u="none" strike="noStrike" cap="none">
              <a:solidFill>
                <a:schemeClr val="dk1"/>
              </a:solidFill>
              <a:latin typeface="Open Sans"/>
              <a:ea typeface="Open Sans"/>
              <a:cs typeface="Open Sans"/>
              <a:sym typeface="Open Sans"/>
            </a:endParaRPr>
          </a:p>
        </p:txBody>
      </p:sp>
      <p:cxnSp>
        <p:nvCxnSpPr>
          <p:cNvPr id="1241" name="Google Shape;1241;p44"/>
          <p:cNvCxnSpPr>
            <a:stCxn id="1229" idx="3"/>
            <a:endCxn id="1236" idx="1"/>
          </p:cNvCxnSpPr>
          <p:nvPr/>
        </p:nvCxnSpPr>
        <p:spPr>
          <a:xfrm>
            <a:off x="2845394" y="1080325"/>
            <a:ext cx="455100" cy="0"/>
          </a:xfrm>
          <a:prstGeom prst="straightConnector1">
            <a:avLst/>
          </a:prstGeom>
          <a:noFill/>
          <a:ln w="19050" cap="rnd" cmpd="sng">
            <a:solidFill>
              <a:schemeClr val="lt1"/>
            </a:solidFill>
            <a:prstDash val="solid"/>
            <a:round/>
            <a:headEnd type="none" w="sm" len="sm"/>
            <a:tailEnd type="oval" w="med" len="med"/>
          </a:ln>
        </p:spPr>
      </p:cxnSp>
      <p:cxnSp>
        <p:nvCxnSpPr>
          <p:cNvPr id="1242" name="Google Shape;1242;p44"/>
          <p:cNvCxnSpPr>
            <a:stCxn id="1232" idx="3"/>
            <a:endCxn id="1243" idx="1"/>
          </p:cNvCxnSpPr>
          <p:nvPr/>
        </p:nvCxnSpPr>
        <p:spPr>
          <a:xfrm>
            <a:off x="2845393" y="2172010"/>
            <a:ext cx="455100" cy="0"/>
          </a:xfrm>
          <a:prstGeom prst="straightConnector1">
            <a:avLst/>
          </a:prstGeom>
          <a:noFill/>
          <a:ln w="19050" cap="rnd" cmpd="sng">
            <a:solidFill>
              <a:schemeClr val="lt1"/>
            </a:solidFill>
            <a:prstDash val="solid"/>
            <a:round/>
            <a:headEnd type="none" w="sm" len="sm"/>
            <a:tailEnd type="oval" w="med" len="med"/>
          </a:ln>
        </p:spPr>
      </p:cxnSp>
      <p:sp>
        <p:nvSpPr>
          <p:cNvPr id="1244" name="Google Shape;1244;p44"/>
          <p:cNvSpPr txBox="1"/>
          <p:nvPr/>
        </p:nvSpPr>
        <p:spPr>
          <a:xfrm>
            <a:off x="282429" y="2371725"/>
            <a:ext cx="912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Open Sans"/>
                <a:ea typeface="Open Sans"/>
                <a:cs typeface="Open Sans"/>
                <a:sym typeface="Open Sans"/>
              </a:rPr>
              <a:t>Inicio</a:t>
            </a:r>
            <a:endParaRPr sz="1000" b="1">
              <a:solidFill>
                <a:schemeClr val="lt1"/>
              </a:solidFill>
              <a:latin typeface="Open Sans"/>
              <a:ea typeface="Open Sans"/>
              <a:cs typeface="Open Sans"/>
              <a:sym typeface="Open Sans"/>
            </a:endParaRPr>
          </a:p>
          <a:p>
            <a:pPr marL="0" lvl="0" indent="0" algn="l" rtl="0">
              <a:spcBef>
                <a:spcPts val="0"/>
              </a:spcBef>
              <a:spcAft>
                <a:spcPts val="0"/>
              </a:spcAft>
              <a:buNone/>
            </a:pPr>
            <a:r>
              <a:rPr lang="en" sz="1000" b="1">
                <a:solidFill>
                  <a:schemeClr val="lt1"/>
                </a:solidFill>
                <a:latin typeface="Open Sans"/>
                <a:ea typeface="Open Sans"/>
                <a:cs typeface="Open Sans"/>
                <a:sym typeface="Open Sans"/>
              </a:rPr>
              <a:t>Iniciativa/ Release</a:t>
            </a:r>
            <a:endParaRPr sz="1000" b="1">
              <a:solidFill>
                <a:schemeClr val="lt1"/>
              </a:solidFill>
              <a:latin typeface="Open Sans"/>
              <a:ea typeface="Open Sans"/>
              <a:cs typeface="Open Sans"/>
              <a:sym typeface="Open Sans"/>
            </a:endParaRPr>
          </a:p>
        </p:txBody>
      </p:sp>
      <p:sp>
        <p:nvSpPr>
          <p:cNvPr id="1245" name="Google Shape;1245;p44"/>
          <p:cNvSpPr txBox="1"/>
          <p:nvPr/>
        </p:nvSpPr>
        <p:spPr>
          <a:xfrm>
            <a:off x="7513517" y="1271549"/>
            <a:ext cx="7566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solidFill>
                  <a:schemeClr val="lt1"/>
                </a:solidFill>
              </a:rPr>
              <a:t>Fin Iniciativa / Release</a:t>
            </a:r>
            <a:endParaRPr sz="1000" b="1">
              <a:solidFill>
                <a:schemeClr val="lt1"/>
              </a:solidFill>
            </a:endParaRPr>
          </a:p>
        </p:txBody>
      </p:sp>
      <p:cxnSp>
        <p:nvCxnSpPr>
          <p:cNvPr id="1246" name="Google Shape;1246;p44"/>
          <p:cNvCxnSpPr>
            <a:stCxn id="1227" idx="3"/>
            <a:endCxn id="1229" idx="1"/>
          </p:cNvCxnSpPr>
          <p:nvPr/>
        </p:nvCxnSpPr>
        <p:spPr>
          <a:xfrm rot="10800000" flipH="1">
            <a:off x="692943" y="1080265"/>
            <a:ext cx="985800" cy="961200"/>
          </a:xfrm>
          <a:prstGeom prst="bentConnector3">
            <a:avLst>
              <a:gd name="adj1" fmla="val 50002"/>
            </a:avLst>
          </a:prstGeom>
          <a:noFill/>
          <a:ln w="19050" cap="rnd" cmpd="sng">
            <a:solidFill>
              <a:schemeClr val="lt1"/>
            </a:solidFill>
            <a:prstDash val="solid"/>
            <a:round/>
            <a:headEnd type="none" w="sm" len="sm"/>
            <a:tailEnd type="oval" w="med" len="med"/>
          </a:ln>
        </p:spPr>
      </p:cxnSp>
      <p:cxnSp>
        <p:nvCxnSpPr>
          <p:cNvPr id="1247" name="Google Shape;1247;p44"/>
          <p:cNvCxnSpPr>
            <a:stCxn id="1227" idx="3"/>
            <a:endCxn id="1230" idx="1"/>
          </p:cNvCxnSpPr>
          <p:nvPr/>
        </p:nvCxnSpPr>
        <p:spPr>
          <a:xfrm>
            <a:off x="692943" y="2041465"/>
            <a:ext cx="1040700" cy="1675500"/>
          </a:xfrm>
          <a:prstGeom prst="bentConnector3">
            <a:avLst>
              <a:gd name="adj1" fmla="val 50000"/>
            </a:avLst>
          </a:prstGeom>
          <a:noFill/>
          <a:ln w="19050" cap="rnd" cmpd="sng">
            <a:solidFill>
              <a:schemeClr val="lt1"/>
            </a:solidFill>
            <a:prstDash val="solid"/>
            <a:round/>
            <a:headEnd type="none" w="sm" len="sm"/>
            <a:tailEnd type="oval" w="med" len="med"/>
          </a:ln>
        </p:spPr>
      </p:cxnSp>
      <p:cxnSp>
        <p:nvCxnSpPr>
          <p:cNvPr id="1248" name="Google Shape;1248;p44"/>
          <p:cNvCxnSpPr>
            <a:stCxn id="1227" idx="3"/>
            <a:endCxn id="1249" idx="1"/>
          </p:cNvCxnSpPr>
          <p:nvPr/>
        </p:nvCxnSpPr>
        <p:spPr>
          <a:xfrm>
            <a:off x="692943" y="2041465"/>
            <a:ext cx="985800" cy="201600"/>
          </a:xfrm>
          <a:prstGeom prst="bentConnector3">
            <a:avLst>
              <a:gd name="adj1" fmla="val 50000"/>
            </a:avLst>
          </a:prstGeom>
          <a:noFill/>
          <a:ln w="19050" cap="rnd" cmpd="sng">
            <a:solidFill>
              <a:schemeClr val="lt1"/>
            </a:solidFill>
            <a:prstDash val="solid"/>
            <a:round/>
            <a:headEnd type="none" w="sm" len="sm"/>
            <a:tailEnd type="oval" w="med" len="med"/>
          </a:ln>
        </p:spPr>
      </p:cxnSp>
      <p:cxnSp>
        <p:nvCxnSpPr>
          <p:cNvPr id="1250" name="Google Shape;1250;p44"/>
          <p:cNvCxnSpPr/>
          <p:nvPr/>
        </p:nvCxnSpPr>
        <p:spPr>
          <a:xfrm>
            <a:off x="6480699" y="792227"/>
            <a:ext cx="34200" cy="3660900"/>
          </a:xfrm>
          <a:prstGeom prst="straightConnector1">
            <a:avLst/>
          </a:prstGeom>
          <a:noFill/>
          <a:ln w="38100" cap="flat" cmpd="sng">
            <a:solidFill>
              <a:schemeClr val="lt1"/>
            </a:solidFill>
            <a:prstDash val="solid"/>
            <a:round/>
            <a:headEnd type="none" w="med" len="med"/>
            <a:tailEnd type="none" w="med" len="med"/>
          </a:ln>
        </p:spPr>
      </p:cxnSp>
      <p:sp>
        <p:nvSpPr>
          <p:cNvPr id="1251" name="Google Shape;1251;p44"/>
          <p:cNvSpPr/>
          <p:nvPr/>
        </p:nvSpPr>
        <p:spPr>
          <a:xfrm>
            <a:off x="6630120" y="4159216"/>
            <a:ext cx="1583400" cy="1992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4"/>
          <p:cNvSpPr/>
          <p:nvPr/>
        </p:nvSpPr>
        <p:spPr>
          <a:xfrm rot="10800000">
            <a:off x="3457066" y="4159229"/>
            <a:ext cx="2908500" cy="1992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4"/>
          <p:cNvSpPr txBox="1"/>
          <p:nvPr/>
        </p:nvSpPr>
        <p:spPr>
          <a:xfrm>
            <a:off x="6827562" y="3791843"/>
            <a:ext cx="1355100" cy="369300"/>
          </a:xfrm>
          <a:prstGeom prst="rect">
            <a:avLst/>
          </a:prstGeom>
          <a:solidFill>
            <a:srgbClr val="032F56">
              <a:alpha val="6962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chemeClr val="lt1"/>
                </a:solidFill>
                <a:latin typeface="Open Sans"/>
                <a:ea typeface="Open Sans"/>
                <a:cs typeface="Open Sans"/>
                <a:sym typeface="Open Sans"/>
              </a:rPr>
              <a:t>UAT y PROD</a:t>
            </a:r>
            <a:endParaRPr sz="1200" b="1">
              <a:solidFill>
                <a:schemeClr val="lt1"/>
              </a:solidFill>
              <a:latin typeface="Open Sans"/>
              <a:ea typeface="Open Sans"/>
              <a:cs typeface="Open Sans"/>
              <a:sym typeface="Open Sans"/>
            </a:endParaRPr>
          </a:p>
        </p:txBody>
      </p:sp>
      <p:sp>
        <p:nvSpPr>
          <p:cNvPr id="1254" name="Google Shape;1254;p44"/>
          <p:cNvSpPr txBox="1"/>
          <p:nvPr/>
        </p:nvSpPr>
        <p:spPr>
          <a:xfrm>
            <a:off x="4586846" y="3791850"/>
            <a:ext cx="912300" cy="369300"/>
          </a:xfrm>
          <a:prstGeom prst="rect">
            <a:avLst/>
          </a:prstGeom>
          <a:solidFill>
            <a:srgbClr val="032F56">
              <a:alpha val="6962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chemeClr val="lt1"/>
                </a:solidFill>
                <a:latin typeface="Open Sans"/>
                <a:ea typeface="Open Sans"/>
                <a:cs typeface="Open Sans"/>
                <a:sym typeface="Open Sans"/>
              </a:rPr>
              <a:t>NPE</a:t>
            </a:r>
            <a:endParaRPr sz="1200" b="1">
              <a:solidFill>
                <a:schemeClr val="lt1"/>
              </a:solidFill>
              <a:latin typeface="Open Sans"/>
              <a:ea typeface="Open Sans"/>
              <a:cs typeface="Open Sans"/>
              <a:sym typeface="Open Sans"/>
            </a:endParaRPr>
          </a:p>
        </p:txBody>
      </p:sp>
      <p:sp>
        <p:nvSpPr>
          <p:cNvPr id="1255" name="Google Shape;1255;p44"/>
          <p:cNvSpPr/>
          <p:nvPr/>
        </p:nvSpPr>
        <p:spPr>
          <a:xfrm>
            <a:off x="796558" y="1674241"/>
            <a:ext cx="778500" cy="734400"/>
          </a:xfrm>
          <a:prstGeom prst="ellipse">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4"/>
          <p:cNvSpPr txBox="1"/>
          <p:nvPr/>
        </p:nvSpPr>
        <p:spPr>
          <a:xfrm>
            <a:off x="805125" y="1775775"/>
            <a:ext cx="7566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latin typeface="Open Sans"/>
                <a:ea typeface="Open Sans"/>
                <a:cs typeface="Open Sans"/>
                <a:sym typeface="Open Sans"/>
              </a:rPr>
              <a:t>Contactar al </a:t>
            </a:r>
            <a:endParaRPr sz="900" b="1">
              <a:latin typeface="Open Sans"/>
              <a:ea typeface="Open Sans"/>
              <a:cs typeface="Open Sans"/>
              <a:sym typeface="Open Sans"/>
            </a:endParaRPr>
          </a:p>
          <a:p>
            <a:pPr marL="0" lvl="0" indent="0" algn="ctr" rtl="0">
              <a:spcBef>
                <a:spcPts val="0"/>
              </a:spcBef>
              <a:spcAft>
                <a:spcPts val="0"/>
              </a:spcAft>
              <a:buNone/>
            </a:pPr>
            <a:r>
              <a:rPr lang="en" sz="900" b="1">
                <a:latin typeface="Open Sans"/>
                <a:ea typeface="Open Sans"/>
                <a:cs typeface="Open Sans"/>
                <a:sym typeface="Open Sans"/>
              </a:rPr>
              <a:t>ISO</a:t>
            </a:r>
            <a:endParaRPr sz="900" b="1">
              <a:latin typeface="Open Sans"/>
              <a:ea typeface="Open Sans"/>
              <a:cs typeface="Open Sans"/>
              <a:sym typeface="Open Sans"/>
            </a:endParaRPr>
          </a:p>
        </p:txBody>
      </p:sp>
      <p:sp>
        <p:nvSpPr>
          <p:cNvPr id="1243" name="Google Shape;1243;p44"/>
          <p:cNvSpPr/>
          <p:nvPr/>
        </p:nvSpPr>
        <p:spPr>
          <a:xfrm>
            <a:off x="3300427" y="2002499"/>
            <a:ext cx="1440900" cy="339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b="1">
                <a:solidFill>
                  <a:schemeClr val="dk1"/>
                </a:solidFill>
                <a:latin typeface="Open Sans"/>
                <a:ea typeface="Open Sans"/>
                <a:cs typeface="Open Sans"/>
                <a:sym typeface="Open Sans"/>
              </a:rPr>
              <a:t>Security Validation</a:t>
            </a:r>
            <a:endParaRPr sz="900" b="1">
              <a:solidFill>
                <a:schemeClr val="dk1"/>
              </a:solidFill>
              <a:latin typeface="Open Sans"/>
              <a:ea typeface="Open Sans"/>
              <a:cs typeface="Open Sans"/>
              <a:sym typeface="Open Sans"/>
            </a:endParaRPr>
          </a:p>
        </p:txBody>
      </p:sp>
      <p:cxnSp>
        <p:nvCxnSpPr>
          <p:cNvPr id="1257" name="Google Shape;1257;p44"/>
          <p:cNvCxnSpPr>
            <a:stCxn id="1232" idx="3"/>
            <a:endCxn id="1233" idx="1"/>
          </p:cNvCxnSpPr>
          <p:nvPr/>
        </p:nvCxnSpPr>
        <p:spPr>
          <a:xfrm>
            <a:off x="2845393" y="2172010"/>
            <a:ext cx="623400" cy="883200"/>
          </a:xfrm>
          <a:prstGeom prst="straightConnector1">
            <a:avLst/>
          </a:prstGeom>
          <a:noFill/>
          <a:ln w="19050" cap="rnd" cmpd="sng">
            <a:solidFill>
              <a:schemeClr val="lt1"/>
            </a:solidFill>
            <a:prstDash val="solid"/>
            <a:round/>
            <a:headEnd type="none" w="sm" len="sm"/>
            <a:tailEnd type="oval" w="med" len="med"/>
          </a:ln>
        </p:spPr>
      </p:cxnSp>
      <p:cxnSp>
        <p:nvCxnSpPr>
          <p:cNvPr id="1258" name="Google Shape;1258;p44"/>
          <p:cNvCxnSpPr>
            <a:stCxn id="1230" idx="3"/>
            <a:endCxn id="1228" idx="2"/>
          </p:cNvCxnSpPr>
          <p:nvPr/>
        </p:nvCxnSpPr>
        <p:spPr>
          <a:xfrm rot="10800000" flipH="1">
            <a:off x="2845132" y="2393114"/>
            <a:ext cx="5368500" cy="1323900"/>
          </a:xfrm>
          <a:prstGeom prst="bentConnector2">
            <a:avLst/>
          </a:prstGeom>
          <a:noFill/>
          <a:ln w="19050" cap="rnd" cmpd="sng">
            <a:solidFill>
              <a:schemeClr val="accent3"/>
            </a:solidFill>
            <a:prstDash val="solid"/>
            <a:round/>
            <a:headEnd type="none" w="sm" len="sm"/>
            <a:tailEnd type="oval" w="med" len="med"/>
          </a:ln>
        </p:spPr>
      </p:cxnSp>
      <p:cxnSp>
        <p:nvCxnSpPr>
          <p:cNvPr id="1259" name="Google Shape;1259;p44"/>
          <p:cNvCxnSpPr>
            <a:stCxn id="1243" idx="3"/>
            <a:endCxn id="1234" idx="1"/>
          </p:cNvCxnSpPr>
          <p:nvPr/>
        </p:nvCxnSpPr>
        <p:spPr>
          <a:xfrm>
            <a:off x="4741327" y="2171999"/>
            <a:ext cx="378300" cy="0"/>
          </a:xfrm>
          <a:prstGeom prst="straightConnector1">
            <a:avLst/>
          </a:prstGeom>
          <a:noFill/>
          <a:ln w="19050" cap="rnd" cmpd="sng">
            <a:solidFill>
              <a:schemeClr val="lt1"/>
            </a:solidFill>
            <a:prstDash val="solid"/>
            <a:round/>
            <a:headEnd type="none" w="sm" len="sm"/>
            <a:tailEnd type="oval" w="med" len="med"/>
          </a:ln>
        </p:spPr>
      </p:cxnSp>
      <p:cxnSp>
        <p:nvCxnSpPr>
          <p:cNvPr id="1260" name="Google Shape;1260;p44"/>
          <p:cNvCxnSpPr>
            <a:stCxn id="1238" idx="3"/>
            <a:endCxn id="1228" idx="1"/>
          </p:cNvCxnSpPr>
          <p:nvPr/>
        </p:nvCxnSpPr>
        <p:spPr>
          <a:xfrm>
            <a:off x="7791498" y="2172068"/>
            <a:ext cx="201000" cy="0"/>
          </a:xfrm>
          <a:prstGeom prst="straightConnector1">
            <a:avLst/>
          </a:prstGeom>
          <a:noFill/>
          <a:ln w="19050" cap="rnd" cmpd="sng">
            <a:solidFill>
              <a:schemeClr val="lt1"/>
            </a:solidFill>
            <a:prstDash val="solid"/>
            <a:round/>
            <a:headEnd type="none" w="sm" len="sm"/>
            <a:tailEnd type="oval" w="med" len="med"/>
          </a:ln>
        </p:spPr>
      </p:cxnSp>
      <p:cxnSp>
        <p:nvCxnSpPr>
          <p:cNvPr id="1261" name="Google Shape;1261;p44"/>
          <p:cNvCxnSpPr>
            <a:stCxn id="1233" idx="3"/>
            <a:endCxn id="1234" idx="1"/>
          </p:cNvCxnSpPr>
          <p:nvPr/>
        </p:nvCxnSpPr>
        <p:spPr>
          <a:xfrm rot="10800000" flipH="1">
            <a:off x="4549739" y="2171897"/>
            <a:ext cx="570000" cy="883200"/>
          </a:xfrm>
          <a:prstGeom prst="straightConnector1">
            <a:avLst/>
          </a:prstGeom>
          <a:noFill/>
          <a:ln w="19050" cap="rnd" cmpd="sng">
            <a:solidFill>
              <a:schemeClr val="lt1"/>
            </a:solidFill>
            <a:prstDash val="solid"/>
            <a:round/>
            <a:headEnd type="none" w="sm" len="sm"/>
            <a:tailEnd type="oval"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pic>
        <p:nvPicPr>
          <p:cNvPr id="1266" name="Google Shape;1266;p45"/>
          <p:cNvPicPr preferRelativeResize="0"/>
          <p:nvPr/>
        </p:nvPicPr>
        <p:blipFill>
          <a:blip r:embed="rId3">
            <a:alphaModFix/>
          </a:blip>
          <a:stretch>
            <a:fillRect/>
          </a:stretch>
        </p:blipFill>
        <p:spPr>
          <a:xfrm>
            <a:off x="4327059" y="603100"/>
            <a:ext cx="3651077" cy="3651075"/>
          </a:xfrm>
          <a:prstGeom prst="rect">
            <a:avLst/>
          </a:prstGeom>
          <a:noFill/>
          <a:ln>
            <a:noFill/>
          </a:ln>
        </p:spPr>
      </p:pic>
      <p:sp>
        <p:nvSpPr>
          <p:cNvPr id="1267" name="Google Shape;1267;p45"/>
          <p:cNvSpPr txBox="1"/>
          <p:nvPr/>
        </p:nvSpPr>
        <p:spPr>
          <a:xfrm>
            <a:off x="5123550" y="1772753"/>
            <a:ext cx="2094000" cy="877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chemeClr val="dk1"/>
                </a:solidFill>
                <a:latin typeface="Open Sans"/>
                <a:ea typeface="Open Sans"/>
                <a:cs typeface="Open Sans"/>
                <a:sym typeface="Open Sans"/>
              </a:rPr>
              <a:t>EFX</a:t>
            </a:r>
            <a:endParaRPr sz="1600">
              <a:solidFill>
                <a:schemeClr val="dk1"/>
              </a:solidFill>
              <a:latin typeface="Open Sans"/>
              <a:ea typeface="Open Sans"/>
              <a:cs typeface="Open Sans"/>
              <a:sym typeface="Open Sans"/>
            </a:endParaRPr>
          </a:p>
          <a:p>
            <a:pPr marL="0" lvl="0" indent="0" algn="ctr" rtl="0">
              <a:spcBef>
                <a:spcPts val="0"/>
              </a:spcBef>
              <a:spcAft>
                <a:spcPts val="0"/>
              </a:spcAft>
              <a:buNone/>
            </a:pPr>
            <a:r>
              <a:rPr lang="en" sz="2900" b="1">
                <a:solidFill>
                  <a:schemeClr val="dk1"/>
                </a:solidFill>
                <a:latin typeface="Open Sans"/>
                <a:ea typeface="Open Sans"/>
                <a:cs typeface="Open Sans"/>
                <a:sym typeface="Open Sans"/>
              </a:rPr>
              <a:t>SSDLC</a:t>
            </a:r>
            <a:endParaRPr sz="2900" b="1">
              <a:solidFill>
                <a:schemeClr val="dk1"/>
              </a:solidFill>
              <a:latin typeface="Open Sans"/>
              <a:ea typeface="Open Sans"/>
              <a:cs typeface="Open Sans"/>
              <a:sym typeface="Open Sans"/>
            </a:endParaRPr>
          </a:p>
        </p:txBody>
      </p:sp>
      <p:sp>
        <p:nvSpPr>
          <p:cNvPr id="1268" name="Google Shape;1268;p45"/>
          <p:cNvSpPr txBox="1"/>
          <p:nvPr/>
        </p:nvSpPr>
        <p:spPr>
          <a:xfrm>
            <a:off x="5500000" y="640025"/>
            <a:ext cx="1293300" cy="572400"/>
          </a:xfrm>
          <a:prstGeom prst="rect">
            <a:avLst/>
          </a:prstGeom>
          <a:noFill/>
          <a:ln>
            <a:noFill/>
          </a:ln>
        </p:spPr>
        <p:txBody>
          <a:bodyPr spcFirstLastPara="1" wrap="square" lIns="9525" tIns="9525" rIns="9525" bIns="9525" anchor="ctr" anchorCtr="0">
            <a:noAutofit/>
          </a:bodyPr>
          <a:lstStyle/>
          <a:p>
            <a:pPr marL="0" marR="0" lvl="0" indent="0" algn="ctr" rtl="0">
              <a:lnSpc>
                <a:spcPct val="90000"/>
              </a:lnSpc>
              <a:spcBef>
                <a:spcPts val="0"/>
              </a:spcBef>
              <a:spcAft>
                <a:spcPts val="0"/>
              </a:spcAft>
              <a:buClr>
                <a:schemeClr val="lt1"/>
              </a:buClr>
              <a:buSzPts val="800"/>
              <a:buFont typeface="Calibri"/>
              <a:buNone/>
            </a:pPr>
            <a:r>
              <a:rPr lang="en" sz="1100">
                <a:solidFill>
                  <a:schemeClr val="dk1"/>
                </a:solidFill>
                <a:latin typeface="Open Sans"/>
                <a:ea typeface="Open Sans"/>
                <a:cs typeface="Open Sans"/>
                <a:sym typeface="Open Sans"/>
              </a:rPr>
              <a:t>Equifax</a:t>
            </a:r>
            <a:endParaRPr>
              <a:solidFill>
                <a:schemeClr val="dk1"/>
              </a:solidFill>
              <a:latin typeface="Open Sans"/>
              <a:ea typeface="Open Sans"/>
              <a:cs typeface="Open Sans"/>
              <a:sym typeface="Open Sans"/>
            </a:endParaRPr>
          </a:p>
          <a:p>
            <a:pPr marL="0" marR="0" lvl="0" indent="0" algn="ctr" rtl="0">
              <a:lnSpc>
                <a:spcPct val="90000"/>
              </a:lnSpc>
              <a:spcBef>
                <a:spcPts val="300"/>
              </a:spcBef>
              <a:spcAft>
                <a:spcPts val="0"/>
              </a:spcAft>
              <a:buClr>
                <a:schemeClr val="lt1"/>
              </a:buClr>
              <a:buSzPts val="800"/>
              <a:buFont typeface="Calibri"/>
              <a:buNone/>
            </a:pPr>
            <a:r>
              <a:rPr lang="en" sz="1100">
                <a:solidFill>
                  <a:schemeClr val="dk1"/>
                </a:solidFill>
                <a:latin typeface="Open Sans"/>
                <a:ea typeface="Open Sans"/>
                <a:cs typeface="Open Sans"/>
                <a:sym typeface="Open Sans"/>
              </a:rPr>
              <a:t>Business</a:t>
            </a:r>
            <a:endParaRPr>
              <a:solidFill>
                <a:schemeClr val="dk1"/>
              </a:solidFill>
              <a:latin typeface="Open Sans"/>
              <a:ea typeface="Open Sans"/>
              <a:cs typeface="Open Sans"/>
              <a:sym typeface="Open Sans"/>
            </a:endParaRPr>
          </a:p>
          <a:p>
            <a:pPr marL="0" marR="0" lvl="0" indent="0" algn="ctr" rtl="0">
              <a:lnSpc>
                <a:spcPct val="90000"/>
              </a:lnSpc>
              <a:spcBef>
                <a:spcPts val="300"/>
              </a:spcBef>
              <a:spcAft>
                <a:spcPts val="0"/>
              </a:spcAft>
              <a:buClr>
                <a:schemeClr val="lt1"/>
              </a:buClr>
              <a:buSzPts val="800"/>
              <a:buFont typeface="Calibri"/>
              <a:buNone/>
            </a:pPr>
            <a:r>
              <a:rPr lang="en" sz="1100">
                <a:solidFill>
                  <a:schemeClr val="dk1"/>
                </a:solidFill>
                <a:latin typeface="Open Sans"/>
                <a:ea typeface="Open Sans"/>
                <a:cs typeface="Open Sans"/>
                <a:sym typeface="Open Sans"/>
              </a:rPr>
              <a:t>Case</a:t>
            </a:r>
            <a:endParaRPr sz="1100">
              <a:solidFill>
                <a:schemeClr val="dk1"/>
              </a:solidFill>
              <a:latin typeface="Open Sans"/>
              <a:ea typeface="Open Sans"/>
              <a:cs typeface="Open Sans"/>
              <a:sym typeface="Open Sans"/>
            </a:endParaRPr>
          </a:p>
        </p:txBody>
      </p:sp>
      <p:sp>
        <p:nvSpPr>
          <p:cNvPr id="1269" name="Google Shape;1269;p45"/>
          <p:cNvSpPr txBox="1"/>
          <p:nvPr/>
        </p:nvSpPr>
        <p:spPr>
          <a:xfrm>
            <a:off x="6687551" y="1237856"/>
            <a:ext cx="1017300" cy="352800"/>
          </a:xfrm>
          <a:prstGeom prst="rect">
            <a:avLst/>
          </a:prstGeom>
          <a:noFill/>
          <a:ln>
            <a:noFill/>
          </a:ln>
        </p:spPr>
        <p:txBody>
          <a:bodyPr spcFirstLastPara="1" wrap="square" lIns="9525" tIns="9525" rIns="9525" bIns="9525" anchor="ctr" anchorCtr="0">
            <a:noAutofit/>
          </a:bodyPr>
          <a:lstStyle/>
          <a:p>
            <a:pPr marL="0" marR="0" lvl="0" indent="0" algn="ctr" rtl="0">
              <a:lnSpc>
                <a:spcPct val="90000"/>
              </a:lnSpc>
              <a:spcBef>
                <a:spcPts val="30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Requerimientos</a:t>
            </a:r>
            <a:endParaRPr sz="1000">
              <a:solidFill>
                <a:schemeClr val="dk1"/>
              </a:solidFill>
              <a:latin typeface="Open Sans"/>
              <a:ea typeface="Open Sans"/>
              <a:cs typeface="Open Sans"/>
              <a:sym typeface="Open Sans"/>
            </a:endParaRPr>
          </a:p>
        </p:txBody>
      </p:sp>
      <p:sp>
        <p:nvSpPr>
          <p:cNvPr id="1270" name="Google Shape;1270;p45"/>
          <p:cNvSpPr txBox="1"/>
          <p:nvPr/>
        </p:nvSpPr>
        <p:spPr>
          <a:xfrm>
            <a:off x="7256394" y="2127293"/>
            <a:ext cx="767700" cy="572400"/>
          </a:xfrm>
          <a:prstGeom prst="rect">
            <a:avLst/>
          </a:prstGeom>
          <a:noFill/>
          <a:ln>
            <a:noFill/>
          </a:ln>
        </p:spPr>
        <p:txBody>
          <a:bodyPr spcFirstLastPara="1" wrap="square" lIns="9525" tIns="9525" rIns="9525" bIns="9525" anchor="ctr" anchorCtr="0">
            <a:noAutofit/>
          </a:bodyPr>
          <a:lstStyle/>
          <a:p>
            <a:pPr marL="0" marR="0" lvl="0" indent="0" algn="ctr" rtl="0">
              <a:lnSpc>
                <a:spcPct val="90000"/>
              </a:lnSpc>
              <a:spcBef>
                <a:spcPts val="300"/>
              </a:spcBef>
              <a:spcAft>
                <a:spcPts val="0"/>
              </a:spcAft>
              <a:buClr>
                <a:schemeClr val="dk1"/>
              </a:buClr>
              <a:buSzPts val="1100"/>
              <a:buFont typeface="Arial"/>
              <a:buNone/>
            </a:pPr>
            <a:r>
              <a:rPr lang="en" sz="1100">
                <a:solidFill>
                  <a:schemeClr val="dk1"/>
                </a:solidFill>
                <a:latin typeface="Open Sans"/>
                <a:ea typeface="Open Sans"/>
                <a:cs typeface="Open Sans"/>
                <a:sym typeface="Open Sans"/>
              </a:rPr>
              <a:t>Diseño</a:t>
            </a:r>
            <a:endParaRPr sz="1100">
              <a:solidFill>
                <a:schemeClr val="dk1"/>
              </a:solidFill>
              <a:latin typeface="Open Sans"/>
              <a:ea typeface="Open Sans"/>
              <a:cs typeface="Open Sans"/>
              <a:sym typeface="Open Sans"/>
            </a:endParaRPr>
          </a:p>
        </p:txBody>
      </p:sp>
      <p:sp>
        <p:nvSpPr>
          <p:cNvPr id="1271" name="Google Shape;1271;p45"/>
          <p:cNvSpPr txBox="1"/>
          <p:nvPr/>
        </p:nvSpPr>
        <p:spPr>
          <a:xfrm>
            <a:off x="6728513" y="3210309"/>
            <a:ext cx="1017300" cy="572400"/>
          </a:xfrm>
          <a:prstGeom prst="rect">
            <a:avLst/>
          </a:prstGeom>
          <a:noFill/>
          <a:ln>
            <a:noFill/>
          </a:ln>
        </p:spPr>
        <p:txBody>
          <a:bodyPr spcFirstLastPara="1" wrap="square" lIns="9525" tIns="9525" rIns="9525" bIns="9525" anchor="ctr" anchorCtr="0">
            <a:noAutofit/>
          </a:bodyPr>
          <a:lstStyle/>
          <a:p>
            <a:pPr marL="0" marR="0" lvl="0" indent="0" algn="ctr" rtl="0">
              <a:lnSpc>
                <a:spcPct val="90000"/>
              </a:lnSpc>
              <a:spcBef>
                <a:spcPts val="300"/>
              </a:spcBef>
              <a:spcAft>
                <a:spcPts val="0"/>
              </a:spcAft>
              <a:buClr>
                <a:schemeClr val="dk1"/>
              </a:buClr>
              <a:buSzPts val="1100"/>
              <a:buFont typeface="Arial"/>
              <a:buNone/>
            </a:pPr>
            <a:r>
              <a:rPr lang="en" sz="1100">
                <a:solidFill>
                  <a:schemeClr val="dk1"/>
                </a:solidFill>
                <a:latin typeface="Open Sans"/>
                <a:ea typeface="Open Sans"/>
                <a:cs typeface="Open Sans"/>
                <a:sym typeface="Open Sans"/>
              </a:rPr>
              <a:t>Implemen-</a:t>
            </a:r>
            <a:endParaRPr sz="1100">
              <a:solidFill>
                <a:schemeClr val="dk1"/>
              </a:solidFill>
              <a:latin typeface="Open Sans"/>
              <a:ea typeface="Open Sans"/>
              <a:cs typeface="Open Sans"/>
              <a:sym typeface="Open Sans"/>
            </a:endParaRPr>
          </a:p>
          <a:p>
            <a:pPr marL="0" marR="0" lvl="0" indent="0" algn="ctr" rtl="0">
              <a:lnSpc>
                <a:spcPct val="90000"/>
              </a:lnSpc>
              <a:spcBef>
                <a:spcPts val="300"/>
              </a:spcBef>
              <a:spcAft>
                <a:spcPts val="0"/>
              </a:spcAft>
              <a:buClr>
                <a:schemeClr val="dk1"/>
              </a:buClr>
              <a:buSzPts val="1100"/>
              <a:buFont typeface="Arial"/>
              <a:buNone/>
            </a:pPr>
            <a:r>
              <a:rPr lang="en" sz="1100">
                <a:solidFill>
                  <a:schemeClr val="dk1"/>
                </a:solidFill>
                <a:latin typeface="Open Sans"/>
                <a:ea typeface="Open Sans"/>
                <a:cs typeface="Open Sans"/>
                <a:sym typeface="Open Sans"/>
              </a:rPr>
              <a:t>tación</a:t>
            </a:r>
            <a:endParaRPr sz="1100">
              <a:solidFill>
                <a:schemeClr val="dk1"/>
              </a:solidFill>
              <a:latin typeface="Open Sans"/>
              <a:ea typeface="Open Sans"/>
              <a:cs typeface="Open Sans"/>
              <a:sym typeface="Open Sans"/>
            </a:endParaRPr>
          </a:p>
        </p:txBody>
      </p:sp>
      <p:sp>
        <p:nvSpPr>
          <p:cNvPr id="1272" name="Google Shape;1272;p45"/>
          <p:cNvSpPr txBox="1"/>
          <p:nvPr/>
        </p:nvSpPr>
        <p:spPr>
          <a:xfrm>
            <a:off x="5637900" y="3584033"/>
            <a:ext cx="1017300" cy="572400"/>
          </a:xfrm>
          <a:prstGeom prst="rect">
            <a:avLst/>
          </a:prstGeom>
          <a:noFill/>
          <a:ln>
            <a:noFill/>
          </a:ln>
        </p:spPr>
        <p:txBody>
          <a:bodyPr spcFirstLastPara="1" wrap="square" lIns="9525" tIns="9525" rIns="9525" bIns="9525" anchor="ctr" anchorCtr="0">
            <a:noAutofit/>
          </a:bodyPr>
          <a:lstStyle/>
          <a:p>
            <a:pPr marL="0" marR="0" lvl="0" indent="0" algn="ctr" rtl="0">
              <a:lnSpc>
                <a:spcPct val="90000"/>
              </a:lnSpc>
              <a:spcBef>
                <a:spcPts val="300"/>
              </a:spcBef>
              <a:spcAft>
                <a:spcPts val="0"/>
              </a:spcAft>
              <a:buClr>
                <a:schemeClr val="dk1"/>
              </a:buClr>
              <a:buSzPts val="1100"/>
              <a:buFont typeface="Arial"/>
              <a:buNone/>
            </a:pPr>
            <a:r>
              <a:rPr lang="en" sz="1100">
                <a:solidFill>
                  <a:schemeClr val="dk1"/>
                </a:solidFill>
                <a:latin typeface="Open Sans"/>
                <a:ea typeface="Open Sans"/>
                <a:cs typeface="Open Sans"/>
                <a:sym typeface="Open Sans"/>
              </a:rPr>
              <a:t>Verificación</a:t>
            </a:r>
            <a:endParaRPr sz="1100">
              <a:solidFill>
                <a:schemeClr val="dk1"/>
              </a:solidFill>
              <a:latin typeface="Open Sans"/>
              <a:ea typeface="Open Sans"/>
              <a:cs typeface="Open Sans"/>
              <a:sym typeface="Open Sans"/>
            </a:endParaRPr>
          </a:p>
        </p:txBody>
      </p:sp>
      <p:sp>
        <p:nvSpPr>
          <p:cNvPr id="1273" name="Google Shape;1273;p45"/>
          <p:cNvSpPr txBox="1"/>
          <p:nvPr/>
        </p:nvSpPr>
        <p:spPr>
          <a:xfrm>
            <a:off x="4585308" y="3144603"/>
            <a:ext cx="1017300" cy="572400"/>
          </a:xfrm>
          <a:prstGeom prst="rect">
            <a:avLst/>
          </a:prstGeom>
          <a:noFill/>
          <a:ln>
            <a:noFill/>
          </a:ln>
        </p:spPr>
        <p:txBody>
          <a:bodyPr spcFirstLastPara="1" wrap="square" lIns="9525" tIns="9525" rIns="9525" bIns="9525" anchor="ctr" anchorCtr="0">
            <a:noAutofit/>
          </a:bodyPr>
          <a:lstStyle/>
          <a:p>
            <a:pPr marL="0" marR="0" lvl="0" indent="0" algn="ctr" rtl="0">
              <a:lnSpc>
                <a:spcPct val="90000"/>
              </a:lnSpc>
              <a:spcBef>
                <a:spcPts val="300"/>
              </a:spcBef>
              <a:spcAft>
                <a:spcPts val="0"/>
              </a:spcAft>
              <a:buClr>
                <a:schemeClr val="dk1"/>
              </a:buClr>
              <a:buSzPts val="1100"/>
              <a:buFont typeface="Arial"/>
              <a:buNone/>
            </a:pPr>
            <a:r>
              <a:rPr lang="en" sz="1100">
                <a:solidFill>
                  <a:schemeClr val="dk1"/>
                </a:solidFill>
                <a:latin typeface="Open Sans"/>
                <a:ea typeface="Open Sans"/>
                <a:cs typeface="Open Sans"/>
                <a:sym typeface="Open Sans"/>
              </a:rPr>
              <a:t>Despliegue</a:t>
            </a:r>
            <a:endParaRPr sz="1100">
              <a:solidFill>
                <a:schemeClr val="dk1"/>
              </a:solidFill>
              <a:latin typeface="Open Sans"/>
              <a:ea typeface="Open Sans"/>
              <a:cs typeface="Open Sans"/>
              <a:sym typeface="Open Sans"/>
            </a:endParaRPr>
          </a:p>
        </p:txBody>
      </p:sp>
      <p:sp>
        <p:nvSpPr>
          <p:cNvPr id="1274" name="Google Shape;1274;p45"/>
          <p:cNvSpPr txBox="1"/>
          <p:nvPr/>
        </p:nvSpPr>
        <p:spPr>
          <a:xfrm>
            <a:off x="4156425" y="2186218"/>
            <a:ext cx="1017300" cy="572400"/>
          </a:xfrm>
          <a:prstGeom prst="rect">
            <a:avLst/>
          </a:prstGeom>
          <a:noFill/>
          <a:ln>
            <a:noFill/>
          </a:ln>
        </p:spPr>
        <p:txBody>
          <a:bodyPr spcFirstLastPara="1" wrap="square" lIns="9525" tIns="9525" rIns="9525" bIns="9525" anchor="ctr" anchorCtr="0">
            <a:noAutofit/>
          </a:bodyPr>
          <a:lstStyle/>
          <a:p>
            <a:pPr marL="0" marR="0" lvl="0" indent="0" algn="ctr" rtl="0">
              <a:lnSpc>
                <a:spcPct val="90000"/>
              </a:lnSpc>
              <a:spcBef>
                <a:spcPts val="300"/>
              </a:spcBef>
              <a:spcAft>
                <a:spcPts val="0"/>
              </a:spcAft>
              <a:buClr>
                <a:schemeClr val="dk1"/>
              </a:buClr>
              <a:buSzPts val="1100"/>
              <a:buFont typeface="Arial"/>
              <a:buNone/>
            </a:pPr>
            <a:r>
              <a:rPr lang="en" sz="1100">
                <a:solidFill>
                  <a:schemeClr val="dk1"/>
                </a:solidFill>
                <a:latin typeface="Open Sans"/>
                <a:ea typeface="Open Sans"/>
                <a:cs typeface="Open Sans"/>
                <a:sym typeface="Open Sans"/>
              </a:rPr>
              <a:t>Opera-</a:t>
            </a:r>
            <a:endParaRPr sz="1100">
              <a:solidFill>
                <a:schemeClr val="dk1"/>
              </a:solidFill>
              <a:latin typeface="Open Sans"/>
              <a:ea typeface="Open Sans"/>
              <a:cs typeface="Open Sans"/>
              <a:sym typeface="Open Sans"/>
            </a:endParaRPr>
          </a:p>
          <a:p>
            <a:pPr marL="0" marR="0" lvl="0" indent="0" algn="ctr" rtl="0">
              <a:lnSpc>
                <a:spcPct val="90000"/>
              </a:lnSpc>
              <a:spcBef>
                <a:spcPts val="300"/>
              </a:spcBef>
              <a:spcAft>
                <a:spcPts val="0"/>
              </a:spcAft>
              <a:buClr>
                <a:schemeClr val="dk1"/>
              </a:buClr>
              <a:buSzPts val="1100"/>
              <a:buFont typeface="Arial"/>
              <a:buNone/>
            </a:pPr>
            <a:r>
              <a:rPr lang="en" sz="1100">
                <a:solidFill>
                  <a:schemeClr val="dk1"/>
                </a:solidFill>
                <a:latin typeface="Open Sans"/>
                <a:ea typeface="Open Sans"/>
                <a:cs typeface="Open Sans"/>
                <a:sym typeface="Open Sans"/>
              </a:rPr>
              <a:t>ciones</a:t>
            </a:r>
            <a:endParaRPr sz="1100">
              <a:solidFill>
                <a:schemeClr val="dk1"/>
              </a:solidFill>
              <a:latin typeface="Open Sans"/>
              <a:ea typeface="Open Sans"/>
              <a:cs typeface="Open Sans"/>
              <a:sym typeface="Open Sans"/>
            </a:endParaRPr>
          </a:p>
        </p:txBody>
      </p:sp>
      <p:sp>
        <p:nvSpPr>
          <p:cNvPr id="1275" name="Google Shape;1275;p45"/>
          <p:cNvSpPr txBox="1"/>
          <p:nvPr/>
        </p:nvSpPr>
        <p:spPr>
          <a:xfrm>
            <a:off x="4620400" y="1141600"/>
            <a:ext cx="1017300" cy="572400"/>
          </a:xfrm>
          <a:prstGeom prst="rect">
            <a:avLst/>
          </a:prstGeom>
          <a:noFill/>
          <a:ln>
            <a:noFill/>
          </a:ln>
        </p:spPr>
        <p:txBody>
          <a:bodyPr spcFirstLastPara="1" wrap="square" lIns="9525" tIns="9525" rIns="9525" bIns="9525" anchor="ctr" anchorCtr="0">
            <a:noAutofit/>
          </a:bodyPr>
          <a:lstStyle/>
          <a:p>
            <a:pPr marL="0" marR="0" lvl="0" indent="0" algn="ctr" rtl="0">
              <a:lnSpc>
                <a:spcPct val="90000"/>
              </a:lnSpc>
              <a:spcBef>
                <a:spcPts val="300"/>
              </a:spcBef>
              <a:spcAft>
                <a:spcPts val="0"/>
              </a:spcAft>
              <a:buClr>
                <a:schemeClr val="dk1"/>
              </a:buClr>
              <a:buSzPts val="1100"/>
              <a:buFont typeface="Arial"/>
              <a:buNone/>
            </a:pPr>
            <a:r>
              <a:rPr lang="en" sz="1100">
                <a:solidFill>
                  <a:schemeClr val="dk1"/>
                </a:solidFill>
                <a:latin typeface="Open Sans"/>
                <a:ea typeface="Open Sans"/>
                <a:cs typeface="Open Sans"/>
                <a:sym typeface="Open Sans"/>
              </a:rPr>
              <a:t>Desecho</a:t>
            </a:r>
            <a:endParaRPr sz="1100">
              <a:solidFill>
                <a:schemeClr val="dk1"/>
              </a:solidFill>
              <a:latin typeface="Open Sans"/>
              <a:ea typeface="Open Sans"/>
              <a:cs typeface="Open Sans"/>
              <a:sym typeface="Open Sans"/>
            </a:endParaRPr>
          </a:p>
        </p:txBody>
      </p:sp>
      <p:sp>
        <p:nvSpPr>
          <p:cNvPr id="1276" name="Google Shape;1276;p45"/>
          <p:cNvSpPr txBox="1"/>
          <p:nvPr/>
        </p:nvSpPr>
        <p:spPr>
          <a:xfrm>
            <a:off x="348250" y="1751675"/>
            <a:ext cx="2613300" cy="2659500"/>
          </a:xfrm>
          <a:prstGeom prst="rect">
            <a:avLst/>
          </a:prstGeom>
          <a:noFill/>
          <a:ln>
            <a:noFill/>
          </a:ln>
        </p:spPr>
        <p:txBody>
          <a:bodyPr spcFirstLastPara="1" wrap="square" lIns="68575" tIns="34275" rIns="68575" bIns="34275" anchor="t" anchorCtr="0">
            <a:spAutoFit/>
          </a:bodyPr>
          <a:lstStyle/>
          <a:p>
            <a:pPr marL="0" marR="38100" lvl="0" indent="0" algn="l" rtl="0">
              <a:lnSpc>
                <a:spcPct val="128571"/>
              </a:lnSpc>
              <a:spcBef>
                <a:spcPts val="0"/>
              </a:spcBef>
              <a:spcAft>
                <a:spcPts val="0"/>
              </a:spcAft>
              <a:buClr>
                <a:schemeClr val="dk1"/>
              </a:buClr>
              <a:buSzPts val="1100"/>
              <a:buFont typeface="Arial"/>
              <a:buNone/>
            </a:pPr>
            <a:r>
              <a:rPr lang="en" sz="1200">
                <a:solidFill>
                  <a:schemeClr val="lt1"/>
                </a:solidFill>
                <a:latin typeface="Calibri"/>
                <a:ea typeface="Calibri"/>
                <a:cs typeface="Calibri"/>
                <a:sym typeface="Calibri"/>
              </a:rPr>
              <a:t>El ciclo de vida de desarrollo de software seguro (SSDLC) </a:t>
            </a:r>
            <a:r>
              <a:rPr lang="en" sz="1200" b="1">
                <a:solidFill>
                  <a:schemeClr val="lt1"/>
                </a:solidFill>
                <a:latin typeface="Calibri"/>
                <a:ea typeface="Calibri"/>
                <a:cs typeface="Calibri"/>
                <a:sym typeface="Calibri"/>
              </a:rPr>
              <a:t>permite a las organizaciones crear software con una sólida postura de seguridad. </a:t>
            </a:r>
            <a:endParaRPr sz="1200" b="1">
              <a:solidFill>
                <a:schemeClr val="lt1"/>
              </a:solidFill>
              <a:latin typeface="Calibri"/>
              <a:ea typeface="Calibri"/>
              <a:cs typeface="Calibri"/>
              <a:sym typeface="Calibri"/>
            </a:endParaRPr>
          </a:p>
          <a:p>
            <a:pPr marL="0" marR="38100" lvl="0" indent="0" algn="l" rtl="0">
              <a:lnSpc>
                <a:spcPct val="128571"/>
              </a:lnSpc>
              <a:spcBef>
                <a:spcPts val="0"/>
              </a:spcBef>
              <a:spcAft>
                <a:spcPts val="0"/>
              </a:spcAft>
              <a:buClr>
                <a:schemeClr val="dk1"/>
              </a:buClr>
              <a:buSzPts val="1100"/>
              <a:buFont typeface="Arial"/>
              <a:buNone/>
            </a:pPr>
            <a:endParaRPr sz="1200">
              <a:solidFill>
                <a:schemeClr val="lt1"/>
              </a:solidFill>
              <a:latin typeface="Calibri"/>
              <a:ea typeface="Calibri"/>
              <a:cs typeface="Calibri"/>
              <a:sym typeface="Calibri"/>
            </a:endParaRPr>
          </a:p>
          <a:p>
            <a:pPr marL="0" marR="38100" lvl="0" indent="0" algn="l" rtl="0">
              <a:lnSpc>
                <a:spcPct val="128571"/>
              </a:lnSpc>
              <a:spcBef>
                <a:spcPts val="0"/>
              </a:spcBef>
              <a:spcAft>
                <a:spcPts val="0"/>
              </a:spcAft>
              <a:buClr>
                <a:schemeClr val="dk1"/>
              </a:buClr>
              <a:buSzPts val="1100"/>
              <a:buFont typeface="Arial"/>
              <a:buNone/>
            </a:pPr>
            <a:r>
              <a:rPr lang="en" sz="1200">
                <a:solidFill>
                  <a:schemeClr val="lt1"/>
                </a:solidFill>
                <a:latin typeface="Calibri"/>
                <a:ea typeface="Calibri"/>
                <a:cs typeface="Calibri"/>
                <a:sym typeface="Calibri"/>
              </a:rPr>
              <a:t>Al integrar la seguridad en cada etapa, podemos reducir significativamente el riesgo de brechas de seguridad y ofrecer un software más confiable a nuestros usuarios.</a:t>
            </a:r>
            <a:endParaRPr sz="1300">
              <a:solidFill>
                <a:srgbClr val="202124"/>
              </a:solidFill>
              <a:highlight>
                <a:srgbClr val="F8F9FA"/>
              </a:highlight>
            </a:endParaRPr>
          </a:p>
          <a:p>
            <a:pPr marL="0" marR="0" lvl="0" indent="0" algn="l" rtl="0">
              <a:spcBef>
                <a:spcPts val="0"/>
              </a:spcBef>
              <a:spcAft>
                <a:spcPts val="0"/>
              </a:spcAft>
              <a:buNone/>
            </a:pPr>
            <a:endParaRPr>
              <a:solidFill>
                <a:schemeClr val="dk1"/>
              </a:solidFill>
              <a:latin typeface="Calibri"/>
              <a:ea typeface="Calibri"/>
              <a:cs typeface="Calibri"/>
              <a:sym typeface="Calibri"/>
            </a:endParaRPr>
          </a:p>
        </p:txBody>
      </p:sp>
      <p:sp>
        <p:nvSpPr>
          <p:cNvPr id="1277" name="Google Shape;1277;p45"/>
          <p:cNvSpPr txBox="1"/>
          <p:nvPr/>
        </p:nvSpPr>
        <p:spPr>
          <a:xfrm>
            <a:off x="312275" y="677700"/>
            <a:ext cx="28761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00B0F0"/>
                </a:solidFill>
                <a:latin typeface="Open Sans"/>
                <a:ea typeface="Open Sans"/>
                <a:cs typeface="Open Sans"/>
                <a:sym typeface="Open Sans"/>
              </a:rPr>
              <a:t>Ciclo de vida de desarrollo de software seguro (SSDLC)</a:t>
            </a:r>
            <a:r>
              <a:rPr lang="en" sz="1800">
                <a:solidFill>
                  <a:srgbClr val="00B0F0"/>
                </a:solidFill>
                <a:latin typeface="Open Sans Light"/>
                <a:ea typeface="Open Sans Light"/>
                <a:cs typeface="Open Sans Light"/>
                <a:sym typeface="Open Sans Light"/>
              </a:rPr>
              <a:t> </a:t>
            </a:r>
            <a:r>
              <a:rPr lang="en" sz="1800" b="1">
                <a:solidFill>
                  <a:srgbClr val="00B0F0"/>
                </a:solidFill>
                <a:latin typeface="Open Sans"/>
                <a:ea typeface="Open Sans"/>
                <a:cs typeface="Open Sans"/>
                <a:sym typeface="Open Sans"/>
              </a:rPr>
              <a:t>en EFX</a:t>
            </a:r>
            <a:endParaRPr sz="1800">
              <a:solidFill>
                <a:srgbClr val="00B0F0"/>
              </a:solidFill>
              <a:latin typeface="Open Sans Light"/>
              <a:ea typeface="Open Sans Light"/>
              <a:cs typeface="Open Sans Light"/>
              <a:sym typeface="Open Sans Light"/>
            </a:endParaRPr>
          </a:p>
        </p:txBody>
      </p:sp>
      <p:sp>
        <p:nvSpPr>
          <p:cNvPr id="1278" name="Google Shape;1278;p45"/>
          <p:cNvSpPr txBox="1"/>
          <p:nvPr/>
        </p:nvSpPr>
        <p:spPr>
          <a:xfrm>
            <a:off x="3264775" y="1509850"/>
            <a:ext cx="1017300" cy="18909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None/>
            </a:pPr>
            <a:r>
              <a:rPr lang="en" sz="800">
                <a:solidFill>
                  <a:srgbClr val="FFC000"/>
                </a:solidFill>
                <a:latin typeface="Open Sans"/>
                <a:ea typeface="Open Sans"/>
                <a:cs typeface="Open Sans"/>
                <a:sym typeface="Open Sans"/>
              </a:rPr>
              <a:t>BC/DR Test</a:t>
            </a:r>
            <a:endParaRPr sz="800">
              <a:solidFill>
                <a:srgbClr val="FFC000"/>
              </a:solidFill>
              <a:latin typeface="Open Sans"/>
              <a:ea typeface="Open Sans"/>
              <a:cs typeface="Open Sans"/>
              <a:sym typeface="Open Sans"/>
            </a:endParaRPr>
          </a:p>
          <a:p>
            <a:pPr marL="0" marR="38100" lvl="0" indent="0" algn="l" rtl="0">
              <a:lnSpc>
                <a:spcPct val="128571"/>
              </a:lnSpc>
              <a:spcBef>
                <a:spcPts val="0"/>
              </a:spcBef>
              <a:spcAft>
                <a:spcPts val="0"/>
              </a:spcAft>
              <a:buNone/>
            </a:pPr>
            <a:r>
              <a:rPr lang="en" sz="800">
                <a:solidFill>
                  <a:srgbClr val="FFC000"/>
                </a:solidFill>
                <a:latin typeface="Open Sans"/>
                <a:ea typeface="Open Sans"/>
                <a:cs typeface="Open Sans"/>
                <a:sym typeface="Open Sans"/>
              </a:rPr>
              <a:t>External Annual Pentesting</a:t>
            </a:r>
            <a:endParaRPr sz="800">
              <a:solidFill>
                <a:srgbClr val="FFC000"/>
              </a:solidFill>
              <a:latin typeface="Open Sans"/>
              <a:ea typeface="Open Sans"/>
              <a:cs typeface="Open Sans"/>
              <a:sym typeface="Open Sans"/>
            </a:endParaRPr>
          </a:p>
          <a:p>
            <a:pPr marL="0" marR="38100" lvl="0" indent="0" algn="l" rtl="0">
              <a:lnSpc>
                <a:spcPct val="128571"/>
              </a:lnSpc>
              <a:spcBef>
                <a:spcPts val="0"/>
              </a:spcBef>
              <a:spcAft>
                <a:spcPts val="0"/>
              </a:spcAft>
              <a:buNone/>
            </a:pPr>
            <a:r>
              <a:rPr lang="en" sz="800">
                <a:solidFill>
                  <a:srgbClr val="FFC000"/>
                </a:solidFill>
                <a:latin typeface="Open Sans"/>
                <a:ea typeface="Open Sans"/>
                <a:cs typeface="Open Sans"/>
                <a:sym typeface="Open Sans"/>
              </a:rPr>
              <a:t>On going Vulnerability Scan</a:t>
            </a:r>
            <a:endParaRPr sz="800">
              <a:solidFill>
                <a:srgbClr val="FFC000"/>
              </a:solidFill>
              <a:latin typeface="Open Sans"/>
              <a:ea typeface="Open Sans"/>
              <a:cs typeface="Open Sans"/>
              <a:sym typeface="Open Sans"/>
            </a:endParaRPr>
          </a:p>
          <a:p>
            <a:pPr marL="0" marR="38100" lvl="0" indent="0" algn="l" rtl="0">
              <a:lnSpc>
                <a:spcPct val="128571"/>
              </a:lnSpc>
              <a:spcBef>
                <a:spcPts val="0"/>
              </a:spcBef>
              <a:spcAft>
                <a:spcPts val="0"/>
              </a:spcAft>
              <a:buNone/>
            </a:pPr>
            <a:r>
              <a:rPr lang="en" sz="800">
                <a:solidFill>
                  <a:srgbClr val="FFC000"/>
                </a:solidFill>
                <a:latin typeface="Open Sans"/>
                <a:ea typeface="Open Sans"/>
                <a:cs typeface="Open Sans"/>
                <a:sym typeface="Open Sans"/>
              </a:rPr>
              <a:t>SOC</a:t>
            </a:r>
            <a:endParaRPr sz="800">
              <a:solidFill>
                <a:srgbClr val="FFC000"/>
              </a:solidFill>
              <a:latin typeface="Open Sans"/>
              <a:ea typeface="Open Sans"/>
              <a:cs typeface="Open Sans"/>
              <a:sym typeface="Open Sans"/>
            </a:endParaRPr>
          </a:p>
          <a:p>
            <a:pPr marL="0" marR="38100" lvl="0" indent="0" algn="l" rtl="0">
              <a:lnSpc>
                <a:spcPct val="128571"/>
              </a:lnSpc>
              <a:spcBef>
                <a:spcPts val="0"/>
              </a:spcBef>
              <a:spcAft>
                <a:spcPts val="0"/>
              </a:spcAft>
              <a:buNone/>
            </a:pPr>
            <a:r>
              <a:rPr lang="en" sz="800">
                <a:solidFill>
                  <a:srgbClr val="FFC000"/>
                </a:solidFill>
                <a:latin typeface="Open Sans"/>
                <a:ea typeface="Open Sans"/>
                <a:cs typeface="Open Sans"/>
                <a:sym typeface="Open Sans"/>
              </a:rPr>
              <a:t>Blue Team</a:t>
            </a:r>
            <a:endParaRPr sz="800">
              <a:solidFill>
                <a:srgbClr val="FFC000"/>
              </a:solidFill>
              <a:latin typeface="Open Sans"/>
              <a:ea typeface="Open Sans"/>
              <a:cs typeface="Open Sans"/>
              <a:sym typeface="Open Sans"/>
            </a:endParaRPr>
          </a:p>
          <a:p>
            <a:pPr marL="0" marR="38100" lvl="0" indent="0" algn="l" rtl="0">
              <a:lnSpc>
                <a:spcPct val="128571"/>
              </a:lnSpc>
              <a:spcBef>
                <a:spcPts val="0"/>
              </a:spcBef>
              <a:spcAft>
                <a:spcPts val="0"/>
              </a:spcAft>
              <a:buNone/>
            </a:pPr>
            <a:r>
              <a:rPr lang="en" sz="800">
                <a:solidFill>
                  <a:srgbClr val="FFC000"/>
                </a:solidFill>
                <a:latin typeface="Open Sans"/>
                <a:ea typeface="Open Sans"/>
                <a:cs typeface="Open Sans"/>
                <a:sym typeface="Open Sans"/>
              </a:rPr>
              <a:t>Red Team</a:t>
            </a:r>
            <a:endParaRPr sz="800">
              <a:solidFill>
                <a:srgbClr val="FFC000"/>
              </a:solidFill>
              <a:latin typeface="Open Sans"/>
              <a:ea typeface="Open Sans"/>
              <a:cs typeface="Open Sans"/>
              <a:sym typeface="Open Sans"/>
            </a:endParaRPr>
          </a:p>
          <a:p>
            <a:pPr marL="0" marR="38100" lvl="0" indent="0" algn="l" rtl="0">
              <a:lnSpc>
                <a:spcPct val="128571"/>
              </a:lnSpc>
              <a:spcBef>
                <a:spcPts val="0"/>
              </a:spcBef>
              <a:spcAft>
                <a:spcPts val="0"/>
              </a:spcAft>
              <a:buNone/>
            </a:pPr>
            <a:endParaRPr sz="800">
              <a:solidFill>
                <a:srgbClr val="FFC000"/>
              </a:solidFill>
              <a:latin typeface="Open Sans"/>
              <a:ea typeface="Open Sans"/>
              <a:cs typeface="Open Sans"/>
              <a:sym typeface="Open Sans"/>
            </a:endParaRPr>
          </a:p>
          <a:p>
            <a:pPr marL="0" marR="38100" lvl="0" indent="0" algn="l" rtl="0">
              <a:lnSpc>
                <a:spcPct val="128571"/>
              </a:lnSpc>
              <a:spcBef>
                <a:spcPts val="0"/>
              </a:spcBef>
              <a:spcAft>
                <a:spcPts val="0"/>
              </a:spcAft>
              <a:buNone/>
            </a:pPr>
            <a:endParaRPr sz="800">
              <a:solidFill>
                <a:srgbClr val="FFC000"/>
              </a:solidFill>
              <a:latin typeface="Open Sans"/>
              <a:ea typeface="Open Sans"/>
              <a:cs typeface="Open Sans"/>
              <a:sym typeface="Open Sans"/>
            </a:endParaRPr>
          </a:p>
        </p:txBody>
      </p:sp>
      <p:sp>
        <p:nvSpPr>
          <p:cNvPr id="1279" name="Google Shape;1279;p45"/>
          <p:cNvSpPr txBox="1"/>
          <p:nvPr/>
        </p:nvSpPr>
        <p:spPr>
          <a:xfrm>
            <a:off x="3456642" y="3520075"/>
            <a:ext cx="1017300" cy="7827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None/>
            </a:pPr>
            <a:r>
              <a:rPr lang="en" sz="800">
                <a:solidFill>
                  <a:srgbClr val="FFC000"/>
                </a:solidFill>
                <a:latin typeface="Open Sans"/>
                <a:ea typeface="Open Sans"/>
                <a:cs typeface="Open Sans"/>
                <a:sym typeface="Open Sans"/>
              </a:rPr>
              <a:t>Production</a:t>
            </a:r>
            <a:endParaRPr sz="800">
              <a:solidFill>
                <a:srgbClr val="FFC000"/>
              </a:solidFill>
              <a:latin typeface="Open Sans"/>
              <a:ea typeface="Open Sans"/>
              <a:cs typeface="Open Sans"/>
              <a:sym typeface="Open Sans"/>
            </a:endParaRPr>
          </a:p>
          <a:p>
            <a:pPr marL="0" marR="38100" lvl="0" indent="0" algn="l" rtl="0">
              <a:lnSpc>
                <a:spcPct val="128571"/>
              </a:lnSpc>
              <a:spcBef>
                <a:spcPts val="0"/>
              </a:spcBef>
              <a:spcAft>
                <a:spcPts val="0"/>
              </a:spcAft>
              <a:buNone/>
            </a:pPr>
            <a:r>
              <a:rPr lang="en" sz="800">
                <a:solidFill>
                  <a:srgbClr val="FFC000"/>
                </a:solidFill>
                <a:latin typeface="Open Sans"/>
                <a:ea typeface="Open Sans"/>
                <a:cs typeface="Open Sans"/>
                <a:sym typeface="Open Sans"/>
              </a:rPr>
              <a:t>Security Stack</a:t>
            </a:r>
            <a:endParaRPr sz="800">
              <a:solidFill>
                <a:srgbClr val="FFC000"/>
              </a:solidFill>
              <a:latin typeface="Open Sans"/>
              <a:ea typeface="Open Sans"/>
              <a:cs typeface="Open Sans"/>
              <a:sym typeface="Open Sans"/>
            </a:endParaRPr>
          </a:p>
          <a:p>
            <a:pPr marL="0" marR="38100" lvl="0" indent="0" algn="l" rtl="0">
              <a:lnSpc>
                <a:spcPct val="128571"/>
              </a:lnSpc>
              <a:spcBef>
                <a:spcPts val="0"/>
              </a:spcBef>
              <a:spcAft>
                <a:spcPts val="0"/>
              </a:spcAft>
              <a:buNone/>
            </a:pPr>
            <a:r>
              <a:rPr lang="en" sz="800">
                <a:solidFill>
                  <a:srgbClr val="FFC000"/>
                </a:solidFill>
                <a:latin typeface="Open Sans"/>
                <a:ea typeface="Open Sans"/>
                <a:cs typeface="Open Sans"/>
                <a:sym typeface="Open Sans"/>
              </a:rPr>
              <a:t>IPS/IDS</a:t>
            </a:r>
            <a:endParaRPr sz="800">
              <a:solidFill>
                <a:srgbClr val="FFC000"/>
              </a:solidFill>
              <a:latin typeface="Open Sans"/>
              <a:ea typeface="Open Sans"/>
              <a:cs typeface="Open Sans"/>
              <a:sym typeface="Open Sans"/>
            </a:endParaRPr>
          </a:p>
          <a:p>
            <a:pPr marL="0" marR="38100" lvl="0" indent="0" algn="l" rtl="0">
              <a:lnSpc>
                <a:spcPct val="128571"/>
              </a:lnSpc>
              <a:spcBef>
                <a:spcPts val="0"/>
              </a:spcBef>
              <a:spcAft>
                <a:spcPts val="0"/>
              </a:spcAft>
              <a:buNone/>
            </a:pPr>
            <a:r>
              <a:rPr lang="en" sz="800">
                <a:solidFill>
                  <a:srgbClr val="FFC000"/>
                </a:solidFill>
                <a:latin typeface="Open Sans"/>
                <a:ea typeface="Open Sans"/>
                <a:cs typeface="Open Sans"/>
                <a:sym typeface="Open Sans"/>
              </a:rPr>
              <a:t>WAF (BM)</a:t>
            </a:r>
            <a:endParaRPr sz="800">
              <a:solidFill>
                <a:srgbClr val="FFC000"/>
              </a:solidFill>
              <a:latin typeface="Open Sans"/>
              <a:ea typeface="Open Sans"/>
              <a:cs typeface="Open Sans"/>
              <a:sym typeface="Open Sans"/>
            </a:endParaRPr>
          </a:p>
        </p:txBody>
      </p:sp>
      <p:sp>
        <p:nvSpPr>
          <p:cNvPr id="1280" name="Google Shape;1280;p45"/>
          <p:cNvSpPr/>
          <p:nvPr/>
        </p:nvSpPr>
        <p:spPr>
          <a:xfrm>
            <a:off x="3421950" y="2811350"/>
            <a:ext cx="999625" cy="263550"/>
          </a:xfrm>
          <a:custGeom>
            <a:avLst/>
            <a:gdLst/>
            <a:ahLst/>
            <a:cxnLst/>
            <a:rect l="l" t="t" r="r" b="b"/>
            <a:pathLst>
              <a:path w="39985" h="10542" extrusionOk="0">
                <a:moveTo>
                  <a:pt x="0" y="10542"/>
                </a:moveTo>
                <a:lnTo>
                  <a:pt x="25082" y="10542"/>
                </a:lnTo>
                <a:lnTo>
                  <a:pt x="39985" y="0"/>
                </a:lnTo>
              </a:path>
            </a:pathLst>
          </a:custGeom>
          <a:noFill/>
          <a:ln w="19050" cap="flat" cmpd="sng">
            <a:solidFill>
              <a:schemeClr val="lt1"/>
            </a:solidFill>
            <a:prstDash val="solid"/>
            <a:round/>
            <a:headEnd type="none" w="med" len="med"/>
            <a:tailEnd type="none" w="med" len="med"/>
          </a:ln>
        </p:spPr>
        <p:txBody>
          <a:bodyPr/>
          <a:lstStyle/>
          <a:p>
            <a:endParaRPr lang="en-US"/>
          </a:p>
        </p:txBody>
      </p:sp>
      <p:sp>
        <p:nvSpPr>
          <p:cNvPr id="1281" name="Google Shape;1281;p45"/>
          <p:cNvSpPr/>
          <p:nvPr/>
        </p:nvSpPr>
        <p:spPr>
          <a:xfrm>
            <a:off x="4158050" y="3729200"/>
            <a:ext cx="899650" cy="372575"/>
          </a:xfrm>
          <a:custGeom>
            <a:avLst/>
            <a:gdLst/>
            <a:ahLst/>
            <a:cxnLst/>
            <a:rect l="l" t="t" r="r" b="b"/>
            <a:pathLst>
              <a:path w="35986" h="14903" extrusionOk="0">
                <a:moveTo>
                  <a:pt x="0" y="14903"/>
                </a:moveTo>
                <a:lnTo>
                  <a:pt x="20719" y="14903"/>
                </a:lnTo>
                <a:lnTo>
                  <a:pt x="35986" y="0"/>
                </a:lnTo>
              </a:path>
            </a:pathLst>
          </a:custGeom>
          <a:noFill/>
          <a:ln w="19050" cap="flat" cmpd="sng">
            <a:solidFill>
              <a:schemeClr val="lt1"/>
            </a:solidFill>
            <a:prstDash val="solid"/>
            <a:round/>
            <a:headEnd type="none" w="med" len="med"/>
            <a:tailEnd type="none" w="med" len="med"/>
          </a:ln>
        </p:spPr>
        <p:txBody>
          <a:bodyPr/>
          <a:lstStyle/>
          <a:p>
            <a:endParaRPr lang="en-US"/>
          </a:p>
        </p:txBody>
      </p:sp>
      <p:sp>
        <p:nvSpPr>
          <p:cNvPr id="1282" name="Google Shape;1282;p45"/>
          <p:cNvSpPr txBox="1"/>
          <p:nvPr/>
        </p:nvSpPr>
        <p:spPr>
          <a:xfrm>
            <a:off x="6140500" y="4201825"/>
            <a:ext cx="1218900" cy="9411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None/>
            </a:pPr>
            <a:r>
              <a:rPr lang="en" sz="800">
                <a:solidFill>
                  <a:srgbClr val="FFC000"/>
                </a:solidFill>
                <a:latin typeface="Open Sans"/>
                <a:ea typeface="Open Sans"/>
                <a:cs typeface="Open Sans"/>
                <a:sym typeface="Open Sans"/>
              </a:rPr>
              <a:t>UAT</a:t>
            </a:r>
            <a:endParaRPr sz="800">
              <a:solidFill>
                <a:srgbClr val="FFC000"/>
              </a:solidFill>
              <a:latin typeface="Open Sans"/>
              <a:ea typeface="Open Sans"/>
              <a:cs typeface="Open Sans"/>
              <a:sym typeface="Open Sans"/>
            </a:endParaRPr>
          </a:p>
          <a:p>
            <a:pPr marL="0" marR="38100" lvl="0" indent="0" algn="l" rtl="0">
              <a:lnSpc>
                <a:spcPct val="128571"/>
              </a:lnSpc>
              <a:spcBef>
                <a:spcPts val="0"/>
              </a:spcBef>
              <a:spcAft>
                <a:spcPts val="0"/>
              </a:spcAft>
              <a:buNone/>
            </a:pPr>
            <a:r>
              <a:rPr lang="en" sz="800">
                <a:solidFill>
                  <a:srgbClr val="FFC000"/>
                </a:solidFill>
                <a:latin typeface="Open Sans"/>
                <a:ea typeface="Open Sans"/>
                <a:cs typeface="Open Sans"/>
                <a:sym typeface="Open Sans"/>
              </a:rPr>
              <a:t>Security Stack</a:t>
            </a:r>
            <a:endParaRPr sz="800">
              <a:solidFill>
                <a:srgbClr val="FFC000"/>
              </a:solidFill>
              <a:latin typeface="Open Sans"/>
              <a:ea typeface="Open Sans"/>
              <a:cs typeface="Open Sans"/>
              <a:sym typeface="Open Sans"/>
            </a:endParaRPr>
          </a:p>
          <a:p>
            <a:pPr marL="0" marR="38100" lvl="0" indent="0" algn="l" rtl="0">
              <a:lnSpc>
                <a:spcPct val="128571"/>
              </a:lnSpc>
              <a:spcBef>
                <a:spcPts val="0"/>
              </a:spcBef>
              <a:spcAft>
                <a:spcPts val="0"/>
              </a:spcAft>
              <a:buClr>
                <a:schemeClr val="dk1"/>
              </a:buClr>
              <a:buSzPts val="1100"/>
              <a:buFont typeface="Arial"/>
              <a:buNone/>
            </a:pPr>
            <a:r>
              <a:rPr lang="en" sz="800">
                <a:solidFill>
                  <a:srgbClr val="FFC000"/>
                </a:solidFill>
                <a:latin typeface="Open Sans"/>
                <a:ea typeface="Open Sans"/>
                <a:cs typeface="Open Sans"/>
                <a:sym typeface="Open Sans"/>
              </a:rPr>
              <a:t>DAST</a:t>
            </a:r>
            <a:endParaRPr sz="800">
              <a:solidFill>
                <a:srgbClr val="FFC000"/>
              </a:solidFill>
              <a:latin typeface="Open Sans"/>
              <a:ea typeface="Open Sans"/>
              <a:cs typeface="Open Sans"/>
              <a:sym typeface="Open Sans"/>
            </a:endParaRPr>
          </a:p>
          <a:p>
            <a:pPr marL="0" marR="38100" lvl="0" indent="0" algn="l" rtl="0">
              <a:lnSpc>
                <a:spcPct val="128571"/>
              </a:lnSpc>
              <a:spcBef>
                <a:spcPts val="0"/>
              </a:spcBef>
              <a:spcAft>
                <a:spcPts val="0"/>
              </a:spcAft>
              <a:buClr>
                <a:schemeClr val="dk1"/>
              </a:buClr>
              <a:buSzPts val="1100"/>
              <a:buFont typeface="Arial"/>
              <a:buNone/>
            </a:pPr>
            <a:r>
              <a:rPr lang="en" sz="800">
                <a:solidFill>
                  <a:srgbClr val="FFC000"/>
                </a:solidFill>
                <a:latin typeface="Open Sans"/>
                <a:ea typeface="Open Sans"/>
                <a:cs typeface="Open Sans"/>
                <a:sym typeface="Open Sans"/>
              </a:rPr>
              <a:t>IPS/IDS</a:t>
            </a:r>
            <a:endParaRPr sz="800">
              <a:solidFill>
                <a:srgbClr val="FFC000"/>
              </a:solidFill>
              <a:latin typeface="Open Sans"/>
              <a:ea typeface="Open Sans"/>
              <a:cs typeface="Open Sans"/>
              <a:sym typeface="Open Sans"/>
            </a:endParaRPr>
          </a:p>
          <a:p>
            <a:pPr marL="0" marR="38100" lvl="0" indent="0" algn="l" rtl="0">
              <a:lnSpc>
                <a:spcPct val="128571"/>
              </a:lnSpc>
              <a:spcBef>
                <a:spcPts val="0"/>
              </a:spcBef>
              <a:spcAft>
                <a:spcPts val="0"/>
              </a:spcAft>
              <a:buClr>
                <a:schemeClr val="dk1"/>
              </a:buClr>
              <a:buSzPts val="1100"/>
              <a:buFont typeface="Arial"/>
              <a:buNone/>
            </a:pPr>
            <a:r>
              <a:rPr lang="en" sz="800">
                <a:solidFill>
                  <a:srgbClr val="FFC000"/>
                </a:solidFill>
                <a:latin typeface="Open Sans"/>
                <a:ea typeface="Open Sans"/>
                <a:cs typeface="Open Sans"/>
                <a:sym typeface="Open Sans"/>
              </a:rPr>
              <a:t>WAF </a:t>
            </a:r>
            <a:endParaRPr sz="800">
              <a:solidFill>
                <a:srgbClr val="FFC000"/>
              </a:solidFill>
              <a:latin typeface="Open Sans"/>
              <a:ea typeface="Open Sans"/>
              <a:cs typeface="Open Sans"/>
              <a:sym typeface="Open Sans"/>
            </a:endParaRPr>
          </a:p>
        </p:txBody>
      </p:sp>
      <p:sp>
        <p:nvSpPr>
          <p:cNvPr id="1283" name="Google Shape;1283;p45"/>
          <p:cNvSpPr/>
          <p:nvPr/>
        </p:nvSpPr>
        <p:spPr>
          <a:xfrm flipH="1">
            <a:off x="5748159" y="4254175"/>
            <a:ext cx="392337" cy="836394"/>
          </a:xfrm>
          <a:custGeom>
            <a:avLst/>
            <a:gdLst/>
            <a:ahLst/>
            <a:cxnLst/>
            <a:rect l="l" t="t" r="r" b="b"/>
            <a:pathLst>
              <a:path w="35986" h="14903" extrusionOk="0">
                <a:moveTo>
                  <a:pt x="0" y="14903"/>
                </a:moveTo>
                <a:lnTo>
                  <a:pt x="20719" y="14903"/>
                </a:lnTo>
                <a:lnTo>
                  <a:pt x="35986" y="0"/>
                </a:lnTo>
              </a:path>
            </a:pathLst>
          </a:custGeom>
          <a:noFill/>
          <a:ln w="19050" cap="flat" cmpd="sng">
            <a:solidFill>
              <a:schemeClr val="lt1"/>
            </a:solidFill>
            <a:prstDash val="solid"/>
            <a:round/>
            <a:headEnd type="none" w="med" len="med"/>
            <a:tailEnd type="none" w="med" len="med"/>
          </a:ln>
        </p:spPr>
        <p:txBody>
          <a:bodyPr/>
          <a:lstStyle/>
          <a:p>
            <a:endParaRPr lang="en-US"/>
          </a:p>
        </p:txBody>
      </p:sp>
      <p:sp>
        <p:nvSpPr>
          <p:cNvPr id="1284" name="Google Shape;1284;p45"/>
          <p:cNvSpPr txBox="1"/>
          <p:nvPr/>
        </p:nvSpPr>
        <p:spPr>
          <a:xfrm>
            <a:off x="7819150" y="3340875"/>
            <a:ext cx="1137000" cy="6246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None/>
            </a:pPr>
            <a:r>
              <a:rPr lang="en" sz="800">
                <a:solidFill>
                  <a:srgbClr val="FFC000"/>
                </a:solidFill>
                <a:latin typeface="Open Sans"/>
                <a:ea typeface="Open Sans"/>
                <a:cs typeface="Open Sans"/>
                <a:sym typeface="Open Sans"/>
              </a:rPr>
              <a:t>Security Validation</a:t>
            </a:r>
            <a:endParaRPr sz="800">
              <a:solidFill>
                <a:srgbClr val="FFC000"/>
              </a:solidFill>
              <a:latin typeface="Open Sans"/>
              <a:ea typeface="Open Sans"/>
              <a:cs typeface="Open Sans"/>
              <a:sym typeface="Open Sans"/>
            </a:endParaRPr>
          </a:p>
          <a:p>
            <a:pPr marL="0" marR="38100" lvl="0" indent="0" algn="l" rtl="0">
              <a:lnSpc>
                <a:spcPct val="128571"/>
              </a:lnSpc>
              <a:spcBef>
                <a:spcPts val="0"/>
              </a:spcBef>
              <a:spcAft>
                <a:spcPts val="0"/>
              </a:spcAft>
              <a:buNone/>
            </a:pPr>
            <a:r>
              <a:rPr lang="en" sz="800">
                <a:solidFill>
                  <a:srgbClr val="FFC000"/>
                </a:solidFill>
                <a:latin typeface="Open Sans"/>
                <a:ea typeface="Open Sans"/>
                <a:cs typeface="Open Sans"/>
                <a:sym typeface="Open Sans"/>
              </a:rPr>
              <a:t>SAST</a:t>
            </a:r>
            <a:endParaRPr sz="800">
              <a:solidFill>
                <a:srgbClr val="FFC000"/>
              </a:solidFill>
              <a:latin typeface="Open Sans"/>
              <a:ea typeface="Open Sans"/>
              <a:cs typeface="Open Sans"/>
              <a:sym typeface="Open Sans"/>
            </a:endParaRPr>
          </a:p>
          <a:p>
            <a:pPr marL="0" marR="38100" lvl="0" indent="0" algn="l" rtl="0">
              <a:lnSpc>
                <a:spcPct val="128571"/>
              </a:lnSpc>
              <a:spcBef>
                <a:spcPts val="0"/>
              </a:spcBef>
              <a:spcAft>
                <a:spcPts val="0"/>
              </a:spcAft>
              <a:buNone/>
            </a:pPr>
            <a:r>
              <a:rPr lang="en" sz="800">
                <a:solidFill>
                  <a:srgbClr val="FFC000"/>
                </a:solidFill>
                <a:latin typeface="Open Sans"/>
                <a:ea typeface="Open Sans"/>
                <a:cs typeface="Open Sans"/>
                <a:sym typeface="Open Sans"/>
              </a:rPr>
              <a:t>Pentesting</a:t>
            </a:r>
            <a:endParaRPr sz="800">
              <a:solidFill>
                <a:srgbClr val="FFC000"/>
              </a:solidFill>
              <a:latin typeface="Open Sans"/>
              <a:ea typeface="Open Sans"/>
              <a:cs typeface="Open Sans"/>
              <a:sym typeface="Open Sans"/>
            </a:endParaRPr>
          </a:p>
        </p:txBody>
      </p:sp>
      <p:sp>
        <p:nvSpPr>
          <p:cNvPr id="1285" name="Google Shape;1285;p45"/>
          <p:cNvSpPr/>
          <p:nvPr/>
        </p:nvSpPr>
        <p:spPr>
          <a:xfrm>
            <a:off x="7275050" y="3747375"/>
            <a:ext cx="1088885" cy="263552"/>
          </a:xfrm>
          <a:custGeom>
            <a:avLst/>
            <a:gdLst/>
            <a:ahLst/>
            <a:cxnLst/>
            <a:rect l="l" t="t" r="r" b="b"/>
            <a:pathLst>
              <a:path w="32714" h="8724" extrusionOk="0">
                <a:moveTo>
                  <a:pt x="32714" y="8724"/>
                </a:moveTo>
                <a:lnTo>
                  <a:pt x="9087" y="8724"/>
                </a:lnTo>
                <a:lnTo>
                  <a:pt x="0" y="0"/>
                </a:lnTo>
              </a:path>
            </a:pathLst>
          </a:custGeom>
          <a:noFill/>
          <a:ln w="19050" cap="flat" cmpd="sng">
            <a:solidFill>
              <a:schemeClr val="lt1"/>
            </a:solidFill>
            <a:prstDash val="solid"/>
            <a:round/>
            <a:headEnd type="none" w="med" len="med"/>
            <a:tailEnd type="none" w="med" len="med"/>
          </a:ln>
        </p:spPr>
        <p:txBody>
          <a:bodyPr/>
          <a:lstStyle/>
          <a:p>
            <a:endParaRPr lang="en-US"/>
          </a:p>
        </p:txBody>
      </p:sp>
      <p:sp>
        <p:nvSpPr>
          <p:cNvPr id="1286" name="Google Shape;1286;p45"/>
          <p:cNvSpPr txBox="1"/>
          <p:nvPr/>
        </p:nvSpPr>
        <p:spPr>
          <a:xfrm>
            <a:off x="7975054" y="1905703"/>
            <a:ext cx="957000" cy="7827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None/>
            </a:pPr>
            <a:r>
              <a:rPr lang="en" sz="800">
                <a:solidFill>
                  <a:srgbClr val="FFC000"/>
                </a:solidFill>
                <a:latin typeface="Open Sans"/>
                <a:ea typeface="Open Sans"/>
                <a:cs typeface="Open Sans"/>
                <a:sym typeface="Open Sans"/>
              </a:rPr>
              <a:t>Security Design Review</a:t>
            </a:r>
            <a:endParaRPr sz="800">
              <a:solidFill>
                <a:srgbClr val="FFC000"/>
              </a:solidFill>
              <a:latin typeface="Open Sans"/>
              <a:ea typeface="Open Sans"/>
              <a:cs typeface="Open Sans"/>
              <a:sym typeface="Open Sans"/>
            </a:endParaRPr>
          </a:p>
          <a:p>
            <a:pPr marL="0" marR="38100" lvl="0" indent="0" algn="l" rtl="0">
              <a:lnSpc>
                <a:spcPct val="128571"/>
              </a:lnSpc>
              <a:spcBef>
                <a:spcPts val="0"/>
              </a:spcBef>
              <a:spcAft>
                <a:spcPts val="0"/>
              </a:spcAft>
              <a:buClr>
                <a:schemeClr val="dk1"/>
              </a:buClr>
              <a:buSzPts val="1100"/>
              <a:buFont typeface="Arial"/>
              <a:buNone/>
            </a:pPr>
            <a:r>
              <a:rPr lang="en" sz="800">
                <a:solidFill>
                  <a:srgbClr val="FFC000"/>
                </a:solidFill>
                <a:latin typeface="Open Sans"/>
                <a:ea typeface="Open Sans"/>
                <a:cs typeface="Open Sans"/>
                <a:sym typeface="Open Sans"/>
              </a:rPr>
              <a:t>Threat Modeling</a:t>
            </a:r>
            <a:endParaRPr sz="800">
              <a:solidFill>
                <a:srgbClr val="FFC000"/>
              </a:solidFill>
              <a:latin typeface="Open Sans"/>
              <a:ea typeface="Open Sans"/>
              <a:cs typeface="Open Sans"/>
              <a:sym typeface="Open Sans"/>
            </a:endParaRPr>
          </a:p>
        </p:txBody>
      </p:sp>
      <p:sp>
        <p:nvSpPr>
          <p:cNvPr id="1287" name="Google Shape;1287;p45"/>
          <p:cNvSpPr/>
          <p:nvPr/>
        </p:nvSpPr>
        <p:spPr>
          <a:xfrm>
            <a:off x="7883675" y="2566000"/>
            <a:ext cx="836050" cy="245350"/>
          </a:xfrm>
          <a:custGeom>
            <a:avLst/>
            <a:gdLst/>
            <a:ahLst/>
            <a:cxnLst/>
            <a:rect l="l" t="t" r="r" b="b"/>
            <a:pathLst>
              <a:path w="33442" h="9814" extrusionOk="0">
                <a:moveTo>
                  <a:pt x="0" y="9814"/>
                </a:moveTo>
                <a:lnTo>
                  <a:pt x="24718" y="9814"/>
                </a:lnTo>
                <a:lnTo>
                  <a:pt x="33442" y="0"/>
                </a:lnTo>
              </a:path>
            </a:pathLst>
          </a:custGeom>
          <a:noFill/>
          <a:ln w="19050" cap="flat" cmpd="sng">
            <a:solidFill>
              <a:schemeClr val="lt1"/>
            </a:solidFill>
            <a:prstDash val="solid"/>
            <a:round/>
            <a:headEnd type="none" w="med" len="med"/>
            <a:tailEnd type="none" w="med" len="med"/>
          </a:ln>
        </p:spPr>
        <p:txBody>
          <a:bodyPr/>
          <a:lstStyle/>
          <a:p>
            <a:endParaRPr lang="en-US"/>
          </a:p>
        </p:txBody>
      </p:sp>
      <p:sp>
        <p:nvSpPr>
          <p:cNvPr id="1288" name="Google Shape;1288;p45"/>
          <p:cNvSpPr txBox="1"/>
          <p:nvPr/>
        </p:nvSpPr>
        <p:spPr>
          <a:xfrm>
            <a:off x="7500825" y="603100"/>
            <a:ext cx="1218900" cy="6246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None/>
            </a:pPr>
            <a:r>
              <a:rPr lang="en" sz="800">
                <a:solidFill>
                  <a:srgbClr val="FFC000"/>
                </a:solidFill>
                <a:latin typeface="Open Sans"/>
                <a:ea typeface="Open Sans"/>
                <a:cs typeface="Open Sans"/>
                <a:sym typeface="Open Sans"/>
              </a:rPr>
              <a:t>Seguridad</a:t>
            </a:r>
            <a:endParaRPr sz="800">
              <a:solidFill>
                <a:srgbClr val="FFC000"/>
              </a:solidFill>
              <a:latin typeface="Open Sans"/>
              <a:ea typeface="Open Sans"/>
              <a:cs typeface="Open Sans"/>
              <a:sym typeface="Open Sans"/>
            </a:endParaRPr>
          </a:p>
          <a:p>
            <a:pPr marL="0" marR="38100" lvl="0" indent="0" algn="l" rtl="0">
              <a:lnSpc>
                <a:spcPct val="128571"/>
              </a:lnSpc>
              <a:spcBef>
                <a:spcPts val="0"/>
              </a:spcBef>
              <a:spcAft>
                <a:spcPts val="0"/>
              </a:spcAft>
              <a:buNone/>
            </a:pPr>
            <a:r>
              <a:rPr lang="en" sz="800">
                <a:solidFill>
                  <a:srgbClr val="FFC000"/>
                </a:solidFill>
                <a:latin typeface="Open Sans"/>
                <a:ea typeface="Open Sans"/>
                <a:cs typeface="Open Sans"/>
                <a:sym typeface="Open Sans"/>
              </a:rPr>
              <a:t>Privacidad</a:t>
            </a:r>
            <a:endParaRPr sz="800">
              <a:solidFill>
                <a:srgbClr val="FFC000"/>
              </a:solidFill>
              <a:latin typeface="Open Sans"/>
              <a:ea typeface="Open Sans"/>
              <a:cs typeface="Open Sans"/>
              <a:sym typeface="Open Sans"/>
            </a:endParaRPr>
          </a:p>
          <a:p>
            <a:pPr marL="0" marR="38100" lvl="0" indent="0" algn="l" rtl="0">
              <a:lnSpc>
                <a:spcPct val="128571"/>
              </a:lnSpc>
              <a:spcBef>
                <a:spcPts val="0"/>
              </a:spcBef>
              <a:spcAft>
                <a:spcPts val="0"/>
              </a:spcAft>
              <a:buNone/>
            </a:pPr>
            <a:r>
              <a:rPr lang="en" sz="800">
                <a:solidFill>
                  <a:srgbClr val="FFC000"/>
                </a:solidFill>
                <a:latin typeface="Open Sans"/>
                <a:ea typeface="Open Sans"/>
                <a:cs typeface="Open Sans"/>
                <a:sym typeface="Open Sans"/>
              </a:rPr>
              <a:t>Cumplimiento</a:t>
            </a:r>
            <a:endParaRPr sz="800">
              <a:solidFill>
                <a:srgbClr val="FFC000"/>
              </a:solidFill>
              <a:latin typeface="Open Sans"/>
              <a:ea typeface="Open Sans"/>
              <a:cs typeface="Open Sans"/>
              <a:sym typeface="Open Sans"/>
            </a:endParaRPr>
          </a:p>
        </p:txBody>
      </p:sp>
      <p:sp>
        <p:nvSpPr>
          <p:cNvPr id="1289" name="Google Shape;1289;p45"/>
          <p:cNvSpPr/>
          <p:nvPr/>
        </p:nvSpPr>
        <p:spPr>
          <a:xfrm>
            <a:off x="7564575" y="1007875"/>
            <a:ext cx="1017306" cy="245350"/>
          </a:xfrm>
          <a:custGeom>
            <a:avLst/>
            <a:gdLst/>
            <a:ahLst/>
            <a:cxnLst/>
            <a:rect l="l" t="t" r="r" b="b"/>
            <a:pathLst>
              <a:path w="33442" h="9814" extrusionOk="0">
                <a:moveTo>
                  <a:pt x="0" y="9814"/>
                </a:moveTo>
                <a:lnTo>
                  <a:pt x="24718" y="9814"/>
                </a:lnTo>
                <a:lnTo>
                  <a:pt x="33442" y="0"/>
                </a:lnTo>
              </a:path>
            </a:pathLst>
          </a:custGeom>
          <a:noFill/>
          <a:ln w="19050" cap="flat" cmpd="sng">
            <a:solidFill>
              <a:schemeClr val="lt1"/>
            </a:solidFill>
            <a:prstDash val="solid"/>
            <a:round/>
            <a:headEnd type="none" w="med" len="med"/>
            <a:tailEnd type="none" w="med" len="med"/>
          </a:ln>
        </p:spPr>
        <p:txBody>
          <a:bodyPr/>
          <a:lstStyle/>
          <a:p>
            <a:endParaRPr lang="en-US"/>
          </a:p>
        </p:txBody>
      </p:sp>
      <p:pic>
        <p:nvPicPr>
          <p:cNvPr id="1290" name="Google Shape;1290;p45"/>
          <p:cNvPicPr preferRelativeResize="0"/>
          <p:nvPr/>
        </p:nvPicPr>
        <p:blipFill rotWithShape="1">
          <a:blip r:embed="rId4">
            <a:alphaModFix/>
          </a:blip>
          <a:srcRect l="14261" t="14268" r="10522" b="10515"/>
          <a:stretch/>
        </p:blipFill>
        <p:spPr>
          <a:xfrm>
            <a:off x="5979529" y="2566001"/>
            <a:ext cx="346200" cy="372600"/>
          </a:xfrm>
          <a:prstGeom prst="ellipse">
            <a:avLst/>
          </a:prstGeom>
          <a:noFill/>
          <a:ln>
            <a:noFill/>
          </a:ln>
        </p:spPr>
      </p:pic>
      <p:sp>
        <p:nvSpPr>
          <p:cNvPr id="1291" name="Google Shape;1291;p45"/>
          <p:cNvSpPr txBox="1"/>
          <p:nvPr/>
        </p:nvSpPr>
        <p:spPr>
          <a:xfrm>
            <a:off x="5581875" y="53100"/>
            <a:ext cx="3000000" cy="6246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None/>
            </a:pPr>
            <a:r>
              <a:rPr lang="en" sz="800">
                <a:solidFill>
                  <a:srgbClr val="FFC000"/>
                </a:solidFill>
                <a:latin typeface="Open Sans"/>
                <a:ea typeface="Open Sans"/>
                <a:cs typeface="Open Sans"/>
                <a:sym typeface="Open Sans"/>
              </a:rPr>
              <a:t>Compromiso con Seguridad</a:t>
            </a:r>
            <a:endParaRPr sz="800">
              <a:solidFill>
                <a:srgbClr val="FFC000"/>
              </a:solidFill>
              <a:latin typeface="Open Sans"/>
              <a:ea typeface="Open Sans"/>
              <a:cs typeface="Open Sans"/>
              <a:sym typeface="Open Sans"/>
            </a:endParaRPr>
          </a:p>
          <a:p>
            <a:pPr marL="0" marR="38100" lvl="0" indent="0" algn="l" rtl="0">
              <a:lnSpc>
                <a:spcPct val="128571"/>
              </a:lnSpc>
              <a:spcBef>
                <a:spcPts val="0"/>
              </a:spcBef>
              <a:spcAft>
                <a:spcPts val="0"/>
              </a:spcAft>
              <a:buNone/>
            </a:pPr>
            <a:r>
              <a:rPr lang="en" sz="800">
                <a:solidFill>
                  <a:srgbClr val="FFC000"/>
                </a:solidFill>
                <a:latin typeface="Open Sans"/>
                <a:ea typeface="Open Sans"/>
                <a:cs typeface="Open Sans"/>
                <a:sym typeface="Open Sans"/>
              </a:rPr>
              <a:t>Budget</a:t>
            </a:r>
            <a:endParaRPr sz="800">
              <a:solidFill>
                <a:srgbClr val="FFC000"/>
              </a:solidFill>
              <a:latin typeface="Open Sans"/>
              <a:ea typeface="Open Sans"/>
              <a:cs typeface="Open Sans"/>
              <a:sym typeface="Open Sans"/>
            </a:endParaRPr>
          </a:p>
          <a:p>
            <a:pPr marL="0" marR="38100" lvl="0" indent="0" algn="l" rtl="0">
              <a:lnSpc>
                <a:spcPct val="128571"/>
              </a:lnSpc>
              <a:spcBef>
                <a:spcPts val="0"/>
              </a:spcBef>
              <a:spcAft>
                <a:spcPts val="0"/>
              </a:spcAft>
              <a:buNone/>
            </a:pPr>
            <a:r>
              <a:rPr lang="en" sz="800">
                <a:solidFill>
                  <a:srgbClr val="FFC000"/>
                </a:solidFill>
                <a:latin typeface="Open Sans"/>
                <a:ea typeface="Open Sans"/>
                <a:cs typeface="Open Sans"/>
                <a:sym typeface="Open Sans"/>
              </a:rPr>
              <a:t>Recursos</a:t>
            </a:r>
            <a:endParaRPr/>
          </a:p>
        </p:txBody>
      </p:sp>
      <p:sp>
        <p:nvSpPr>
          <p:cNvPr id="1292" name="Google Shape;1292;p45"/>
          <p:cNvSpPr txBox="1"/>
          <p:nvPr/>
        </p:nvSpPr>
        <p:spPr>
          <a:xfrm>
            <a:off x="3494800" y="517000"/>
            <a:ext cx="3000000" cy="6246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None/>
            </a:pPr>
            <a:r>
              <a:rPr lang="en" sz="800">
                <a:solidFill>
                  <a:srgbClr val="FFC000"/>
                </a:solidFill>
                <a:latin typeface="Open Sans"/>
                <a:ea typeface="Open Sans"/>
                <a:cs typeface="Open Sans"/>
                <a:sym typeface="Open Sans"/>
              </a:rPr>
              <a:t>Proceso de desmantelamiento</a:t>
            </a:r>
            <a:endParaRPr sz="800">
              <a:solidFill>
                <a:srgbClr val="FFC000"/>
              </a:solidFill>
              <a:latin typeface="Open Sans"/>
              <a:ea typeface="Open Sans"/>
              <a:cs typeface="Open Sans"/>
              <a:sym typeface="Open Sans"/>
            </a:endParaRPr>
          </a:p>
          <a:p>
            <a:pPr marL="0" marR="38100" lvl="0" indent="0" algn="l" rtl="0">
              <a:lnSpc>
                <a:spcPct val="128571"/>
              </a:lnSpc>
              <a:spcBef>
                <a:spcPts val="0"/>
              </a:spcBef>
              <a:spcAft>
                <a:spcPts val="0"/>
              </a:spcAft>
              <a:buNone/>
            </a:pPr>
            <a:r>
              <a:rPr lang="en" sz="800">
                <a:solidFill>
                  <a:srgbClr val="FFC000"/>
                </a:solidFill>
                <a:latin typeface="Open Sans"/>
                <a:ea typeface="Open Sans"/>
                <a:cs typeface="Open Sans"/>
                <a:sym typeface="Open Sans"/>
              </a:rPr>
              <a:t>Eliminación correcta</a:t>
            </a:r>
            <a:endParaRPr sz="800">
              <a:solidFill>
                <a:srgbClr val="FFC000"/>
              </a:solidFill>
              <a:latin typeface="Open Sans"/>
              <a:ea typeface="Open Sans"/>
              <a:cs typeface="Open Sans"/>
              <a:sym typeface="Open Sans"/>
            </a:endParaRPr>
          </a:p>
          <a:p>
            <a:pPr marL="0" marR="38100" lvl="0" indent="0" algn="l" rtl="0">
              <a:lnSpc>
                <a:spcPct val="128571"/>
              </a:lnSpc>
              <a:spcBef>
                <a:spcPts val="0"/>
              </a:spcBef>
              <a:spcAft>
                <a:spcPts val="0"/>
              </a:spcAft>
              <a:buNone/>
            </a:pPr>
            <a:endParaRPr sz="800">
              <a:solidFill>
                <a:srgbClr val="FFC000"/>
              </a:solidFill>
              <a:latin typeface="Open Sans"/>
              <a:ea typeface="Open Sans"/>
              <a:cs typeface="Open Sans"/>
              <a:sym typeface="Open Sans"/>
            </a:endParaRPr>
          </a:p>
        </p:txBody>
      </p:sp>
      <p:cxnSp>
        <p:nvCxnSpPr>
          <p:cNvPr id="1293" name="Google Shape;1293;p45"/>
          <p:cNvCxnSpPr/>
          <p:nvPr/>
        </p:nvCxnSpPr>
        <p:spPr>
          <a:xfrm rot="10800000">
            <a:off x="3651613" y="1124700"/>
            <a:ext cx="1278300" cy="11700"/>
          </a:xfrm>
          <a:prstGeom prst="straightConnector1">
            <a:avLst/>
          </a:prstGeom>
          <a:noFill/>
          <a:ln w="19050" cap="flat" cmpd="sng">
            <a:solidFill>
              <a:schemeClr val="lt2"/>
            </a:solidFill>
            <a:prstDash val="solid"/>
            <a:round/>
            <a:headEnd type="none" w="med" len="med"/>
            <a:tailEnd type="none" w="med" len="med"/>
          </a:ln>
        </p:spPr>
      </p:cxnSp>
      <p:cxnSp>
        <p:nvCxnSpPr>
          <p:cNvPr id="1294" name="Google Shape;1294;p45"/>
          <p:cNvCxnSpPr>
            <a:endCxn id="1292" idx="1"/>
          </p:cNvCxnSpPr>
          <p:nvPr/>
        </p:nvCxnSpPr>
        <p:spPr>
          <a:xfrm rot="10800000">
            <a:off x="3494800" y="829300"/>
            <a:ext cx="182100" cy="307200"/>
          </a:xfrm>
          <a:prstGeom prst="straightConnector1">
            <a:avLst/>
          </a:prstGeom>
          <a:noFill/>
          <a:ln w="19050" cap="flat" cmpd="sng">
            <a:solidFill>
              <a:schemeClr val="lt1"/>
            </a:solidFill>
            <a:prstDash val="solid"/>
            <a:round/>
            <a:headEnd type="none" w="med" len="med"/>
            <a:tailEnd type="none"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28"/>
          <p:cNvPicPr preferRelativeResize="0"/>
          <p:nvPr/>
        </p:nvPicPr>
        <p:blipFill>
          <a:blip r:embed="rId3">
            <a:alphaModFix/>
          </a:blip>
          <a:stretch>
            <a:fillRect/>
          </a:stretch>
        </p:blipFill>
        <p:spPr>
          <a:xfrm>
            <a:off x="0" y="1760122"/>
            <a:ext cx="9143998" cy="3432404"/>
          </a:xfrm>
          <a:prstGeom prst="rect">
            <a:avLst/>
          </a:prstGeom>
          <a:noFill/>
          <a:ln>
            <a:noFill/>
          </a:ln>
        </p:spPr>
      </p:pic>
      <p:sp>
        <p:nvSpPr>
          <p:cNvPr id="160" name="Google Shape;160;p28"/>
          <p:cNvSpPr/>
          <p:nvPr/>
        </p:nvSpPr>
        <p:spPr>
          <a:xfrm>
            <a:off x="2660425" y="2391577"/>
            <a:ext cx="3580800" cy="3580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1" name="Google Shape;161;p28"/>
          <p:cNvPicPr preferRelativeResize="0"/>
          <p:nvPr/>
        </p:nvPicPr>
        <p:blipFill>
          <a:blip r:embed="rId4">
            <a:alphaModFix/>
          </a:blip>
          <a:stretch>
            <a:fillRect/>
          </a:stretch>
        </p:blipFill>
        <p:spPr>
          <a:xfrm>
            <a:off x="3839867" y="2746685"/>
            <a:ext cx="1158861" cy="215576"/>
          </a:xfrm>
          <a:prstGeom prst="rect">
            <a:avLst/>
          </a:prstGeom>
          <a:noFill/>
          <a:ln>
            <a:noFill/>
          </a:ln>
        </p:spPr>
      </p:pic>
      <p:sp>
        <p:nvSpPr>
          <p:cNvPr id="162" name="Google Shape;162;p28"/>
          <p:cNvSpPr txBox="1"/>
          <p:nvPr/>
        </p:nvSpPr>
        <p:spPr>
          <a:xfrm>
            <a:off x="442000" y="864475"/>
            <a:ext cx="5838000" cy="780000"/>
          </a:xfrm>
          <a:prstGeom prst="rect">
            <a:avLst/>
          </a:prstGeom>
          <a:noFill/>
          <a:ln>
            <a:noFill/>
          </a:ln>
        </p:spPr>
        <p:txBody>
          <a:bodyPr spcFirstLastPara="1" wrap="square" lIns="91400" tIns="45700" rIns="91400" bIns="45700" anchor="t" anchorCtr="0">
            <a:noAutofit/>
          </a:bodyPr>
          <a:lstStyle/>
          <a:p>
            <a:pPr marL="0" lvl="0" indent="0" algn="just" rtl="0">
              <a:lnSpc>
                <a:spcPct val="100000"/>
              </a:lnSpc>
              <a:spcBef>
                <a:spcPts val="0"/>
              </a:spcBef>
              <a:spcAft>
                <a:spcPts val="1200"/>
              </a:spcAft>
              <a:buClr>
                <a:schemeClr val="dk1"/>
              </a:buClr>
              <a:buSzPts val="1100"/>
              <a:buFont typeface="Arial"/>
              <a:buNone/>
            </a:pPr>
            <a:r>
              <a:rPr lang="en" sz="1100">
                <a:solidFill>
                  <a:schemeClr val="dk1"/>
                </a:solidFill>
                <a:latin typeface="Open Sans"/>
                <a:ea typeface="Open Sans"/>
                <a:cs typeface="Open Sans"/>
                <a:sym typeface="Open Sans"/>
              </a:rPr>
              <a:t>Equifax juega un rol esencial en la economía al ayudar a compañías de diversas industrias como la automotriz, comunicaciones, servicios, servicios financieros, fintech, salud, seguros, hipotecas, comercio y gobierno a tomar </a:t>
            </a:r>
            <a:r>
              <a:rPr lang="en" sz="1100" b="1">
                <a:solidFill>
                  <a:schemeClr val="dk1"/>
                </a:solidFill>
                <a:latin typeface="Open Sans"/>
                <a:ea typeface="Open Sans"/>
                <a:cs typeface="Open Sans"/>
                <a:sym typeface="Open Sans"/>
              </a:rPr>
              <a:t>decisiones estratégicas de negocio con mayor confianza.</a:t>
            </a:r>
            <a:endParaRPr sz="1100" b="1">
              <a:solidFill>
                <a:schemeClr val="dk1"/>
              </a:solidFill>
              <a:latin typeface="Open Sans"/>
              <a:ea typeface="Open Sans"/>
              <a:cs typeface="Open Sans"/>
              <a:sym typeface="Open Sans"/>
            </a:endParaRPr>
          </a:p>
        </p:txBody>
      </p:sp>
      <p:sp>
        <p:nvSpPr>
          <p:cNvPr id="163" name="Google Shape;163;p28"/>
          <p:cNvSpPr txBox="1"/>
          <p:nvPr/>
        </p:nvSpPr>
        <p:spPr>
          <a:xfrm>
            <a:off x="418150" y="522700"/>
            <a:ext cx="7288500" cy="393000"/>
          </a:xfrm>
          <a:prstGeom prst="rect">
            <a:avLst/>
          </a:prstGeom>
          <a:noFill/>
          <a:ln>
            <a:noFill/>
          </a:ln>
        </p:spPr>
        <p:txBody>
          <a:bodyPr spcFirstLastPara="1" wrap="square" lIns="91400" tIns="45700" rIns="91400" bIns="45700" anchor="t" anchorCtr="0">
            <a:noAutofit/>
          </a:bodyPr>
          <a:lstStyle/>
          <a:p>
            <a:pPr marL="0" marR="0" lvl="0" indent="0" algn="l" rtl="0">
              <a:lnSpc>
                <a:spcPct val="95000"/>
              </a:lnSpc>
              <a:spcBef>
                <a:spcPts val="0"/>
              </a:spcBef>
              <a:spcAft>
                <a:spcPts val="0"/>
              </a:spcAft>
              <a:buNone/>
            </a:pPr>
            <a:r>
              <a:rPr lang="en" sz="2100">
                <a:solidFill>
                  <a:schemeClr val="dk1"/>
                </a:solidFill>
                <a:latin typeface="Open Sans Light"/>
                <a:ea typeface="Open Sans Light"/>
                <a:cs typeface="Open Sans Light"/>
                <a:sym typeface="Open Sans Light"/>
              </a:rPr>
              <a:t>Líder global en data, analítica y tecnología</a:t>
            </a:r>
            <a:endParaRPr sz="2100" u="none" strike="noStrike" cap="none">
              <a:solidFill>
                <a:schemeClr val="dk1"/>
              </a:solidFill>
              <a:latin typeface="Open Sans Light"/>
              <a:ea typeface="Open Sans Light"/>
              <a:cs typeface="Open Sans Light"/>
              <a:sym typeface="Open Sans Light"/>
            </a:endParaRPr>
          </a:p>
        </p:txBody>
      </p:sp>
      <p:sp>
        <p:nvSpPr>
          <p:cNvPr id="164" name="Google Shape;164;p28"/>
          <p:cNvSpPr txBox="1"/>
          <p:nvPr/>
        </p:nvSpPr>
        <p:spPr>
          <a:xfrm>
            <a:off x="790850" y="2418650"/>
            <a:ext cx="1957500" cy="2329800"/>
          </a:xfrm>
          <a:prstGeom prst="rect">
            <a:avLst/>
          </a:prstGeom>
          <a:noFill/>
          <a:ln>
            <a:noFill/>
          </a:ln>
        </p:spPr>
        <p:txBody>
          <a:bodyPr spcFirstLastPara="1" wrap="square" lIns="35725" tIns="35725" rIns="35725" bIns="35725" anchor="ctr" anchorCtr="0">
            <a:spAutoFit/>
          </a:bodyPr>
          <a:lstStyle/>
          <a:p>
            <a:pPr marL="0" marR="0" lvl="0" indent="0" algn="l" rtl="0">
              <a:lnSpc>
                <a:spcPct val="100000"/>
              </a:lnSpc>
              <a:spcBef>
                <a:spcPts val="1000"/>
              </a:spcBef>
              <a:spcAft>
                <a:spcPts val="0"/>
              </a:spcAft>
              <a:buNone/>
            </a:pPr>
            <a:r>
              <a:rPr lang="en" sz="1300">
                <a:solidFill>
                  <a:schemeClr val="lt1"/>
                </a:solidFill>
                <a:latin typeface="Open Sans"/>
                <a:ea typeface="Open Sans"/>
                <a:cs typeface="Open Sans"/>
                <a:sym typeface="Open Sans"/>
              </a:rPr>
              <a:t>Tenemos una marca sólida - </a:t>
            </a:r>
            <a:r>
              <a:rPr lang="en" sz="1300" b="1">
                <a:solidFill>
                  <a:schemeClr val="lt1"/>
                </a:solidFill>
                <a:latin typeface="Open Sans"/>
                <a:ea typeface="Open Sans"/>
                <a:cs typeface="Open Sans"/>
                <a:sym typeface="Open Sans"/>
              </a:rPr>
              <a:t>122 años de historia y presencia en 24 países </a:t>
            </a:r>
            <a:endParaRPr sz="1300" b="1">
              <a:solidFill>
                <a:schemeClr val="lt1"/>
              </a:solidFill>
              <a:latin typeface="Open Sans"/>
              <a:ea typeface="Open Sans"/>
              <a:cs typeface="Open Sans"/>
              <a:sym typeface="Open Sans"/>
            </a:endParaRPr>
          </a:p>
          <a:p>
            <a:pPr marL="0" marR="0" lvl="0" indent="0" algn="l" rtl="0">
              <a:lnSpc>
                <a:spcPct val="100000"/>
              </a:lnSpc>
              <a:spcBef>
                <a:spcPts val="1000"/>
              </a:spcBef>
              <a:spcAft>
                <a:spcPts val="0"/>
              </a:spcAft>
              <a:buNone/>
            </a:pPr>
            <a:r>
              <a:rPr lang="en" sz="1300" b="1">
                <a:solidFill>
                  <a:schemeClr val="lt1"/>
                </a:solidFill>
                <a:latin typeface="Open Sans"/>
                <a:ea typeface="Open Sans"/>
                <a:cs typeface="Open Sans"/>
                <a:sym typeface="Open Sans"/>
              </a:rPr>
              <a:t>Somos líder global</a:t>
            </a:r>
            <a:r>
              <a:rPr lang="en" sz="1300">
                <a:solidFill>
                  <a:schemeClr val="lt1"/>
                </a:solidFill>
                <a:latin typeface="Open Sans"/>
                <a:ea typeface="Open Sans"/>
                <a:cs typeface="Open Sans"/>
                <a:sym typeface="Open Sans"/>
              </a:rPr>
              <a:t> en nuestro rubro de negocio</a:t>
            </a:r>
            <a:endParaRPr sz="1300">
              <a:solidFill>
                <a:schemeClr val="lt1"/>
              </a:solidFill>
              <a:latin typeface="Open Sans"/>
              <a:ea typeface="Open Sans"/>
              <a:cs typeface="Open Sans"/>
              <a:sym typeface="Open Sans"/>
            </a:endParaRPr>
          </a:p>
          <a:p>
            <a:pPr marL="0" marR="0" lvl="0" indent="0" algn="l" rtl="0">
              <a:lnSpc>
                <a:spcPct val="100000"/>
              </a:lnSpc>
              <a:spcBef>
                <a:spcPts val="1000"/>
              </a:spcBef>
              <a:spcAft>
                <a:spcPts val="0"/>
              </a:spcAft>
              <a:buNone/>
            </a:pPr>
            <a:r>
              <a:rPr lang="en" sz="1300" b="1">
                <a:solidFill>
                  <a:schemeClr val="lt1"/>
                </a:solidFill>
                <a:latin typeface="Open Sans"/>
                <a:ea typeface="Open Sans"/>
                <a:cs typeface="Open Sans"/>
                <a:sym typeface="Open Sans"/>
              </a:rPr>
              <a:t>Garantizamos</a:t>
            </a:r>
            <a:r>
              <a:rPr lang="en" sz="1300">
                <a:solidFill>
                  <a:schemeClr val="lt1"/>
                </a:solidFill>
                <a:latin typeface="Open Sans"/>
                <a:ea typeface="Open Sans"/>
                <a:cs typeface="Open Sans"/>
                <a:sym typeface="Open Sans"/>
              </a:rPr>
              <a:t> legalidad y transparencia </a:t>
            </a:r>
            <a:endParaRPr sz="1300">
              <a:solidFill>
                <a:schemeClr val="lt1"/>
              </a:solidFill>
              <a:latin typeface="Open Sans"/>
              <a:ea typeface="Open Sans"/>
              <a:cs typeface="Open Sans"/>
              <a:sym typeface="Open Sans"/>
            </a:endParaRPr>
          </a:p>
        </p:txBody>
      </p:sp>
      <p:pic>
        <p:nvPicPr>
          <p:cNvPr id="165" name="Google Shape;165;p28"/>
          <p:cNvPicPr preferRelativeResize="0"/>
          <p:nvPr/>
        </p:nvPicPr>
        <p:blipFill>
          <a:blip r:embed="rId5">
            <a:alphaModFix/>
          </a:blip>
          <a:stretch>
            <a:fillRect/>
          </a:stretch>
        </p:blipFill>
        <p:spPr>
          <a:xfrm>
            <a:off x="315622" y="3330100"/>
            <a:ext cx="381527" cy="381537"/>
          </a:xfrm>
          <a:prstGeom prst="rect">
            <a:avLst/>
          </a:prstGeom>
          <a:noFill/>
          <a:ln>
            <a:noFill/>
          </a:ln>
        </p:spPr>
      </p:pic>
      <p:pic>
        <p:nvPicPr>
          <p:cNvPr id="166" name="Google Shape;166;p28"/>
          <p:cNvPicPr preferRelativeResize="0"/>
          <p:nvPr/>
        </p:nvPicPr>
        <p:blipFill>
          <a:blip r:embed="rId6">
            <a:alphaModFix/>
          </a:blip>
          <a:stretch>
            <a:fillRect/>
          </a:stretch>
        </p:blipFill>
        <p:spPr>
          <a:xfrm>
            <a:off x="277100" y="4102567"/>
            <a:ext cx="458573" cy="458584"/>
          </a:xfrm>
          <a:prstGeom prst="rect">
            <a:avLst/>
          </a:prstGeom>
          <a:noFill/>
          <a:ln>
            <a:noFill/>
          </a:ln>
        </p:spPr>
      </p:pic>
      <p:pic>
        <p:nvPicPr>
          <p:cNvPr id="167" name="Google Shape;167;p28"/>
          <p:cNvPicPr preferRelativeResize="0"/>
          <p:nvPr/>
        </p:nvPicPr>
        <p:blipFill>
          <a:blip r:embed="rId7">
            <a:alphaModFix/>
          </a:blip>
          <a:stretch>
            <a:fillRect/>
          </a:stretch>
        </p:blipFill>
        <p:spPr>
          <a:xfrm>
            <a:off x="284877" y="2480601"/>
            <a:ext cx="458573" cy="458584"/>
          </a:xfrm>
          <a:prstGeom prst="rect">
            <a:avLst/>
          </a:prstGeom>
          <a:noFill/>
          <a:ln>
            <a:noFill/>
          </a:ln>
        </p:spPr>
      </p:pic>
      <p:sp>
        <p:nvSpPr>
          <p:cNvPr id="168" name="Google Shape;168;p28"/>
          <p:cNvSpPr/>
          <p:nvPr/>
        </p:nvSpPr>
        <p:spPr>
          <a:xfrm>
            <a:off x="7030475" y="3526100"/>
            <a:ext cx="1957590" cy="4053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a:solidFill>
                  <a:schemeClr val="lt1"/>
                </a:solidFill>
                <a:latin typeface="Open Sans"/>
                <a:ea typeface="Open Sans"/>
                <a:cs typeface="Open Sans"/>
                <a:sym typeface="Open Sans"/>
              </a:rPr>
              <a:t>Diversas fuentes de información. </a:t>
            </a:r>
            <a:endParaRPr sz="900">
              <a:solidFill>
                <a:schemeClr val="lt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900"/>
              <a:buFont typeface="Arial"/>
              <a:buNone/>
            </a:pPr>
            <a:r>
              <a:rPr lang="en" sz="900">
                <a:solidFill>
                  <a:schemeClr val="lt1"/>
                </a:solidFill>
                <a:latin typeface="Open Sans"/>
                <a:ea typeface="Open Sans"/>
                <a:cs typeface="Open Sans"/>
                <a:sym typeface="Open Sans"/>
              </a:rPr>
              <a:t>Visión del individuo.</a:t>
            </a:r>
            <a:endParaRPr sz="1400" i="0" u="none" strike="noStrike" cap="none">
              <a:solidFill>
                <a:srgbClr val="000000"/>
              </a:solidFill>
              <a:latin typeface="Open Sans"/>
              <a:ea typeface="Open Sans"/>
              <a:cs typeface="Open Sans"/>
              <a:sym typeface="Open Sans"/>
            </a:endParaRPr>
          </a:p>
        </p:txBody>
      </p:sp>
      <p:pic>
        <p:nvPicPr>
          <p:cNvPr id="169" name="Google Shape;169;p28"/>
          <p:cNvPicPr preferRelativeResize="0"/>
          <p:nvPr/>
        </p:nvPicPr>
        <p:blipFill rotWithShape="1">
          <a:blip r:embed="rId8">
            <a:alphaModFix/>
          </a:blip>
          <a:srcRect/>
          <a:stretch/>
        </p:blipFill>
        <p:spPr>
          <a:xfrm>
            <a:off x="6504029" y="3358160"/>
            <a:ext cx="461579" cy="405441"/>
          </a:xfrm>
          <a:prstGeom prst="rect">
            <a:avLst/>
          </a:prstGeom>
          <a:noFill/>
          <a:ln>
            <a:noFill/>
          </a:ln>
        </p:spPr>
      </p:pic>
      <p:sp>
        <p:nvSpPr>
          <p:cNvPr id="170" name="Google Shape;170;p28"/>
          <p:cNvSpPr/>
          <p:nvPr/>
        </p:nvSpPr>
        <p:spPr>
          <a:xfrm>
            <a:off x="7032924" y="3259975"/>
            <a:ext cx="1738836" cy="2995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i="0" u="none" strike="noStrike" cap="none">
                <a:solidFill>
                  <a:srgbClr val="F1C232"/>
                </a:solidFill>
                <a:latin typeface="Open Sans"/>
                <a:ea typeface="Open Sans"/>
                <a:cs typeface="Open Sans"/>
                <a:sym typeface="Open Sans"/>
              </a:rPr>
              <a:t>Anal</a:t>
            </a:r>
            <a:r>
              <a:rPr lang="en" sz="1800">
                <a:solidFill>
                  <a:srgbClr val="F1C232"/>
                </a:solidFill>
                <a:latin typeface="Open Sans"/>
                <a:ea typeface="Open Sans"/>
                <a:cs typeface="Open Sans"/>
                <a:sym typeface="Open Sans"/>
              </a:rPr>
              <a:t>íticos</a:t>
            </a:r>
            <a:endParaRPr sz="1800" i="0" u="none" strike="noStrike" cap="none">
              <a:solidFill>
                <a:srgbClr val="F1C232"/>
              </a:solidFill>
              <a:latin typeface="Open Sans"/>
              <a:ea typeface="Open Sans"/>
              <a:cs typeface="Open Sans"/>
              <a:sym typeface="Open Sans"/>
            </a:endParaRPr>
          </a:p>
        </p:txBody>
      </p:sp>
      <p:pic>
        <p:nvPicPr>
          <p:cNvPr id="171" name="Google Shape;171;p28"/>
          <p:cNvPicPr preferRelativeResize="0"/>
          <p:nvPr/>
        </p:nvPicPr>
        <p:blipFill rotWithShape="1">
          <a:blip r:embed="rId9">
            <a:alphaModFix/>
          </a:blip>
          <a:srcRect/>
          <a:stretch/>
        </p:blipFill>
        <p:spPr>
          <a:xfrm>
            <a:off x="6468767" y="4141240"/>
            <a:ext cx="488375" cy="496382"/>
          </a:xfrm>
          <a:prstGeom prst="rect">
            <a:avLst/>
          </a:prstGeom>
          <a:noFill/>
          <a:ln>
            <a:noFill/>
          </a:ln>
        </p:spPr>
      </p:pic>
      <p:sp>
        <p:nvSpPr>
          <p:cNvPr id="172" name="Google Shape;172;p28"/>
          <p:cNvSpPr/>
          <p:nvPr/>
        </p:nvSpPr>
        <p:spPr>
          <a:xfrm>
            <a:off x="7010075" y="4344030"/>
            <a:ext cx="2133900" cy="524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a:solidFill>
                  <a:schemeClr val="lt1"/>
                </a:solidFill>
                <a:latin typeface="Open Sans"/>
                <a:ea typeface="Open Sans"/>
                <a:cs typeface="Open Sans"/>
                <a:sym typeface="Open Sans"/>
              </a:rPr>
              <a:t>Plataforma de </a:t>
            </a:r>
            <a:r>
              <a:rPr lang="en" sz="900" i="0" u="none" strike="noStrike" cap="none">
                <a:solidFill>
                  <a:schemeClr val="lt1"/>
                </a:solidFill>
                <a:latin typeface="Open Sans"/>
                <a:ea typeface="Open Sans"/>
                <a:cs typeface="Open Sans"/>
                <a:sym typeface="Open Sans"/>
              </a:rPr>
              <a:t>BIG DATA </a:t>
            </a:r>
            <a:r>
              <a:rPr lang="en" sz="900">
                <a:solidFill>
                  <a:schemeClr val="lt1"/>
                </a:solidFill>
                <a:latin typeface="Open Sans"/>
                <a:ea typeface="Open Sans"/>
                <a:cs typeface="Open Sans"/>
                <a:sym typeface="Open Sans"/>
              </a:rPr>
              <a:t>que permite el rápido procesamiento    de información.</a:t>
            </a:r>
            <a:endParaRPr sz="1400" i="0" u="none" strike="noStrike" cap="none">
              <a:solidFill>
                <a:srgbClr val="000000"/>
              </a:solidFill>
              <a:latin typeface="Open Sans"/>
              <a:ea typeface="Open Sans"/>
              <a:cs typeface="Open Sans"/>
              <a:sym typeface="Open Sans"/>
            </a:endParaRPr>
          </a:p>
        </p:txBody>
      </p:sp>
      <p:sp>
        <p:nvSpPr>
          <p:cNvPr id="173" name="Google Shape;173;p28"/>
          <p:cNvSpPr/>
          <p:nvPr/>
        </p:nvSpPr>
        <p:spPr>
          <a:xfrm>
            <a:off x="7012552" y="4032198"/>
            <a:ext cx="1851985" cy="2995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a:solidFill>
                  <a:srgbClr val="F1C232"/>
                </a:solidFill>
                <a:latin typeface="Open Sans"/>
                <a:ea typeface="Open Sans"/>
                <a:cs typeface="Open Sans"/>
                <a:sym typeface="Open Sans"/>
              </a:rPr>
              <a:t>Tecnología</a:t>
            </a:r>
            <a:endParaRPr sz="1800" i="0" u="none" strike="noStrike" cap="none">
              <a:solidFill>
                <a:srgbClr val="F1C232"/>
              </a:solidFill>
              <a:latin typeface="Open Sans"/>
              <a:ea typeface="Open Sans"/>
              <a:cs typeface="Open Sans"/>
              <a:sym typeface="Open Sans"/>
            </a:endParaRPr>
          </a:p>
        </p:txBody>
      </p:sp>
      <p:grpSp>
        <p:nvGrpSpPr>
          <p:cNvPr id="174" name="Google Shape;174;p28"/>
          <p:cNvGrpSpPr/>
          <p:nvPr/>
        </p:nvGrpSpPr>
        <p:grpSpPr>
          <a:xfrm>
            <a:off x="6468784" y="2495550"/>
            <a:ext cx="2185309" cy="666711"/>
            <a:chOff x="2851578" y="3398580"/>
            <a:chExt cx="2694254" cy="821984"/>
          </a:xfrm>
        </p:grpSpPr>
        <p:pic>
          <p:nvPicPr>
            <p:cNvPr id="175" name="Google Shape;175;p28"/>
            <p:cNvPicPr preferRelativeResize="0"/>
            <p:nvPr/>
          </p:nvPicPr>
          <p:blipFill rotWithShape="1">
            <a:blip r:embed="rId10">
              <a:alphaModFix/>
            </a:blip>
            <a:srcRect/>
            <a:stretch/>
          </p:blipFill>
          <p:spPr>
            <a:xfrm>
              <a:off x="2851578" y="3513555"/>
              <a:ext cx="717563" cy="707008"/>
            </a:xfrm>
            <a:prstGeom prst="rect">
              <a:avLst/>
            </a:prstGeom>
            <a:noFill/>
            <a:ln>
              <a:noFill/>
            </a:ln>
          </p:spPr>
        </p:pic>
        <p:sp>
          <p:nvSpPr>
            <p:cNvPr id="176" name="Google Shape;176;p28"/>
            <p:cNvSpPr/>
            <p:nvPr/>
          </p:nvSpPr>
          <p:spPr>
            <a:xfrm>
              <a:off x="3581132" y="3737163"/>
              <a:ext cx="1964700" cy="470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a:solidFill>
                    <a:schemeClr val="lt1"/>
                  </a:solidFill>
                  <a:latin typeface="Open Sans"/>
                  <a:ea typeface="Open Sans"/>
                  <a:cs typeface="Open Sans"/>
                  <a:sym typeface="Open Sans"/>
                </a:rPr>
                <a:t>Información actualizada    y confiables</a:t>
              </a:r>
              <a:endParaRPr sz="140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900"/>
                <a:buFont typeface="Arial"/>
                <a:buNone/>
              </a:pPr>
              <a:endParaRPr sz="1400" i="0" u="none" strike="noStrike" cap="none">
                <a:solidFill>
                  <a:srgbClr val="000000"/>
                </a:solidFill>
                <a:latin typeface="Open Sans"/>
                <a:ea typeface="Open Sans"/>
                <a:cs typeface="Open Sans"/>
                <a:sym typeface="Open Sans"/>
              </a:endParaRPr>
            </a:p>
          </p:txBody>
        </p:sp>
        <p:sp>
          <p:nvSpPr>
            <p:cNvPr id="177" name="Google Shape;177;p28"/>
            <p:cNvSpPr/>
            <p:nvPr/>
          </p:nvSpPr>
          <p:spPr>
            <a:xfrm>
              <a:off x="3584156" y="3398580"/>
              <a:ext cx="1599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i="0" u="none" strike="noStrike" cap="none">
                  <a:solidFill>
                    <a:srgbClr val="F1C232"/>
                  </a:solidFill>
                  <a:latin typeface="Open Sans"/>
                  <a:ea typeface="Open Sans"/>
                  <a:cs typeface="Open Sans"/>
                  <a:sym typeface="Open Sans"/>
                </a:rPr>
                <a:t>D</a:t>
              </a:r>
              <a:r>
                <a:rPr lang="en" sz="1800">
                  <a:solidFill>
                    <a:srgbClr val="F1C232"/>
                  </a:solidFill>
                  <a:latin typeface="Open Sans"/>
                  <a:ea typeface="Open Sans"/>
                  <a:cs typeface="Open Sans"/>
                  <a:sym typeface="Open Sans"/>
                </a:rPr>
                <a:t>ata</a:t>
              </a:r>
              <a:endParaRPr sz="1800" i="0" u="none" strike="noStrike" cap="none">
                <a:solidFill>
                  <a:srgbClr val="F1C232"/>
                </a:solidFill>
                <a:latin typeface="Open Sans"/>
                <a:ea typeface="Open Sans"/>
                <a:cs typeface="Open Sans"/>
                <a:sym typeface="Open Sans"/>
              </a:endParaRPr>
            </a:p>
          </p:txBody>
        </p:sp>
      </p:grpSp>
      <p:grpSp>
        <p:nvGrpSpPr>
          <p:cNvPr id="178" name="Google Shape;178;p28"/>
          <p:cNvGrpSpPr/>
          <p:nvPr/>
        </p:nvGrpSpPr>
        <p:grpSpPr>
          <a:xfrm>
            <a:off x="6442375" y="159130"/>
            <a:ext cx="2388275" cy="1753903"/>
            <a:chOff x="6442375" y="159130"/>
            <a:chExt cx="2388275" cy="1753903"/>
          </a:xfrm>
        </p:grpSpPr>
        <p:sp>
          <p:nvSpPr>
            <p:cNvPr id="179" name="Google Shape;179;p28"/>
            <p:cNvSpPr txBox="1"/>
            <p:nvPr/>
          </p:nvSpPr>
          <p:spPr>
            <a:xfrm>
              <a:off x="7053450" y="621621"/>
              <a:ext cx="17772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solidFill>
                    <a:schemeClr val="dk1"/>
                  </a:solidFill>
                  <a:latin typeface="Open Sans"/>
                  <a:ea typeface="Open Sans"/>
                  <a:cs typeface="Open Sans"/>
                  <a:sym typeface="Open Sans"/>
                </a:rPr>
                <a:t>NYSE: EFX</a:t>
              </a:r>
              <a:endParaRPr sz="900" b="1">
                <a:solidFill>
                  <a:schemeClr val="dk1"/>
                </a:solidFill>
                <a:latin typeface="Open Sans"/>
                <a:ea typeface="Open Sans"/>
                <a:cs typeface="Open Sans"/>
                <a:sym typeface="Open Sans"/>
              </a:endParaRPr>
            </a:p>
            <a:p>
              <a:pPr marL="0" lvl="0" indent="0" algn="l" rtl="0">
                <a:spcBef>
                  <a:spcPts val="0"/>
                </a:spcBef>
                <a:spcAft>
                  <a:spcPts val="0"/>
                </a:spcAft>
                <a:buNone/>
              </a:pPr>
              <a:r>
                <a:rPr lang="en" sz="900">
                  <a:solidFill>
                    <a:schemeClr val="dk1"/>
                  </a:solidFill>
                  <a:latin typeface="Open Sans"/>
                  <a:ea typeface="Open Sans"/>
                  <a:cs typeface="Open Sans"/>
                  <a:sym typeface="Open Sans"/>
                </a:rPr>
                <a:t>Ingreso en 2022:</a:t>
              </a:r>
              <a:endParaRPr sz="900">
                <a:solidFill>
                  <a:schemeClr val="dk1"/>
                </a:solidFill>
                <a:latin typeface="Open Sans"/>
                <a:ea typeface="Open Sans"/>
                <a:cs typeface="Open Sans"/>
                <a:sym typeface="Open Sans"/>
              </a:endParaRPr>
            </a:p>
            <a:p>
              <a:pPr marL="0" lvl="0" indent="0" algn="l" rtl="0">
                <a:spcBef>
                  <a:spcPts val="0"/>
                </a:spcBef>
                <a:spcAft>
                  <a:spcPts val="0"/>
                </a:spcAft>
                <a:buNone/>
              </a:pPr>
              <a:r>
                <a:rPr lang="en" sz="1100" b="1">
                  <a:solidFill>
                    <a:schemeClr val="dk1"/>
                  </a:solidFill>
                  <a:latin typeface="Open Sans"/>
                  <a:ea typeface="Open Sans"/>
                  <a:cs typeface="Open Sans"/>
                  <a:sym typeface="Open Sans"/>
                </a:rPr>
                <a:t>US$5,1 mil millones</a:t>
              </a:r>
              <a:endParaRPr sz="1100">
                <a:solidFill>
                  <a:schemeClr val="dk1"/>
                </a:solidFill>
                <a:latin typeface="Open Sans"/>
                <a:ea typeface="Open Sans"/>
                <a:cs typeface="Open Sans"/>
                <a:sym typeface="Open Sans"/>
              </a:endParaRPr>
            </a:p>
          </p:txBody>
        </p:sp>
        <p:sp>
          <p:nvSpPr>
            <p:cNvPr id="180" name="Google Shape;180;p28"/>
            <p:cNvSpPr txBox="1"/>
            <p:nvPr/>
          </p:nvSpPr>
          <p:spPr>
            <a:xfrm>
              <a:off x="7051975" y="1202933"/>
              <a:ext cx="1777200" cy="71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1500">
                  <a:solidFill>
                    <a:schemeClr val="dk1"/>
                  </a:solidFill>
                  <a:latin typeface="Open Sans"/>
                  <a:ea typeface="Open Sans"/>
                  <a:cs typeface="Open Sans"/>
                  <a:sym typeface="Open Sans"/>
                </a:rPr>
                <a:t>+</a:t>
              </a:r>
              <a:r>
                <a:rPr lang="en" sz="1500" b="1">
                  <a:solidFill>
                    <a:schemeClr val="dk1"/>
                  </a:solidFill>
                  <a:latin typeface="Open Sans"/>
                  <a:ea typeface="Open Sans"/>
                  <a:cs typeface="Open Sans"/>
                  <a:sym typeface="Open Sans"/>
                </a:rPr>
                <a:t>14 mil </a:t>
              </a:r>
              <a:r>
                <a:rPr lang="en" sz="900" b="1">
                  <a:solidFill>
                    <a:schemeClr val="dk1"/>
                  </a:solidFill>
                  <a:latin typeface="Open Sans"/>
                  <a:ea typeface="Open Sans"/>
                  <a:cs typeface="Open Sans"/>
                  <a:sym typeface="Open Sans"/>
                </a:rPr>
                <a:t>empleados </a:t>
              </a:r>
              <a:endParaRPr sz="900" b="1">
                <a:solidFill>
                  <a:schemeClr val="dk1"/>
                </a:solidFill>
                <a:latin typeface="Open Sans"/>
                <a:ea typeface="Open Sans"/>
                <a:cs typeface="Open Sans"/>
                <a:sym typeface="Open Sans"/>
              </a:endParaRPr>
            </a:p>
            <a:p>
              <a:pPr marL="0" lvl="0" indent="0" algn="l" rtl="0">
                <a:spcBef>
                  <a:spcPts val="0"/>
                </a:spcBef>
                <a:spcAft>
                  <a:spcPts val="0"/>
                </a:spcAft>
                <a:buClr>
                  <a:srgbClr val="000000"/>
                </a:buClr>
                <a:buSzPts val="1100"/>
                <a:buFont typeface="Arial"/>
                <a:buNone/>
              </a:pPr>
              <a:r>
                <a:rPr lang="en" sz="900">
                  <a:solidFill>
                    <a:schemeClr val="dk1"/>
                  </a:solidFill>
                  <a:latin typeface="Open Sans"/>
                  <a:ea typeface="Open Sans"/>
                  <a:cs typeface="Open Sans"/>
                  <a:sym typeface="Open Sans"/>
                </a:rPr>
                <a:t>en el mundo </a:t>
              </a:r>
              <a:endParaRPr sz="900">
                <a:solidFill>
                  <a:schemeClr val="dk1"/>
                </a:solidFill>
                <a:latin typeface="Open Sans"/>
                <a:ea typeface="Open Sans"/>
                <a:cs typeface="Open Sans"/>
                <a:sym typeface="Open Sans"/>
              </a:endParaRPr>
            </a:p>
          </p:txBody>
        </p:sp>
        <p:sp>
          <p:nvSpPr>
            <p:cNvPr id="181" name="Google Shape;181;p28"/>
            <p:cNvSpPr txBox="1"/>
            <p:nvPr/>
          </p:nvSpPr>
          <p:spPr>
            <a:xfrm>
              <a:off x="7053450" y="159130"/>
              <a:ext cx="1447200" cy="421800"/>
            </a:xfrm>
            <a:prstGeom prst="rect">
              <a:avLst/>
            </a:prstGeom>
            <a:noFill/>
            <a:ln>
              <a:noFill/>
            </a:ln>
          </p:spPr>
          <p:txBody>
            <a:bodyPr spcFirstLastPara="1" wrap="square" lIns="91400" tIns="45700" rIns="91400" bIns="45700" anchor="t" anchorCtr="0">
              <a:noAutofit/>
            </a:bodyPr>
            <a:lstStyle/>
            <a:p>
              <a:pPr marL="0" marR="0" lvl="0" indent="0" algn="l" rtl="0">
                <a:lnSpc>
                  <a:spcPct val="95000"/>
                </a:lnSpc>
                <a:spcBef>
                  <a:spcPts val="0"/>
                </a:spcBef>
                <a:spcAft>
                  <a:spcPts val="0"/>
                </a:spcAft>
                <a:buClr>
                  <a:srgbClr val="FFFFFF"/>
                </a:buClr>
                <a:buSzPts val="2800"/>
                <a:buFont typeface="Arial"/>
                <a:buNone/>
              </a:pPr>
              <a:r>
                <a:rPr lang="en" sz="900">
                  <a:solidFill>
                    <a:schemeClr val="dk1"/>
                  </a:solidFill>
                  <a:latin typeface="Open Sans"/>
                  <a:ea typeface="Open Sans"/>
                  <a:cs typeface="Open Sans"/>
                  <a:sym typeface="Open Sans"/>
                </a:rPr>
                <a:t>Operamos</a:t>
              </a:r>
              <a:r>
                <a:rPr lang="en" sz="900" b="1">
                  <a:solidFill>
                    <a:schemeClr val="dk1"/>
                  </a:solidFill>
                  <a:latin typeface="Open Sans"/>
                  <a:ea typeface="Open Sans"/>
                  <a:cs typeface="Open Sans"/>
                  <a:sym typeface="Open Sans"/>
                </a:rPr>
                <a:t> </a:t>
              </a:r>
              <a:r>
                <a:rPr lang="en" sz="900">
                  <a:solidFill>
                    <a:schemeClr val="dk1"/>
                  </a:solidFill>
                  <a:latin typeface="Open Sans"/>
                  <a:ea typeface="Open Sans"/>
                  <a:cs typeface="Open Sans"/>
                  <a:sym typeface="Open Sans"/>
                </a:rPr>
                <a:t>en</a:t>
              </a:r>
              <a:endParaRPr sz="900">
                <a:solidFill>
                  <a:schemeClr val="dk1"/>
                </a:solidFill>
                <a:latin typeface="Open Sans"/>
                <a:ea typeface="Open Sans"/>
                <a:cs typeface="Open Sans"/>
                <a:sym typeface="Open Sans"/>
              </a:endParaRPr>
            </a:p>
            <a:p>
              <a:pPr marL="0" marR="0" lvl="0" indent="0" algn="l" rtl="0">
                <a:lnSpc>
                  <a:spcPct val="95000"/>
                </a:lnSpc>
                <a:spcBef>
                  <a:spcPts val="0"/>
                </a:spcBef>
                <a:spcAft>
                  <a:spcPts val="0"/>
                </a:spcAft>
                <a:buClr>
                  <a:srgbClr val="FFFFFF"/>
                </a:buClr>
                <a:buSzPts val="2800"/>
                <a:buFont typeface="Arial"/>
                <a:buNone/>
              </a:pPr>
              <a:r>
                <a:rPr lang="en" sz="1600" b="1">
                  <a:solidFill>
                    <a:schemeClr val="dk1"/>
                  </a:solidFill>
                  <a:latin typeface="Open Sans"/>
                  <a:ea typeface="Open Sans"/>
                  <a:cs typeface="Open Sans"/>
                  <a:sym typeface="Open Sans"/>
                </a:rPr>
                <a:t>24 países</a:t>
              </a:r>
              <a:endParaRPr sz="1600">
                <a:solidFill>
                  <a:schemeClr val="dk1"/>
                </a:solidFill>
                <a:latin typeface="Open Sans"/>
                <a:ea typeface="Open Sans"/>
                <a:cs typeface="Open Sans"/>
                <a:sym typeface="Open Sans"/>
              </a:endParaRPr>
            </a:p>
          </p:txBody>
        </p:sp>
        <p:cxnSp>
          <p:nvCxnSpPr>
            <p:cNvPr id="182" name="Google Shape;182;p28"/>
            <p:cNvCxnSpPr/>
            <p:nvPr/>
          </p:nvCxnSpPr>
          <p:spPr>
            <a:xfrm>
              <a:off x="6442375" y="655917"/>
              <a:ext cx="2164800" cy="0"/>
            </a:xfrm>
            <a:prstGeom prst="straightConnector1">
              <a:avLst/>
            </a:prstGeom>
            <a:noFill/>
            <a:ln w="9525" cap="flat" cmpd="sng">
              <a:solidFill>
                <a:schemeClr val="dk2"/>
              </a:solidFill>
              <a:prstDash val="solid"/>
              <a:round/>
              <a:headEnd type="none" w="med" len="med"/>
              <a:tailEnd type="none" w="med" len="med"/>
            </a:ln>
          </p:spPr>
        </p:cxnSp>
        <p:cxnSp>
          <p:nvCxnSpPr>
            <p:cNvPr id="183" name="Google Shape;183;p28"/>
            <p:cNvCxnSpPr/>
            <p:nvPr/>
          </p:nvCxnSpPr>
          <p:spPr>
            <a:xfrm>
              <a:off x="6442375" y="1246764"/>
              <a:ext cx="2164800" cy="0"/>
            </a:xfrm>
            <a:prstGeom prst="straightConnector1">
              <a:avLst/>
            </a:prstGeom>
            <a:noFill/>
            <a:ln w="9525" cap="flat" cmpd="sng">
              <a:solidFill>
                <a:schemeClr val="dk2"/>
              </a:solidFill>
              <a:prstDash val="solid"/>
              <a:round/>
              <a:headEnd type="none" w="med" len="med"/>
              <a:tailEnd type="none" w="med" len="med"/>
            </a:ln>
          </p:spPr>
        </p:cxnSp>
      </p:grpSp>
      <p:sp>
        <p:nvSpPr>
          <p:cNvPr id="184" name="Google Shape;184;p28"/>
          <p:cNvSpPr txBox="1"/>
          <p:nvPr/>
        </p:nvSpPr>
        <p:spPr>
          <a:xfrm>
            <a:off x="1338100" y="1834901"/>
            <a:ext cx="6231000" cy="415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1500" b="1" i="1">
                <a:solidFill>
                  <a:schemeClr val="lt1"/>
                </a:solidFill>
                <a:latin typeface="Open Sans"/>
                <a:ea typeface="Open Sans"/>
                <a:cs typeface="Open Sans"/>
                <a:sym typeface="Open Sans"/>
              </a:rPr>
              <a:t>Ayudamos a las personas a alcanzar su mejor potencial financiero</a:t>
            </a:r>
            <a:endParaRPr sz="1500" b="1" i="1">
              <a:solidFill>
                <a:schemeClr val="lt1"/>
              </a:solidFill>
              <a:latin typeface="Open Sans"/>
              <a:ea typeface="Open Sans"/>
              <a:cs typeface="Open Sans"/>
              <a:sym typeface="Open Sans"/>
            </a:endParaRPr>
          </a:p>
        </p:txBody>
      </p:sp>
      <p:pic>
        <p:nvPicPr>
          <p:cNvPr id="185" name="Google Shape;185;p28"/>
          <p:cNvPicPr preferRelativeResize="0"/>
          <p:nvPr/>
        </p:nvPicPr>
        <p:blipFill>
          <a:blip r:embed="rId11">
            <a:alphaModFix/>
          </a:blip>
          <a:stretch>
            <a:fillRect/>
          </a:stretch>
        </p:blipFill>
        <p:spPr>
          <a:xfrm>
            <a:off x="6633825" y="231185"/>
            <a:ext cx="285475" cy="285475"/>
          </a:xfrm>
          <a:prstGeom prst="rect">
            <a:avLst/>
          </a:prstGeom>
          <a:noFill/>
          <a:ln>
            <a:noFill/>
          </a:ln>
        </p:spPr>
      </p:pic>
      <p:pic>
        <p:nvPicPr>
          <p:cNvPr id="186" name="Google Shape;186;p28"/>
          <p:cNvPicPr preferRelativeResize="0"/>
          <p:nvPr/>
        </p:nvPicPr>
        <p:blipFill>
          <a:blip r:embed="rId12">
            <a:alphaModFix/>
          </a:blip>
          <a:stretch>
            <a:fillRect/>
          </a:stretch>
        </p:blipFill>
        <p:spPr>
          <a:xfrm>
            <a:off x="6633837" y="810925"/>
            <a:ext cx="285450" cy="285450"/>
          </a:xfrm>
          <a:prstGeom prst="rect">
            <a:avLst/>
          </a:prstGeom>
          <a:noFill/>
          <a:ln>
            <a:noFill/>
          </a:ln>
        </p:spPr>
      </p:pic>
      <p:pic>
        <p:nvPicPr>
          <p:cNvPr id="187" name="Google Shape;187;p28"/>
          <p:cNvPicPr preferRelativeResize="0"/>
          <p:nvPr/>
        </p:nvPicPr>
        <p:blipFill>
          <a:blip r:embed="rId13">
            <a:alphaModFix/>
          </a:blip>
          <a:stretch>
            <a:fillRect/>
          </a:stretch>
        </p:blipFill>
        <p:spPr>
          <a:xfrm>
            <a:off x="6625813" y="1284975"/>
            <a:ext cx="359500" cy="359500"/>
          </a:xfrm>
          <a:prstGeom prst="rect">
            <a:avLst/>
          </a:prstGeom>
          <a:noFill/>
          <a:ln>
            <a:noFill/>
          </a:ln>
        </p:spPr>
      </p:pic>
      <p:pic>
        <p:nvPicPr>
          <p:cNvPr id="188" name="Google Shape;188;p28"/>
          <p:cNvPicPr preferRelativeResize="0"/>
          <p:nvPr/>
        </p:nvPicPr>
        <p:blipFill>
          <a:blip r:embed="rId4">
            <a:alphaModFix/>
          </a:blip>
          <a:stretch>
            <a:fillRect/>
          </a:stretch>
        </p:blipFill>
        <p:spPr>
          <a:xfrm>
            <a:off x="514348" y="231173"/>
            <a:ext cx="1030257" cy="191650"/>
          </a:xfrm>
          <a:prstGeom prst="rect">
            <a:avLst/>
          </a:prstGeom>
          <a:noFill/>
          <a:ln>
            <a:noFill/>
          </a:ln>
        </p:spPr>
      </p:pic>
      <p:pic>
        <p:nvPicPr>
          <p:cNvPr id="189" name="Google Shape;189;p28"/>
          <p:cNvPicPr preferRelativeResize="0"/>
          <p:nvPr/>
        </p:nvPicPr>
        <p:blipFill>
          <a:blip r:embed="rId14">
            <a:alphaModFix/>
          </a:blip>
          <a:stretch>
            <a:fillRect/>
          </a:stretch>
        </p:blipFill>
        <p:spPr>
          <a:xfrm>
            <a:off x="8063500" y="4695200"/>
            <a:ext cx="855000" cy="421800"/>
          </a:xfrm>
          <a:prstGeom prst="rect">
            <a:avLst/>
          </a:prstGeom>
          <a:noFill/>
          <a:ln>
            <a:noFill/>
          </a:ln>
        </p:spPr>
      </p:pic>
      <p:grpSp>
        <p:nvGrpSpPr>
          <p:cNvPr id="190" name="Google Shape;190;p28"/>
          <p:cNvGrpSpPr/>
          <p:nvPr/>
        </p:nvGrpSpPr>
        <p:grpSpPr>
          <a:xfrm>
            <a:off x="2793736" y="3183121"/>
            <a:ext cx="3209910" cy="1753739"/>
            <a:chOff x="414020" y="122928"/>
            <a:chExt cx="8307219" cy="4538662"/>
          </a:xfrm>
        </p:grpSpPr>
        <p:sp>
          <p:nvSpPr>
            <p:cNvPr id="191" name="Google Shape;191;p28"/>
            <p:cNvSpPr/>
            <p:nvPr/>
          </p:nvSpPr>
          <p:spPr>
            <a:xfrm>
              <a:off x="5053198" y="3415198"/>
              <a:ext cx="171650" cy="197938"/>
            </a:xfrm>
            <a:custGeom>
              <a:avLst/>
              <a:gdLst/>
              <a:ahLst/>
              <a:cxnLst/>
              <a:rect l="l" t="t" r="r" b="b"/>
              <a:pathLst>
                <a:path w="96" h="110" extrusionOk="0">
                  <a:moveTo>
                    <a:pt x="66" y="0"/>
                  </a:moveTo>
                  <a:lnTo>
                    <a:pt x="64" y="8"/>
                  </a:lnTo>
                  <a:lnTo>
                    <a:pt x="70" y="8"/>
                  </a:lnTo>
                  <a:lnTo>
                    <a:pt x="76" y="12"/>
                  </a:lnTo>
                  <a:lnTo>
                    <a:pt x="84" y="16"/>
                  </a:lnTo>
                  <a:lnTo>
                    <a:pt x="88" y="18"/>
                  </a:lnTo>
                  <a:lnTo>
                    <a:pt x="92" y="20"/>
                  </a:lnTo>
                  <a:lnTo>
                    <a:pt x="94" y="24"/>
                  </a:lnTo>
                  <a:lnTo>
                    <a:pt x="94" y="26"/>
                  </a:lnTo>
                  <a:lnTo>
                    <a:pt x="92" y="28"/>
                  </a:lnTo>
                  <a:lnTo>
                    <a:pt x="90" y="32"/>
                  </a:lnTo>
                  <a:lnTo>
                    <a:pt x="90" y="38"/>
                  </a:lnTo>
                  <a:lnTo>
                    <a:pt x="92" y="42"/>
                  </a:lnTo>
                  <a:lnTo>
                    <a:pt x="96" y="50"/>
                  </a:lnTo>
                  <a:lnTo>
                    <a:pt x="92" y="54"/>
                  </a:lnTo>
                  <a:lnTo>
                    <a:pt x="90" y="56"/>
                  </a:lnTo>
                  <a:lnTo>
                    <a:pt x="90" y="58"/>
                  </a:lnTo>
                  <a:lnTo>
                    <a:pt x="90" y="60"/>
                  </a:lnTo>
                  <a:lnTo>
                    <a:pt x="92" y="62"/>
                  </a:lnTo>
                  <a:lnTo>
                    <a:pt x="92" y="64"/>
                  </a:lnTo>
                  <a:lnTo>
                    <a:pt x="92" y="68"/>
                  </a:lnTo>
                  <a:lnTo>
                    <a:pt x="90" y="72"/>
                  </a:lnTo>
                  <a:lnTo>
                    <a:pt x="90" y="76"/>
                  </a:lnTo>
                  <a:lnTo>
                    <a:pt x="92" y="78"/>
                  </a:lnTo>
                  <a:lnTo>
                    <a:pt x="92" y="82"/>
                  </a:lnTo>
                  <a:lnTo>
                    <a:pt x="90" y="86"/>
                  </a:lnTo>
                  <a:lnTo>
                    <a:pt x="90" y="88"/>
                  </a:lnTo>
                  <a:lnTo>
                    <a:pt x="92" y="88"/>
                  </a:lnTo>
                  <a:lnTo>
                    <a:pt x="94" y="88"/>
                  </a:lnTo>
                  <a:lnTo>
                    <a:pt x="94" y="90"/>
                  </a:lnTo>
                  <a:lnTo>
                    <a:pt x="88" y="98"/>
                  </a:lnTo>
                  <a:lnTo>
                    <a:pt x="78" y="110"/>
                  </a:lnTo>
                  <a:lnTo>
                    <a:pt x="76" y="110"/>
                  </a:lnTo>
                  <a:lnTo>
                    <a:pt x="72" y="108"/>
                  </a:lnTo>
                  <a:lnTo>
                    <a:pt x="68" y="108"/>
                  </a:lnTo>
                  <a:lnTo>
                    <a:pt x="66" y="106"/>
                  </a:lnTo>
                  <a:lnTo>
                    <a:pt x="64" y="106"/>
                  </a:lnTo>
                  <a:lnTo>
                    <a:pt x="60" y="108"/>
                  </a:lnTo>
                  <a:lnTo>
                    <a:pt x="56" y="108"/>
                  </a:lnTo>
                  <a:lnTo>
                    <a:pt x="54" y="106"/>
                  </a:lnTo>
                  <a:lnTo>
                    <a:pt x="52" y="106"/>
                  </a:lnTo>
                  <a:lnTo>
                    <a:pt x="48" y="102"/>
                  </a:lnTo>
                  <a:lnTo>
                    <a:pt x="46" y="102"/>
                  </a:lnTo>
                  <a:lnTo>
                    <a:pt x="44" y="102"/>
                  </a:lnTo>
                  <a:lnTo>
                    <a:pt x="42" y="100"/>
                  </a:lnTo>
                  <a:lnTo>
                    <a:pt x="38" y="100"/>
                  </a:lnTo>
                  <a:lnTo>
                    <a:pt x="38" y="98"/>
                  </a:lnTo>
                  <a:lnTo>
                    <a:pt x="38" y="96"/>
                  </a:lnTo>
                  <a:lnTo>
                    <a:pt x="38" y="92"/>
                  </a:lnTo>
                  <a:lnTo>
                    <a:pt x="38" y="88"/>
                  </a:lnTo>
                  <a:lnTo>
                    <a:pt x="38" y="86"/>
                  </a:lnTo>
                  <a:lnTo>
                    <a:pt x="36" y="86"/>
                  </a:lnTo>
                  <a:lnTo>
                    <a:pt x="34" y="86"/>
                  </a:lnTo>
                  <a:lnTo>
                    <a:pt x="34" y="84"/>
                  </a:lnTo>
                  <a:lnTo>
                    <a:pt x="32" y="82"/>
                  </a:lnTo>
                  <a:lnTo>
                    <a:pt x="30" y="80"/>
                  </a:lnTo>
                  <a:lnTo>
                    <a:pt x="30" y="72"/>
                  </a:lnTo>
                  <a:lnTo>
                    <a:pt x="26" y="72"/>
                  </a:lnTo>
                  <a:lnTo>
                    <a:pt x="22" y="68"/>
                  </a:lnTo>
                  <a:lnTo>
                    <a:pt x="22" y="66"/>
                  </a:lnTo>
                  <a:lnTo>
                    <a:pt x="20" y="66"/>
                  </a:lnTo>
                  <a:lnTo>
                    <a:pt x="20" y="68"/>
                  </a:lnTo>
                  <a:lnTo>
                    <a:pt x="18" y="68"/>
                  </a:lnTo>
                  <a:lnTo>
                    <a:pt x="16" y="66"/>
                  </a:lnTo>
                  <a:lnTo>
                    <a:pt x="14" y="64"/>
                  </a:lnTo>
                  <a:lnTo>
                    <a:pt x="8" y="58"/>
                  </a:lnTo>
                  <a:lnTo>
                    <a:pt x="6" y="54"/>
                  </a:lnTo>
                  <a:lnTo>
                    <a:pt x="6" y="50"/>
                  </a:lnTo>
                  <a:lnTo>
                    <a:pt x="4" y="48"/>
                  </a:lnTo>
                  <a:lnTo>
                    <a:pt x="2" y="46"/>
                  </a:lnTo>
                  <a:lnTo>
                    <a:pt x="0" y="42"/>
                  </a:lnTo>
                  <a:lnTo>
                    <a:pt x="0" y="38"/>
                  </a:lnTo>
                  <a:lnTo>
                    <a:pt x="2" y="40"/>
                  </a:lnTo>
                  <a:lnTo>
                    <a:pt x="6" y="40"/>
                  </a:lnTo>
                  <a:lnTo>
                    <a:pt x="10" y="40"/>
                  </a:lnTo>
                  <a:lnTo>
                    <a:pt x="12" y="38"/>
                  </a:lnTo>
                  <a:lnTo>
                    <a:pt x="14" y="38"/>
                  </a:lnTo>
                  <a:lnTo>
                    <a:pt x="16" y="38"/>
                  </a:lnTo>
                  <a:lnTo>
                    <a:pt x="20" y="38"/>
                  </a:lnTo>
                  <a:lnTo>
                    <a:pt x="28" y="36"/>
                  </a:lnTo>
                  <a:lnTo>
                    <a:pt x="32" y="34"/>
                  </a:lnTo>
                  <a:lnTo>
                    <a:pt x="36" y="34"/>
                  </a:lnTo>
                  <a:lnTo>
                    <a:pt x="38" y="26"/>
                  </a:lnTo>
                  <a:lnTo>
                    <a:pt x="38" y="22"/>
                  </a:lnTo>
                  <a:lnTo>
                    <a:pt x="40" y="22"/>
                  </a:lnTo>
                  <a:lnTo>
                    <a:pt x="40" y="20"/>
                  </a:lnTo>
                  <a:lnTo>
                    <a:pt x="42" y="18"/>
                  </a:lnTo>
                  <a:lnTo>
                    <a:pt x="46" y="16"/>
                  </a:lnTo>
                  <a:lnTo>
                    <a:pt x="46" y="12"/>
                  </a:lnTo>
                  <a:lnTo>
                    <a:pt x="48" y="10"/>
                  </a:lnTo>
                  <a:lnTo>
                    <a:pt x="50" y="8"/>
                  </a:lnTo>
                  <a:lnTo>
                    <a:pt x="54" y="6"/>
                  </a:lnTo>
                  <a:lnTo>
                    <a:pt x="56" y="4"/>
                  </a:lnTo>
                  <a:lnTo>
                    <a:pt x="66"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 name="Google Shape;192;p28"/>
            <p:cNvSpPr/>
            <p:nvPr/>
          </p:nvSpPr>
          <p:spPr>
            <a:xfrm>
              <a:off x="4980517" y="3218806"/>
              <a:ext cx="258248" cy="269072"/>
            </a:xfrm>
            <a:custGeom>
              <a:avLst/>
              <a:gdLst/>
              <a:ahLst/>
              <a:cxnLst/>
              <a:rect l="l" t="t" r="r" b="b"/>
              <a:pathLst>
                <a:path w="144" h="150" extrusionOk="0">
                  <a:moveTo>
                    <a:pt x="18" y="146"/>
                  </a:moveTo>
                  <a:lnTo>
                    <a:pt x="30" y="144"/>
                  </a:lnTo>
                  <a:lnTo>
                    <a:pt x="32" y="144"/>
                  </a:lnTo>
                  <a:lnTo>
                    <a:pt x="36" y="146"/>
                  </a:lnTo>
                  <a:lnTo>
                    <a:pt x="38" y="148"/>
                  </a:lnTo>
                  <a:lnTo>
                    <a:pt x="40" y="148"/>
                  </a:lnTo>
                  <a:lnTo>
                    <a:pt x="42" y="150"/>
                  </a:lnTo>
                  <a:lnTo>
                    <a:pt x="46" y="150"/>
                  </a:lnTo>
                  <a:lnTo>
                    <a:pt x="50" y="150"/>
                  </a:lnTo>
                  <a:lnTo>
                    <a:pt x="52" y="148"/>
                  </a:lnTo>
                  <a:lnTo>
                    <a:pt x="54" y="148"/>
                  </a:lnTo>
                  <a:lnTo>
                    <a:pt x="56" y="148"/>
                  </a:lnTo>
                  <a:lnTo>
                    <a:pt x="60" y="148"/>
                  </a:lnTo>
                  <a:lnTo>
                    <a:pt x="68" y="146"/>
                  </a:lnTo>
                  <a:lnTo>
                    <a:pt x="72" y="144"/>
                  </a:lnTo>
                  <a:lnTo>
                    <a:pt x="76" y="144"/>
                  </a:lnTo>
                  <a:lnTo>
                    <a:pt x="78" y="136"/>
                  </a:lnTo>
                  <a:lnTo>
                    <a:pt x="78" y="132"/>
                  </a:lnTo>
                  <a:lnTo>
                    <a:pt x="80" y="132"/>
                  </a:lnTo>
                  <a:lnTo>
                    <a:pt x="80" y="130"/>
                  </a:lnTo>
                  <a:lnTo>
                    <a:pt x="82" y="128"/>
                  </a:lnTo>
                  <a:lnTo>
                    <a:pt x="86" y="126"/>
                  </a:lnTo>
                  <a:lnTo>
                    <a:pt x="86" y="122"/>
                  </a:lnTo>
                  <a:lnTo>
                    <a:pt x="88" y="120"/>
                  </a:lnTo>
                  <a:lnTo>
                    <a:pt x="90" y="118"/>
                  </a:lnTo>
                  <a:lnTo>
                    <a:pt x="94" y="116"/>
                  </a:lnTo>
                  <a:lnTo>
                    <a:pt x="96" y="114"/>
                  </a:lnTo>
                  <a:lnTo>
                    <a:pt x="106" y="110"/>
                  </a:lnTo>
                  <a:lnTo>
                    <a:pt x="106" y="108"/>
                  </a:lnTo>
                  <a:lnTo>
                    <a:pt x="106" y="106"/>
                  </a:lnTo>
                  <a:lnTo>
                    <a:pt x="104" y="104"/>
                  </a:lnTo>
                  <a:lnTo>
                    <a:pt x="102" y="102"/>
                  </a:lnTo>
                  <a:lnTo>
                    <a:pt x="130" y="92"/>
                  </a:lnTo>
                  <a:lnTo>
                    <a:pt x="128" y="84"/>
                  </a:lnTo>
                  <a:lnTo>
                    <a:pt x="130" y="80"/>
                  </a:lnTo>
                  <a:lnTo>
                    <a:pt x="130" y="76"/>
                  </a:lnTo>
                  <a:lnTo>
                    <a:pt x="130" y="70"/>
                  </a:lnTo>
                  <a:lnTo>
                    <a:pt x="132" y="66"/>
                  </a:lnTo>
                  <a:lnTo>
                    <a:pt x="138" y="62"/>
                  </a:lnTo>
                  <a:lnTo>
                    <a:pt x="140" y="60"/>
                  </a:lnTo>
                  <a:lnTo>
                    <a:pt x="140" y="58"/>
                  </a:lnTo>
                  <a:lnTo>
                    <a:pt x="138" y="56"/>
                  </a:lnTo>
                  <a:lnTo>
                    <a:pt x="136" y="56"/>
                  </a:lnTo>
                  <a:lnTo>
                    <a:pt x="136" y="54"/>
                  </a:lnTo>
                  <a:lnTo>
                    <a:pt x="136" y="46"/>
                  </a:lnTo>
                  <a:lnTo>
                    <a:pt x="136" y="44"/>
                  </a:lnTo>
                  <a:lnTo>
                    <a:pt x="136" y="42"/>
                  </a:lnTo>
                  <a:lnTo>
                    <a:pt x="140" y="40"/>
                  </a:lnTo>
                  <a:lnTo>
                    <a:pt x="142" y="36"/>
                  </a:lnTo>
                  <a:lnTo>
                    <a:pt x="144" y="34"/>
                  </a:lnTo>
                  <a:lnTo>
                    <a:pt x="142" y="32"/>
                  </a:lnTo>
                  <a:lnTo>
                    <a:pt x="142" y="30"/>
                  </a:lnTo>
                  <a:lnTo>
                    <a:pt x="142" y="28"/>
                  </a:lnTo>
                  <a:lnTo>
                    <a:pt x="142" y="24"/>
                  </a:lnTo>
                  <a:lnTo>
                    <a:pt x="140" y="22"/>
                  </a:lnTo>
                  <a:lnTo>
                    <a:pt x="138" y="20"/>
                  </a:lnTo>
                  <a:lnTo>
                    <a:pt x="138" y="18"/>
                  </a:lnTo>
                  <a:lnTo>
                    <a:pt x="134" y="16"/>
                  </a:lnTo>
                  <a:lnTo>
                    <a:pt x="130" y="14"/>
                  </a:lnTo>
                  <a:lnTo>
                    <a:pt x="128" y="12"/>
                  </a:lnTo>
                  <a:lnTo>
                    <a:pt x="124" y="10"/>
                  </a:lnTo>
                  <a:lnTo>
                    <a:pt x="124" y="8"/>
                  </a:lnTo>
                  <a:lnTo>
                    <a:pt x="124" y="4"/>
                  </a:lnTo>
                  <a:lnTo>
                    <a:pt x="118" y="2"/>
                  </a:lnTo>
                  <a:lnTo>
                    <a:pt x="118" y="6"/>
                  </a:lnTo>
                  <a:lnTo>
                    <a:pt x="114" y="8"/>
                  </a:lnTo>
                  <a:lnTo>
                    <a:pt x="110" y="6"/>
                  </a:lnTo>
                  <a:lnTo>
                    <a:pt x="108" y="6"/>
                  </a:lnTo>
                  <a:lnTo>
                    <a:pt x="106" y="0"/>
                  </a:lnTo>
                  <a:lnTo>
                    <a:pt x="86" y="6"/>
                  </a:lnTo>
                  <a:lnTo>
                    <a:pt x="78" y="12"/>
                  </a:lnTo>
                  <a:lnTo>
                    <a:pt x="78" y="14"/>
                  </a:lnTo>
                  <a:lnTo>
                    <a:pt x="76" y="16"/>
                  </a:lnTo>
                  <a:lnTo>
                    <a:pt x="74" y="16"/>
                  </a:lnTo>
                  <a:lnTo>
                    <a:pt x="76" y="22"/>
                  </a:lnTo>
                  <a:lnTo>
                    <a:pt x="76" y="24"/>
                  </a:lnTo>
                  <a:lnTo>
                    <a:pt x="76" y="26"/>
                  </a:lnTo>
                  <a:lnTo>
                    <a:pt x="78" y="32"/>
                  </a:lnTo>
                  <a:lnTo>
                    <a:pt x="80" y="36"/>
                  </a:lnTo>
                  <a:lnTo>
                    <a:pt x="78" y="42"/>
                  </a:lnTo>
                  <a:lnTo>
                    <a:pt x="80" y="44"/>
                  </a:lnTo>
                  <a:lnTo>
                    <a:pt x="84" y="48"/>
                  </a:lnTo>
                  <a:lnTo>
                    <a:pt x="88" y="50"/>
                  </a:lnTo>
                  <a:lnTo>
                    <a:pt x="92" y="54"/>
                  </a:lnTo>
                  <a:lnTo>
                    <a:pt x="94" y="56"/>
                  </a:lnTo>
                  <a:lnTo>
                    <a:pt x="96" y="56"/>
                  </a:lnTo>
                  <a:lnTo>
                    <a:pt x="102" y="54"/>
                  </a:lnTo>
                  <a:lnTo>
                    <a:pt x="102" y="70"/>
                  </a:lnTo>
                  <a:lnTo>
                    <a:pt x="98" y="68"/>
                  </a:lnTo>
                  <a:lnTo>
                    <a:pt x="94" y="70"/>
                  </a:lnTo>
                  <a:lnTo>
                    <a:pt x="88" y="72"/>
                  </a:lnTo>
                  <a:lnTo>
                    <a:pt x="86" y="70"/>
                  </a:lnTo>
                  <a:lnTo>
                    <a:pt x="86" y="66"/>
                  </a:lnTo>
                  <a:lnTo>
                    <a:pt x="86" y="62"/>
                  </a:lnTo>
                  <a:lnTo>
                    <a:pt x="84" y="60"/>
                  </a:lnTo>
                  <a:lnTo>
                    <a:pt x="80" y="60"/>
                  </a:lnTo>
                  <a:lnTo>
                    <a:pt x="78" y="58"/>
                  </a:lnTo>
                  <a:lnTo>
                    <a:pt x="76" y="56"/>
                  </a:lnTo>
                  <a:lnTo>
                    <a:pt x="74" y="54"/>
                  </a:lnTo>
                  <a:lnTo>
                    <a:pt x="72" y="50"/>
                  </a:lnTo>
                  <a:lnTo>
                    <a:pt x="72" y="48"/>
                  </a:lnTo>
                  <a:lnTo>
                    <a:pt x="70" y="46"/>
                  </a:lnTo>
                  <a:lnTo>
                    <a:pt x="66" y="46"/>
                  </a:lnTo>
                  <a:lnTo>
                    <a:pt x="64" y="48"/>
                  </a:lnTo>
                  <a:lnTo>
                    <a:pt x="62" y="50"/>
                  </a:lnTo>
                  <a:lnTo>
                    <a:pt x="58" y="50"/>
                  </a:lnTo>
                  <a:lnTo>
                    <a:pt x="50" y="50"/>
                  </a:lnTo>
                  <a:lnTo>
                    <a:pt x="46" y="50"/>
                  </a:lnTo>
                  <a:lnTo>
                    <a:pt x="46" y="48"/>
                  </a:lnTo>
                  <a:lnTo>
                    <a:pt x="46" y="44"/>
                  </a:lnTo>
                  <a:lnTo>
                    <a:pt x="44" y="40"/>
                  </a:lnTo>
                  <a:lnTo>
                    <a:pt x="42" y="42"/>
                  </a:lnTo>
                  <a:lnTo>
                    <a:pt x="38" y="44"/>
                  </a:lnTo>
                  <a:lnTo>
                    <a:pt x="36" y="44"/>
                  </a:lnTo>
                  <a:lnTo>
                    <a:pt x="36" y="42"/>
                  </a:lnTo>
                  <a:lnTo>
                    <a:pt x="34" y="34"/>
                  </a:lnTo>
                  <a:lnTo>
                    <a:pt x="28" y="36"/>
                  </a:lnTo>
                  <a:lnTo>
                    <a:pt x="30" y="46"/>
                  </a:lnTo>
                  <a:lnTo>
                    <a:pt x="28" y="50"/>
                  </a:lnTo>
                  <a:lnTo>
                    <a:pt x="28" y="54"/>
                  </a:lnTo>
                  <a:lnTo>
                    <a:pt x="28" y="60"/>
                  </a:lnTo>
                  <a:lnTo>
                    <a:pt x="28" y="64"/>
                  </a:lnTo>
                  <a:lnTo>
                    <a:pt x="0" y="64"/>
                  </a:lnTo>
                  <a:lnTo>
                    <a:pt x="0" y="120"/>
                  </a:lnTo>
                  <a:lnTo>
                    <a:pt x="2" y="122"/>
                  </a:lnTo>
                  <a:lnTo>
                    <a:pt x="4" y="126"/>
                  </a:lnTo>
                  <a:lnTo>
                    <a:pt x="4" y="132"/>
                  </a:lnTo>
                  <a:lnTo>
                    <a:pt x="10" y="136"/>
                  </a:lnTo>
                  <a:lnTo>
                    <a:pt x="12" y="140"/>
                  </a:lnTo>
                  <a:lnTo>
                    <a:pt x="14" y="142"/>
                  </a:lnTo>
                  <a:lnTo>
                    <a:pt x="14" y="146"/>
                  </a:lnTo>
                  <a:lnTo>
                    <a:pt x="18" y="146"/>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 name="Google Shape;193;p28"/>
            <p:cNvSpPr/>
            <p:nvPr/>
          </p:nvSpPr>
          <p:spPr>
            <a:xfrm>
              <a:off x="4751651" y="2829115"/>
              <a:ext cx="448454" cy="518041"/>
            </a:xfrm>
            <a:custGeom>
              <a:avLst/>
              <a:gdLst/>
              <a:ahLst/>
              <a:cxnLst/>
              <a:rect l="l" t="t" r="r" b="b"/>
              <a:pathLst>
                <a:path w="250" h="290" extrusionOk="0">
                  <a:moveTo>
                    <a:pt x="86" y="28"/>
                  </a:moveTo>
                  <a:lnTo>
                    <a:pt x="86" y="14"/>
                  </a:lnTo>
                  <a:lnTo>
                    <a:pt x="90" y="12"/>
                  </a:lnTo>
                  <a:lnTo>
                    <a:pt x="92" y="10"/>
                  </a:lnTo>
                  <a:lnTo>
                    <a:pt x="92" y="8"/>
                  </a:lnTo>
                  <a:lnTo>
                    <a:pt x="94" y="4"/>
                  </a:lnTo>
                  <a:lnTo>
                    <a:pt x="98" y="2"/>
                  </a:lnTo>
                  <a:lnTo>
                    <a:pt x="102" y="0"/>
                  </a:lnTo>
                  <a:lnTo>
                    <a:pt x="108" y="2"/>
                  </a:lnTo>
                  <a:lnTo>
                    <a:pt x="112" y="6"/>
                  </a:lnTo>
                  <a:lnTo>
                    <a:pt x="116" y="8"/>
                  </a:lnTo>
                  <a:lnTo>
                    <a:pt x="120" y="10"/>
                  </a:lnTo>
                  <a:lnTo>
                    <a:pt x="126" y="10"/>
                  </a:lnTo>
                  <a:lnTo>
                    <a:pt x="134" y="12"/>
                  </a:lnTo>
                  <a:lnTo>
                    <a:pt x="142" y="14"/>
                  </a:lnTo>
                  <a:lnTo>
                    <a:pt x="142" y="10"/>
                  </a:lnTo>
                  <a:lnTo>
                    <a:pt x="142" y="6"/>
                  </a:lnTo>
                  <a:lnTo>
                    <a:pt x="144" y="6"/>
                  </a:lnTo>
                  <a:lnTo>
                    <a:pt x="146" y="6"/>
                  </a:lnTo>
                  <a:lnTo>
                    <a:pt x="148" y="8"/>
                  </a:lnTo>
                  <a:lnTo>
                    <a:pt x="150" y="8"/>
                  </a:lnTo>
                  <a:lnTo>
                    <a:pt x="152" y="8"/>
                  </a:lnTo>
                  <a:lnTo>
                    <a:pt x="160" y="8"/>
                  </a:lnTo>
                  <a:lnTo>
                    <a:pt x="160" y="6"/>
                  </a:lnTo>
                  <a:lnTo>
                    <a:pt x="160" y="4"/>
                  </a:lnTo>
                  <a:lnTo>
                    <a:pt x="162" y="2"/>
                  </a:lnTo>
                  <a:lnTo>
                    <a:pt x="164" y="4"/>
                  </a:lnTo>
                  <a:lnTo>
                    <a:pt x="164" y="6"/>
                  </a:lnTo>
                  <a:lnTo>
                    <a:pt x="166" y="4"/>
                  </a:lnTo>
                  <a:lnTo>
                    <a:pt x="170" y="0"/>
                  </a:lnTo>
                  <a:lnTo>
                    <a:pt x="172" y="0"/>
                  </a:lnTo>
                  <a:lnTo>
                    <a:pt x="182" y="0"/>
                  </a:lnTo>
                  <a:lnTo>
                    <a:pt x="186" y="0"/>
                  </a:lnTo>
                  <a:lnTo>
                    <a:pt x="186" y="2"/>
                  </a:lnTo>
                  <a:lnTo>
                    <a:pt x="194" y="0"/>
                  </a:lnTo>
                  <a:lnTo>
                    <a:pt x="198" y="6"/>
                  </a:lnTo>
                  <a:lnTo>
                    <a:pt x="198" y="10"/>
                  </a:lnTo>
                  <a:lnTo>
                    <a:pt x="200" y="12"/>
                  </a:lnTo>
                  <a:lnTo>
                    <a:pt x="204" y="12"/>
                  </a:lnTo>
                  <a:lnTo>
                    <a:pt x="206" y="10"/>
                  </a:lnTo>
                  <a:lnTo>
                    <a:pt x="206" y="8"/>
                  </a:lnTo>
                  <a:lnTo>
                    <a:pt x="208" y="10"/>
                  </a:lnTo>
                  <a:lnTo>
                    <a:pt x="214" y="12"/>
                  </a:lnTo>
                  <a:lnTo>
                    <a:pt x="216" y="14"/>
                  </a:lnTo>
                  <a:lnTo>
                    <a:pt x="218" y="10"/>
                  </a:lnTo>
                  <a:lnTo>
                    <a:pt x="220" y="10"/>
                  </a:lnTo>
                  <a:lnTo>
                    <a:pt x="222" y="10"/>
                  </a:lnTo>
                  <a:lnTo>
                    <a:pt x="224" y="12"/>
                  </a:lnTo>
                  <a:lnTo>
                    <a:pt x="230" y="20"/>
                  </a:lnTo>
                  <a:lnTo>
                    <a:pt x="238" y="26"/>
                  </a:lnTo>
                  <a:lnTo>
                    <a:pt x="240" y="26"/>
                  </a:lnTo>
                  <a:lnTo>
                    <a:pt x="242" y="26"/>
                  </a:lnTo>
                  <a:lnTo>
                    <a:pt x="248" y="28"/>
                  </a:lnTo>
                  <a:lnTo>
                    <a:pt x="250" y="30"/>
                  </a:lnTo>
                  <a:lnTo>
                    <a:pt x="250" y="34"/>
                  </a:lnTo>
                  <a:lnTo>
                    <a:pt x="246" y="40"/>
                  </a:lnTo>
                  <a:lnTo>
                    <a:pt x="244" y="42"/>
                  </a:lnTo>
                  <a:lnTo>
                    <a:pt x="246" y="44"/>
                  </a:lnTo>
                  <a:lnTo>
                    <a:pt x="244" y="48"/>
                  </a:lnTo>
                  <a:lnTo>
                    <a:pt x="242" y="54"/>
                  </a:lnTo>
                  <a:lnTo>
                    <a:pt x="242" y="56"/>
                  </a:lnTo>
                  <a:lnTo>
                    <a:pt x="244" y="56"/>
                  </a:lnTo>
                  <a:lnTo>
                    <a:pt x="246" y="58"/>
                  </a:lnTo>
                  <a:lnTo>
                    <a:pt x="244" y="62"/>
                  </a:lnTo>
                  <a:lnTo>
                    <a:pt x="240" y="66"/>
                  </a:lnTo>
                  <a:lnTo>
                    <a:pt x="242" y="62"/>
                  </a:lnTo>
                  <a:lnTo>
                    <a:pt x="238" y="66"/>
                  </a:lnTo>
                  <a:lnTo>
                    <a:pt x="232" y="70"/>
                  </a:lnTo>
                  <a:lnTo>
                    <a:pt x="232" y="72"/>
                  </a:lnTo>
                  <a:lnTo>
                    <a:pt x="234" y="74"/>
                  </a:lnTo>
                  <a:lnTo>
                    <a:pt x="228" y="78"/>
                  </a:lnTo>
                  <a:lnTo>
                    <a:pt x="226" y="80"/>
                  </a:lnTo>
                  <a:lnTo>
                    <a:pt x="224" y="84"/>
                  </a:lnTo>
                  <a:lnTo>
                    <a:pt x="224" y="90"/>
                  </a:lnTo>
                  <a:lnTo>
                    <a:pt x="220" y="98"/>
                  </a:lnTo>
                  <a:lnTo>
                    <a:pt x="220" y="96"/>
                  </a:lnTo>
                  <a:lnTo>
                    <a:pt x="218" y="96"/>
                  </a:lnTo>
                  <a:lnTo>
                    <a:pt x="214" y="98"/>
                  </a:lnTo>
                  <a:lnTo>
                    <a:pt x="212" y="102"/>
                  </a:lnTo>
                  <a:lnTo>
                    <a:pt x="214" y="106"/>
                  </a:lnTo>
                  <a:lnTo>
                    <a:pt x="218" y="106"/>
                  </a:lnTo>
                  <a:lnTo>
                    <a:pt x="220" y="102"/>
                  </a:lnTo>
                  <a:lnTo>
                    <a:pt x="218" y="106"/>
                  </a:lnTo>
                  <a:lnTo>
                    <a:pt x="216" y="110"/>
                  </a:lnTo>
                  <a:lnTo>
                    <a:pt x="216" y="112"/>
                  </a:lnTo>
                  <a:lnTo>
                    <a:pt x="218" y="114"/>
                  </a:lnTo>
                  <a:lnTo>
                    <a:pt x="218" y="120"/>
                  </a:lnTo>
                  <a:lnTo>
                    <a:pt x="212" y="116"/>
                  </a:lnTo>
                  <a:lnTo>
                    <a:pt x="208" y="124"/>
                  </a:lnTo>
                  <a:lnTo>
                    <a:pt x="208" y="128"/>
                  </a:lnTo>
                  <a:lnTo>
                    <a:pt x="210" y="128"/>
                  </a:lnTo>
                  <a:lnTo>
                    <a:pt x="212" y="128"/>
                  </a:lnTo>
                  <a:lnTo>
                    <a:pt x="212" y="132"/>
                  </a:lnTo>
                  <a:lnTo>
                    <a:pt x="214" y="134"/>
                  </a:lnTo>
                  <a:lnTo>
                    <a:pt x="218" y="136"/>
                  </a:lnTo>
                  <a:lnTo>
                    <a:pt x="218" y="140"/>
                  </a:lnTo>
                  <a:lnTo>
                    <a:pt x="218" y="142"/>
                  </a:lnTo>
                  <a:lnTo>
                    <a:pt x="216" y="142"/>
                  </a:lnTo>
                  <a:lnTo>
                    <a:pt x="212" y="152"/>
                  </a:lnTo>
                  <a:lnTo>
                    <a:pt x="212" y="156"/>
                  </a:lnTo>
                  <a:lnTo>
                    <a:pt x="214" y="158"/>
                  </a:lnTo>
                  <a:lnTo>
                    <a:pt x="216" y="158"/>
                  </a:lnTo>
                  <a:lnTo>
                    <a:pt x="214" y="160"/>
                  </a:lnTo>
                  <a:lnTo>
                    <a:pt x="214" y="166"/>
                  </a:lnTo>
                  <a:lnTo>
                    <a:pt x="218" y="170"/>
                  </a:lnTo>
                  <a:lnTo>
                    <a:pt x="216" y="176"/>
                  </a:lnTo>
                  <a:lnTo>
                    <a:pt x="214" y="178"/>
                  </a:lnTo>
                  <a:lnTo>
                    <a:pt x="220" y="196"/>
                  </a:lnTo>
                  <a:lnTo>
                    <a:pt x="230" y="204"/>
                  </a:lnTo>
                  <a:lnTo>
                    <a:pt x="230" y="206"/>
                  </a:lnTo>
                  <a:lnTo>
                    <a:pt x="230" y="210"/>
                  </a:lnTo>
                  <a:lnTo>
                    <a:pt x="234" y="218"/>
                  </a:lnTo>
                  <a:lnTo>
                    <a:pt x="214" y="224"/>
                  </a:lnTo>
                  <a:lnTo>
                    <a:pt x="206" y="230"/>
                  </a:lnTo>
                  <a:lnTo>
                    <a:pt x="206" y="228"/>
                  </a:lnTo>
                  <a:lnTo>
                    <a:pt x="208" y="226"/>
                  </a:lnTo>
                  <a:lnTo>
                    <a:pt x="198" y="230"/>
                  </a:lnTo>
                  <a:lnTo>
                    <a:pt x="200" y="232"/>
                  </a:lnTo>
                  <a:lnTo>
                    <a:pt x="200" y="234"/>
                  </a:lnTo>
                  <a:lnTo>
                    <a:pt x="204" y="234"/>
                  </a:lnTo>
                  <a:lnTo>
                    <a:pt x="204" y="240"/>
                  </a:lnTo>
                  <a:lnTo>
                    <a:pt x="204" y="242"/>
                  </a:lnTo>
                  <a:lnTo>
                    <a:pt x="204" y="244"/>
                  </a:lnTo>
                  <a:lnTo>
                    <a:pt x="206" y="250"/>
                  </a:lnTo>
                  <a:lnTo>
                    <a:pt x="208" y="254"/>
                  </a:lnTo>
                  <a:lnTo>
                    <a:pt x="206" y="260"/>
                  </a:lnTo>
                  <a:lnTo>
                    <a:pt x="208" y="262"/>
                  </a:lnTo>
                  <a:lnTo>
                    <a:pt x="212" y="266"/>
                  </a:lnTo>
                  <a:lnTo>
                    <a:pt x="216" y="268"/>
                  </a:lnTo>
                  <a:lnTo>
                    <a:pt x="220" y="272"/>
                  </a:lnTo>
                  <a:lnTo>
                    <a:pt x="222" y="274"/>
                  </a:lnTo>
                  <a:lnTo>
                    <a:pt x="224" y="274"/>
                  </a:lnTo>
                  <a:lnTo>
                    <a:pt x="230" y="272"/>
                  </a:lnTo>
                  <a:lnTo>
                    <a:pt x="230" y="288"/>
                  </a:lnTo>
                  <a:lnTo>
                    <a:pt x="226" y="286"/>
                  </a:lnTo>
                  <a:lnTo>
                    <a:pt x="222" y="288"/>
                  </a:lnTo>
                  <a:lnTo>
                    <a:pt x="216" y="290"/>
                  </a:lnTo>
                  <a:lnTo>
                    <a:pt x="214" y="288"/>
                  </a:lnTo>
                  <a:lnTo>
                    <a:pt x="214" y="284"/>
                  </a:lnTo>
                  <a:lnTo>
                    <a:pt x="214" y="280"/>
                  </a:lnTo>
                  <a:lnTo>
                    <a:pt x="212" y="278"/>
                  </a:lnTo>
                  <a:lnTo>
                    <a:pt x="208" y="278"/>
                  </a:lnTo>
                  <a:lnTo>
                    <a:pt x="206" y="276"/>
                  </a:lnTo>
                  <a:lnTo>
                    <a:pt x="204" y="274"/>
                  </a:lnTo>
                  <a:lnTo>
                    <a:pt x="202" y="272"/>
                  </a:lnTo>
                  <a:lnTo>
                    <a:pt x="200" y="268"/>
                  </a:lnTo>
                  <a:lnTo>
                    <a:pt x="200" y="266"/>
                  </a:lnTo>
                  <a:lnTo>
                    <a:pt x="198" y="264"/>
                  </a:lnTo>
                  <a:lnTo>
                    <a:pt x="194" y="264"/>
                  </a:lnTo>
                  <a:lnTo>
                    <a:pt x="192" y="266"/>
                  </a:lnTo>
                  <a:lnTo>
                    <a:pt x="190" y="268"/>
                  </a:lnTo>
                  <a:lnTo>
                    <a:pt x="186" y="268"/>
                  </a:lnTo>
                  <a:lnTo>
                    <a:pt x="178" y="268"/>
                  </a:lnTo>
                  <a:lnTo>
                    <a:pt x="174" y="268"/>
                  </a:lnTo>
                  <a:lnTo>
                    <a:pt x="174" y="266"/>
                  </a:lnTo>
                  <a:lnTo>
                    <a:pt x="174" y="262"/>
                  </a:lnTo>
                  <a:lnTo>
                    <a:pt x="172" y="258"/>
                  </a:lnTo>
                  <a:lnTo>
                    <a:pt x="170" y="260"/>
                  </a:lnTo>
                  <a:lnTo>
                    <a:pt x="166" y="262"/>
                  </a:lnTo>
                  <a:lnTo>
                    <a:pt x="164" y="262"/>
                  </a:lnTo>
                  <a:lnTo>
                    <a:pt x="164" y="260"/>
                  </a:lnTo>
                  <a:lnTo>
                    <a:pt x="162" y="252"/>
                  </a:lnTo>
                  <a:lnTo>
                    <a:pt x="156" y="254"/>
                  </a:lnTo>
                  <a:lnTo>
                    <a:pt x="148" y="254"/>
                  </a:lnTo>
                  <a:lnTo>
                    <a:pt x="144" y="254"/>
                  </a:lnTo>
                  <a:lnTo>
                    <a:pt x="142" y="256"/>
                  </a:lnTo>
                  <a:lnTo>
                    <a:pt x="140" y="256"/>
                  </a:lnTo>
                  <a:lnTo>
                    <a:pt x="136" y="254"/>
                  </a:lnTo>
                  <a:lnTo>
                    <a:pt x="134" y="250"/>
                  </a:lnTo>
                  <a:lnTo>
                    <a:pt x="134" y="246"/>
                  </a:lnTo>
                  <a:lnTo>
                    <a:pt x="134" y="242"/>
                  </a:lnTo>
                  <a:lnTo>
                    <a:pt x="134" y="240"/>
                  </a:lnTo>
                  <a:lnTo>
                    <a:pt x="134" y="236"/>
                  </a:lnTo>
                  <a:lnTo>
                    <a:pt x="132" y="232"/>
                  </a:lnTo>
                  <a:lnTo>
                    <a:pt x="132" y="230"/>
                  </a:lnTo>
                  <a:lnTo>
                    <a:pt x="132" y="228"/>
                  </a:lnTo>
                  <a:lnTo>
                    <a:pt x="130" y="224"/>
                  </a:lnTo>
                  <a:lnTo>
                    <a:pt x="128" y="220"/>
                  </a:lnTo>
                  <a:lnTo>
                    <a:pt x="128" y="216"/>
                  </a:lnTo>
                  <a:lnTo>
                    <a:pt x="128" y="212"/>
                  </a:lnTo>
                  <a:lnTo>
                    <a:pt x="128" y="210"/>
                  </a:lnTo>
                  <a:lnTo>
                    <a:pt x="128" y="208"/>
                  </a:lnTo>
                  <a:lnTo>
                    <a:pt x="126" y="206"/>
                  </a:lnTo>
                  <a:lnTo>
                    <a:pt x="126" y="204"/>
                  </a:lnTo>
                  <a:lnTo>
                    <a:pt x="126" y="200"/>
                  </a:lnTo>
                  <a:lnTo>
                    <a:pt x="124" y="196"/>
                  </a:lnTo>
                  <a:lnTo>
                    <a:pt x="120" y="196"/>
                  </a:lnTo>
                  <a:lnTo>
                    <a:pt x="114" y="196"/>
                  </a:lnTo>
                  <a:lnTo>
                    <a:pt x="114" y="194"/>
                  </a:lnTo>
                  <a:lnTo>
                    <a:pt x="114" y="192"/>
                  </a:lnTo>
                  <a:lnTo>
                    <a:pt x="112" y="192"/>
                  </a:lnTo>
                  <a:lnTo>
                    <a:pt x="108" y="192"/>
                  </a:lnTo>
                  <a:lnTo>
                    <a:pt x="102" y="192"/>
                  </a:lnTo>
                  <a:lnTo>
                    <a:pt x="100" y="192"/>
                  </a:lnTo>
                  <a:lnTo>
                    <a:pt x="98" y="198"/>
                  </a:lnTo>
                  <a:lnTo>
                    <a:pt x="100" y="202"/>
                  </a:lnTo>
                  <a:lnTo>
                    <a:pt x="100" y="204"/>
                  </a:lnTo>
                  <a:lnTo>
                    <a:pt x="98" y="204"/>
                  </a:lnTo>
                  <a:lnTo>
                    <a:pt x="96" y="204"/>
                  </a:lnTo>
                  <a:lnTo>
                    <a:pt x="94" y="204"/>
                  </a:lnTo>
                  <a:lnTo>
                    <a:pt x="92" y="204"/>
                  </a:lnTo>
                  <a:lnTo>
                    <a:pt x="90" y="206"/>
                  </a:lnTo>
                  <a:lnTo>
                    <a:pt x="88" y="208"/>
                  </a:lnTo>
                  <a:lnTo>
                    <a:pt x="84" y="208"/>
                  </a:lnTo>
                  <a:lnTo>
                    <a:pt x="80" y="206"/>
                  </a:lnTo>
                  <a:lnTo>
                    <a:pt x="78" y="202"/>
                  </a:lnTo>
                  <a:lnTo>
                    <a:pt x="76" y="198"/>
                  </a:lnTo>
                  <a:lnTo>
                    <a:pt x="76" y="194"/>
                  </a:lnTo>
                  <a:lnTo>
                    <a:pt x="74" y="188"/>
                  </a:lnTo>
                  <a:lnTo>
                    <a:pt x="74" y="184"/>
                  </a:lnTo>
                  <a:lnTo>
                    <a:pt x="74" y="182"/>
                  </a:lnTo>
                  <a:lnTo>
                    <a:pt x="72" y="172"/>
                  </a:lnTo>
                  <a:lnTo>
                    <a:pt x="46" y="174"/>
                  </a:lnTo>
                  <a:lnTo>
                    <a:pt x="30" y="172"/>
                  </a:lnTo>
                  <a:lnTo>
                    <a:pt x="22" y="172"/>
                  </a:lnTo>
                  <a:lnTo>
                    <a:pt x="18" y="176"/>
                  </a:lnTo>
                  <a:lnTo>
                    <a:pt x="12" y="180"/>
                  </a:lnTo>
                  <a:lnTo>
                    <a:pt x="8" y="182"/>
                  </a:lnTo>
                  <a:lnTo>
                    <a:pt x="6" y="182"/>
                  </a:lnTo>
                  <a:lnTo>
                    <a:pt x="4" y="176"/>
                  </a:lnTo>
                  <a:lnTo>
                    <a:pt x="0" y="170"/>
                  </a:lnTo>
                  <a:lnTo>
                    <a:pt x="0" y="168"/>
                  </a:lnTo>
                  <a:lnTo>
                    <a:pt x="2" y="166"/>
                  </a:lnTo>
                  <a:lnTo>
                    <a:pt x="12" y="162"/>
                  </a:lnTo>
                  <a:lnTo>
                    <a:pt x="12" y="160"/>
                  </a:lnTo>
                  <a:lnTo>
                    <a:pt x="12" y="158"/>
                  </a:lnTo>
                  <a:lnTo>
                    <a:pt x="16" y="152"/>
                  </a:lnTo>
                  <a:lnTo>
                    <a:pt x="18" y="152"/>
                  </a:lnTo>
                  <a:lnTo>
                    <a:pt x="20" y="150"/>
                  </a:lnTo>
                  <a:lnTo>
                    <a:pt x="22" y="150"/>
                  </a:lnTo>
                  <a:lnTo>
                    <a:pt x="24" y="150"/>
                  </a:lnTo>
                  <a:lnTo>
                    <a:pt x="28" y="150"/>
                  </a:lnTo>
                  <a:lnTo>
                    <a:pt x="30" y="150"/>
                  </a:lnTo>
                  <a:lnTo>
                    <a:pt x="30" y="148"/>
                  </a:lnTo>
                  <a:lnTo>
                    <a:pt x="28" y="144"/>
                  </a:lnTo>
                  <a:lnTo>
                    <a:pt x="34" y="146"/>
                  </a:lnTo>
                  <a:lnTo>
                    <a:pt x="38" y="146"/>
                  </a:lnTo>
                  <a:lnTo>
                    <a:pt x="40" y="144"/>
                  </a:lnTo>
                  <a:lnTo>
                    <a:pt x="38" y="152"/>
                  </a:lnTo>
                  <a:lnTo>
                    <a:pt x="46" y="152"/>
                  </a:lnTo>
                  <a:lnTo>
                    <a:pt x="50" y="152"/>
                  </a:lnTo>
                  <a:lnTo>
                    <a:pt x="54" y="150"/>
                  </a:lnTo>
                  <a:lnTo>
                    <a:pt x="56" y="150"/>
                  </a:lnTo>
                  <a:lnTo>
                    <a:pt x="58" y="148"/>
                  </a:lnTo>
                  <a:lnTo>
                    <a:pt x="60" y="144"/>
                  </a:lnTo>
                  <a:lnTo>
                    <a:pt x="60" y="138"/>
                  </a:lnTo>
                  <a:lnTo>
                    <a:pt x="60" y="136"/>
                  </a:lnTo>
                  <a:lnTo>
                    <a:pt x="62" y="136"/>
                  </a:lnTo>
                  <a:lnTo>
                    <a:pt x="64" y="134"/>
                  </a:lnTo>
                  <a:lnTo>
                    <a:pt x="66" y="126"/>
                  </a:lnTo>
                  <a:lnTo>
                    <a:pt x="64" y="122"/>
                  </a:lnTo>
                  <a:lnTo>
                    <a:pt x="62" y="116"/>
                  </a:lnTo>
                  <a:lnTo>
                    <a:pt x="64" y="110"/>
                  </a:lnTo>
                  <a:lnTo>
                    <a:pt x="66" y="106"/>
                  </a:lnTo>
                  <a:lnTo>
                    <a:pt x="70" y="104"/>
                  </a:lnTo>
                  <a:lnTo>
                    <a:pt x="70" y="102"/>
                  </a:lnTo>
                  <a:lnTo>
                    <a:pt x="72" y="100"/>
                  </a:lnTo>
                  <a:lnTo>
                    <a:pt x="72" y="92"/>
                  </a:lnTo>
                  <a:lnTo>
                    <a:pt x="76" y="86"/>
                  </a:lnTo>
                  <a:lnTo>
                    <a:pt x="78" y="80"/>
                  </a:lnTo>
                  <a:lnTo>
                    <a:pt x="78" y="72"/>
                  </a:lnTo>
                  <a:lnTo>
                    <a:pt x="78" y="62"/>
                  </a:lnTo>
                  <a:lnTo>
                    <a:pt x="78" y="50"/>
                  </a:lnTo>
                  <a:lnTo>
                    <a:pt x="80" y="44"/>
                  </a:lnTo>
                  <a:lnTo>
                    <a:pt x="82" y="42"/>
                  </a:lnTo>
                  <a:lnTo>
                    <a:pt x="84" y="34"/>
                  </a:lnTo>
                  <a:lnTo>
                    <a:pt x="86" y="28"/>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 name="Google Shape;194;p28"/>
            <p:cNvSpPr/>
            <p:nvPr/>
          </p:nvSpPr>
          <p:spPr>
            <a:xfrm>
              <a:off x="5138249" y="3044063"/>
              <a:ext cx="4639" cy="10825"/>
            </a:xfrm>
            <a:custGeom>
              <a:avLst/>
              <a:gdLst/>
              <a:ahLst/>
              <a:cxnLst/>
              <a:rect l="l" t="t" r="r" b="b"/>
              <a:pathLst>
                <a:path w="2" h="6" extrusionOk="0">
                  <a:moveTo>
                    <a:pt x="2" y="0"/>
                  </a:moveTo>
                  <a:lnTo>
                    <a:pt x="2" y="0"/>
                  </a:lnTo>
                  <a:lnTo>
                    <a:pt x="0" y="4"/>
                  </a:lnTo>
                  <a:lnTo>
                    <a:pt x="0" y="6"/>
                  </a:lnTo>
                  <a:lnTo>
                    <a:pt x="0" y="2"/>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 name="Google Shape;195;p28"/>
            <p:cNvSpPr/>
            <p:nvPr/>
          </p:nvSpPr>
          <p:spPr>
            <a:xfrm>
              <a:off x="4903198" y="1655403"/>
              <a:ext cx="117526" cy="131443"/>
            </a:xfrm>
            <a:custGeom>
              <a:avLst/>
              <a:gdLst/>
              <a:ahLst/>
              <a:cxnLst/>
              <a:rect l="l" t="t" r="r" b="b"/>
              <a:pathLst>
                <a:path w="66" h="74" extrusionOk="0">
                  <a:moveTo>
                    <a:pt x="0" y="64"/>
                  </a:moveTo>
                  <a:lnTo>
                    <a:pt x="0" y="64"/>
                  </a:lnTo>
                  <a:lnTo>
                    <a:pt x="10" y="68"/>
                  </a:lnTo>
                  <a:lnTo>
                    <a:pt x="10" y="66"/>
                  </a:lnTo>
                  <a:lnTo>
                    <a:pt x="18" y="60"/>
                  </a:lnTo>
                  <a:lnTo>
                    <a:pt x="20" y="66"/>
                  </a:lnTo>
                  <a:lnTo>
                    <a:pt x="24" y="62"/>
                  </a:lnTo>
                  <a:lnTo>
                    <a:pt x="28" y="68"/>
                  </a:lnTo>
                  <a:lnTo>
                    <a:pt x="30" y="74"/>
                  </a:lnTo>
                  <a:lnTo>
                    <a:pt x="36" y="68"/>
                  </a:lnTo>
                  <a:lnTo>
                    <a:pt x="42" y="70"/>
                  </a:lnTo>
                  <a:lnTo>
                    <a:pt x="46" y="64"/>
                  </a:lnTo>
                  <a:lnTo>
                    <a:pt x="60" y="60"/>
                  </a:lnTo>
                  <a:lnTo>
                    <a:pt x="58" y="56"/>
                  </a:lnTo>
                  <a:lnTo>
                    <a:pt x="62" y="50"/>
                  </a:lnTo>
                  <a:lnTo>
                    <a:pt x="62" y="48"/>
                  </a:lnTo>
                  <a:lnTo>
                    <a:pt x="62" y="46"/>
                  </a:lnTo>
                  <a:lnTo>
                    <a:pt x="58" y="42"/>
                  </a:lnTo>
                  <a:lnTo>
                    <a:pt x="56" y="40"/>
                  </a:lnTo>
                  <a:lnTo>
                    <a:pt x="56" y="38"/>
                  </a:lnTo>
                  <a:lnTo>
                    <a:pt x="58" y="36"/>
                  </a:lnTo>
                  <a:lnTo>
                    <a:pt x="60" y="32"/>
                  </a:lnTo>
                  <a:lnTo>
                    <a:pt x="64" y="28"/>
                  </a:lnTo>
                  <a:lnTo>
                    <a:pt x="66" y="26"/>
                  </a:lnTo>
                  <a:lnTo>
                    <a:pt x="62" y="26"/>
                  </a:lnTo>
                  <a:lnTo>
                    <a:pt x="58" y="24"/>
                  </a:lnTo>
                  <a:lnTo>
                    <a:pt x="58" y="20"/>
                  </a:lnTo>
                  <a:lnTo>
                    <a:pt x="60" y="18"/>
                  </a:lnTo>
                  <a:lnTo>
                    <a:pt x="62" y="18"/>
                  </a:lnTo>
                  <a:lnTo>
                    <a:pt x="62" y="16"/>
                  </a:lnTo>
                  <a:lnTo>
                    <a:pt x="56" y="14"/>
                  </a:lnTo>
                  <a:lnTo>
                    <a:pt x="54" y="14"/>
                  </a:lnTo>
                  <a:lnTo>
                    <a:pt x="52" y="14"/>
                  </a:lnTo>
                  <a:lnTo>
                    <a:pt x="50" y="18"/>
                  </a:lnTo>
                  <a:lnTo>
                    <a:pt x="48" y="16"/>
                  </a:lnTo>
                  <a:lnTo>
                    <a:pt x="46" y="14"/>
                  </a:lnTo>
                  <a:lnTo>
                    <a:pt x="44" y="14"/>
                  </a:lnTo>
                  <a:lnTo>
                    <a:pt x="42" y="12"/>
                  </a:lnTo>
                  <a:lnTo>
                    <a:pt x="42" y="8"/>
                  </a:lnTo>
                  <a:lnTo>
                    <a:pt x="40" y="6"/>
                  </a:lnTo>
                  <a:lnTo>
                    <a:pt x="38" y="2"/>
                  </a:lnTo>
                  <a:lnTo>
                    <a:pt x="36" y="0"/>
                  </a:lnTo>
                  <a:lnTo>
                    <a:pt x="30" y="0"/>
                  </a:lnTo>
                  <a:lnTo>
                    <a:pt x="24" y="0"/>
                  </a:lnTo>
                  <a:lnTo>
                    <a:pt x="20" y="4"/>
                  </a:lnTo>
                  <a:lnTo>
                    <a:pt x="18" y="6"/>
                  </a:lnTo>
                  <a:lnTo>
                    <a:pt x="14" y="6"/>
                  </a:lnTo>
                  <a:lnTo>
                    <a:pt x="12" y="10"/>
                  </a:lnTo>
                  <a:lnTo>
                    <a:pt x="12" y="12"/>
                  </a:lnTo>
                  <a:lnTo>
                    <a:pt x="12" y="14"/>
                  </a:lnTo>
                  <a:lnTo>
                    <a:pt x="14" y="16"/>
                  </a:lnTo>
                  <a:lnTo>
                    <a:pt x="14" y="18"/>
                  </a:lnTo>
                  <a:lnTo>
                    <a:pt x="12" y="20"/>
                  </a:lnTo>
                  <a:lnTo>
                    <a:pt x="12" y="24"/>
                  </a:lnTo>
                  <a:lnTo>
                    <a:pt x="14" y="28"/>
                  </a:lnTo>
                  <a:lnTo>
                    <a:pt x="16" y="30"/>
                  </a:lnTo>
                  <a:lnTo>
                    <a:pt x="14" y="32"/>
                  </a:lnTo>
                  <a:lnTo>
                    <a:pt x="10" y="34"/>
                  </a:lnTo>
                  <a:lnTo>
                    <a:pt x="10" y="36"/>
                  </a:lnTo>
                  <a:lnTo>
                    <a:pt x="14" y="36"/>
                  </a:lnTo>
                  <a:lnTo>
                    <a:pt x="16" y="38"/>
                  </a:lnTo>
                  <a:lnTo>
                    <a:pt x="16" y="40"/>
                  </a:lnTo>
                  <a:lnTo>
                    <a:pt x="14" y="42"/>
                  </a:lnTo>
                  <a:lnTo>
                    <a:pt x="10" y="42"/>
                  </a:lnTo>
                  <a:lnTo>
                    <a:pt x="8" y="48"/>
                  </a:lnTo>
                  <a:lnTo>
                    <a:pt x="2" y="50"/>
                  </a:lnTo>
                  <a:lnTo>
                    <a:pt x="2" y="52"/>
                  </a:lnTo>
                  <a:lnTo>
                    <a:pt x="2" y="56"/>
                  </a:lnTo>
                  <a:lnTo>
                    <a:pt x="2" y="58"/>
                  </a:lnTo>
                  <a:lnTo>
                    <a:pt x="2" y="62"/>
                  </a:lnTo>
                  <a:lnTo>
                    <a:pt x="0" y="64"/>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 name="Google Shape;196;p28"/>
            <p:cNvSpPr/>
            <p:nvPr/>
          </p:nvSpPr>
          <p:spPr>
            <a:xfrm>
              <a:off x="5442889" y="2456434"/>
              <a:ext cx="242784" cy="165464"/>
            </a:xfrm>
            <a:custGeom>
              <a:avLst/>
              <a:gdLst/>
              <a:ahLst/>
              <a:cxnLst/>
              <a:rect l="l" t="t" r="r" b="b"/>
              <a:pathLst>
                <a:path w="136" h="92" extrusionOk="0">
                  <a:moveTo>
                    <a:pt x="2" y="34"/>
                  </a:moveTo>
                  <a:lnTo>
                    <a:pt x="2" y="34"/>
                  </a:lnTo>
                  <a:lnTo>
                    <a:pt x="4" y="32"/>
                  </a:lnTo>
                  <a:lnTo>
                    <a:pt x="4" y="30"/>
                  </a:lnTo>
                  <a:lnTo>
                    <a:pt x="6" y="28"/>
                  </a:lnTo>
                  <a:lnTo>
                    <a:pt x="8" y="28"/>
                  </a:lnTo>
                  <a:lnTo>
                    <a:pt x="8" y="26"/>
                  </a:lnTo>
                  <a:lnTo>
                    <a:pt x="8" y="24"/>
                  </a:lnTo>
                  <a:lnTo>
                    <a:pt x="8" y="22"/>
                  </a:lnTo>
                  <a:lnTo>
                    <a:pt x="10" y="20"/>
                  </a:lnTo>
                  <a:lnTo>
                    <a:pt x="12" y="20"/>
                  </a:lnTo>
                  <a:lnTo>
                    <a:pt x="14" y="20"/>
                  </a:lnTo>
                  <a:lnTo>
                    <a:pt x="16" y="20"/>
                  </a:lnTo>
                  <a:lnTo>
                    <a:pt x="16" y="22"/>
                  </a:lnTo>
                  <a:lnTo>
                    <a:pt x="16" y="24"/>
                  </a:lnTo>
                  <a:lnTo>
                    <a:pt x="20" y="24"/>
                  </a:lnTo>
                  <a:lnTo>
                    <a:pt x="24" y="24"/>
                  </a:lnTo>
                  <a:lnTo>
                    <a:pt x="36" y="26"/>
                  </a:lnTo>
                  <a:lnTo>
                    <a:pt x="46" y="30"/>
                  </a:lnTo>
                  <a:lnTo>
                    <a:pt x="48" y="46"/>
                  </a:lnTo>
                  <a:lnTo>
                    <a:pt x="56" y="38"/>
                  </a:lnTo>
                  <a:lnTo>
                    <a:pt x="72" y="16"/>
                  </a:lnTo>
                  <a:lnTo>
                    <a:pt x="116" y="0"/>
                  </a:lnTo>
                  <a:lnTo>
                    <a:pt x="114" y="4"/>
                  </a:lnTo>
                  <a:lnTo>
                    <a:pt x="128" y="28"/>
                  </a:lnTo>
                  <a:lnTo>
                    <a:pt x="136" y="34"/>
                  </a:lnTo>
                  <a:lnTo>
                    <a:pt x="134" y="34"/>
                  </a:lnTo>
                  <a:lnTo>
                    <a:pt x="126" y="36"/>
                  </a:lnTo>
                  <a:lnTo>
                    <a:pt x="122" y="38"/>
                  </a:lnTo>
                  <a:lnTo>
                    <a:pt x="120" y="40"/>
                  </a:lnTo>
                  <a:lnTo>
                    <a:pt x="118" y="42"/>
                  </a:lnTo>
                  <a:lnTo>
                    <a:pt x="118" y="44"/>
                  </a:lnTo>
                  <a:lnTo>
                    <a:pt x="120" y="50"/>
                  </a:lnTo>
                  <a:lnTo>
                    <a:pt x="116" y="50"/>
                  </a:lnTo>
                  <a:lnTo>
                    <a:pt x="114" y="54"/>
                  </a:lnTo>
                  <a:lnTo>
                    <a:pt x="112" y="54"/>
                  </a:lnTo>
                  <a:lnTo>
                    <a:pt x="112" y="56"/>
                  </a:lnTo>
                  <a:lnTo>
                    <a:pt x="104" y="60"/>
                  </a:lnTo>
                  <a:lnTo>
                    <a:pt x="96" y="64"/>
                  </a:lnTo>
                  <a:lnTo>
                    <a:pt x="88" y="66"/>
                  </a:lnTo>
                  <a:lnTo>
                    <a:pt x="80" y="70"/>
                  </a:lnTo>
                  <a:lnTo>
                    <a:pt x="76" y="74"/>
                  </a:lnTo>
                  <a:lnTo>
                    <a:pt x="74" y="78"/>
                  </a:lnTo>
                  <a:lnTo>
                    <a:pt x="68" y="80"/>
                  </a:lnTo>
                  <a:lnTo>
                    <a:pt x="64" y="78"/>
                  </a:lnTo>
                  <a:lnTo>
                    <a:pt x="60" y="76"/>
                  </a:lnTo>
                  <a:lnTo>
                    <a:pt x="54" y="80"/>
                  </a:lnTo>
                  <a:lnTo>
                    <a:pt x="48" y="80"/>
                  </a:lnTo>
                  <a:lnTo>
                    <a:pt x="42" y="80"/>
                  </a:lnTo>
                  <a:lnTo>
                    <a:pt x="38" y="82"/>
                  </a:lnTo>
                  <a:lnTo>
                    <a:pt x="34" y="86"/>
                  </a:lnTo>
                  <a:lnTo>
                    <a:pt x="30" y="90"/>
                  </a:lnTo>
                  <a:lnTo>
                    <a:pt x="24" y="92"/>
                  </a:lnTo>
                  <a:lnTo>
                    <a:pt x="14" y="90"/>
                  </a:lnTo>
                  <a:lnTo>
                    <a:pt x="12" y="90"/>
                  </a:lnTo>
                  <a:lnTo>
                    <a:pt x="10" y="88"/>
                  </a:lnTo>
                  <a:lnTo>
                    <a:pt x="8" y="74"/>
                  </a:lnTo>
                  <a:lnTo>
                    <a:pt x="6" y="70"/>
                  </a:lnTo>
                  <a:lnTo>
                    <a:pt x="2" y="68"/>
                  </a:lnTo>
                  <a:lnTo>
                    <a:pt x="2" y="66"/>
                  </a:lnTo>
                  <a:lnTo>
                    <a:pt x="4" y="66"/>
                  </a:lnTo>
                  <a:lnTo>
                    <a:pt x="2" y="52"/>
                  </a:lnTo>
                  <a:lnTo>
                    <a:pt x="0" y="44"/>
                  </a:lnTo>
                  <a:lnTo>
                    <a:pt x="0" y="40"/>
                  </a:lnTo>
                  <a:lnTo>
                    <a:pt x="2" y="36"/>
                  </a:lnTo>
                  <a:lnTo>
                    <a:pt x="2" y="34"/>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 name="Google Shape;197;p28"/>
            <p:cNvSpPr/>
            <p:nvPr/>
          </p:nvSpPr>
          <p:spPr>
            <a:xfrm>
              <a:off x="5693404" y="2628084"/>
              <a:ext cx="10825" cy="4639"/>
            </a:xfrm>
            <a:custGeom>
              <a:avLst/>
              <a:gdLst/>
              <a:ahLst/>
              <a:cxnLst/>
              <a:rect l="l" t="t" r="r" b="b"/>
              <a:pathLst>
                <a:path w="6" h="2" extrusionOk="0">
                  <a:moveTo>
                    <a:pt x="0" y="0"/>
                  </a:moveTo>
                  <a:lnTo>
                    <a:pt x="0" y="0"/>
                  </a:lnTo>
                  <a:lnTo>
                    <a:pt x="2" y="2"/>
                  </a:lnTo>
                  <a:lnTo>
                    <a:pt x="6" y="2"/>
                  </a:lnTo>
                  <a:lnTo>
                    <a:pt x="6" y="0"/>
                  </a:lnTo>
                  <a:lnTo>
                    <a:pt x="4"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 name="Google Shape;198;p28"/>
            <p:cNvSpPr/>
            <p:nvPr/>
          </p:nvSpPr>
          <p:spPr>
            <a:xfrm>
              <a:off x="4111445" y="2205919"/>
              <a:ext cx="201031" cy="190206"/>
            </a:xfrm>
            <a:custGeom>
              <a:avLst/>
              <a:gdLst/>
              <a:ahLst/>
              <a:cxnLst/>
              <a:rect l="l" t="t" r="r" b="b"/>
              <a:pathLst>
                <a:path w="112" h="106" extrusionOk="0">
                  <a:moveTo>
                    <a:pt x="60" y="2"/>
                  </a:moveTo>
                  <a:lnTo>
                    <a:pt x="60" y="2"/>
                  </a:lnTo>
                  <a:lnTo>
                    <a:pt x="58" y="6"/>
                  </a:lnTo>
                  <a:lnTo>
                    <a:pt x="52" y="8"/>
                  </a:lnTo>
                  <a:lnTo>
                    <a:pt x="50" y="8"/>
                  </a:lnTo>
                  <a:lnTo>
                    <a:pt x="48" y="8"/>
                  </a:lnTo>
                  <a:lnTo>
                    <a:pt x="46" y="10"/>
                  </a:lnTo>
                  <a:lnTo>
                    <a:pt x="46" y="14"/>
                  </a:lnTo>
                  <a:lnTo>
                    <a:pt x="44" y="20"/>
                  </a:lnTo>
                  <a:lnTo>
                    <a:pt x="38" y="24"/>
                  </a:lnTo>
                  <a:lnTo>
                    <a:pt x="34" y="28"/>
                  </a:lnTo>
                  <a:lnTo>
                    <a:pt x="32" y="34"/>
                  </a:lnTo>
                  <a:lnTo>
                    <a:pt x="30" y="42"/>
                  </a:lnTo>
                  <a:lnTo>
                    <a:pt x="28" y="50"/>
                  </a:lnTo>
                  <a:lnTo>
                    <a:pt x="24" y="56"/>
                  </a:lnTo>
                  <a:lnTo>
                    <a:pt x="20" y="62"/>
                  </a:lnTo>
                  <a:lnTo>
                    <a:pt x="14" y="66"/>
                  </a:lnTo>
                  <a:lnTo>
                    <a:pt x="12" y="78"/>
                  </a:lnTo>
                  <a:lnTo>
                    <a:pt x="10" y="84"/>
                  </a:lnTo>
                  <a:lnTo>
                    <a:pt x="8" y="90"/>
                  </a:lnTo>
                  <a:lnTo>
                    <a:pt x="4" y="92"/>
                  </a:lnTo>
                  <a:lnTo>
                    <a:pt x="2" y="94"/>
                  </a:lnTo>
                  <a:lnTo>
                    <a:pt x="0" y="100"/>
                  </a:lnTo>
                  <a:lnTo>
                    <a:pt x="0" y="106"/>
                  </a:lnTo>
                  <a:lnTo>
                    <a:pt x="2" y="102"/>
                  </a:lnTo>
                  <a:lnTo>
                    <a:pt x="4" y="102"/>
                  </a:lnTo>
                  <a:lnTo>
                    <a:pt x="50" y="102"/>
                  </a:lnTo>
                  <a:lnTo>
                    <a:pt x="50" y="76"/>
                  </a:lnTo>
                  <a:lnTo>
                    <a:pt x="50" y="74"/>
                  </a:lnTo>
                  <a:lnTo>
                    <a:pt x="52" y="70"/>
                  </a:lnTo>
                  <a:lnTo>
                    <a:pt x="56" y="68"/>
                  </a:lnTo>
                  <a:lnTo>
                    <a:pt x="64" y="68"/>
                  </a:lnTo>
                  <a:lnTo>
                    <a:pt x="66" y="34"/>
                  </a:lnTo>
                  <a:lnTo>
                    <a:pt x="112" y="32"/>
                  </a:lnTo>
                  <a:lnTo>
                    <a:pt x="112" y="10"/>
                  </a:lnTo>
                  <a:lnTo>
                    <a:pt x="112" y="0"/>
                  </a:lnTo>
                  <a:lnTo>
                    <a:pt x="60" y="2"/>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 name="Google Shape;199;p28"/>
            <p:cNvSpPr/>
            <p:nvPr/>
          </p:nvSpPr>
          <p:spPr>
            <a:xfrm>
              <a:off x="6782065" y="2349733"/>
              <a:ext cx="150000" cy="400516"/>
            </a:xfrm>
            <a:custGeom>
              <a:avLst/>
              <a:gdLst/>
              <a:ahLst/>
              <a:cxnLst/>
              <a:rect l="l" t="t" r="r" b="b"/>
              <a:pathLst>
                <a:path w="84" h="224" extrusionOk="0">
                  <a:moveTo>
                    <a:pt x="66" y="24"/>
                  </a:moveTo>
                  <a:lnTo>
                    <a:pt x="62" y="22"/>
                  </a:lnTo>
                  <a:lnTo>
                    <a:pt x="54" y="22"/>
                  </a:lnTo>
                  <a:lnTo>
                    <a:pt x="50" y="24"/>
                  </a:lnTo>
                  <a:lnTo>
                    <a:pt x="42" y="16"/>
                  </a:lnTo>
                  <a:lnTo>
                    <a:pt x="46" y="12"/>
                  </a:lnTo>
                  <a:lnTo>
                    <a:pt x="46" y="8"/>
                  </a:lnTo>
                  <a:lnTo>
                    <a:pt x="42" y="6"/>
                  </a:lnTo>
                  <a:lnTo>
                    <a:pt x="36" y="2"/>
                  </a:lnTo>
                  <a:lnTo>
                    <a:pt x="30" y="0"/>
                  </a:lnTo>
                  <a:lnTo>
                    <a:pt x="26" y="2"/>
                  </a:lnTo>
                  <a:lnTo>
                    <a:pt x="18" y="4"/>
                  </a:lnTo>
                  <a:lnTo>
                    <a:pt x="14" y="8"/>
                  </a:lnTo>
                  <a:lnTo>
                    <a:pt x="6" y="2"/>
                  </a:lnTo>
                  <a:lnTo>
                    <a:pt x="2" y="4"/>
                  </a:lnTo>
                  <a:lnTo>
                    <a:pt x="0" y="10"/>
                  </a:lnTo>
                  <a:lnTo>
                    <a:pt x="4" y="14"/>
                  </a:lnTo>
                  <a:lnTo>
                    <a:pt x="10" y="16"/>
                  </a:lnTo>
                  <a:lnTo>
                    <a:pt x="10" y="20"/>
                  </a:lnTo>
                  <a:lnTo>
                    <a:pt x="16" y="22"/>
                  </a:lnTo>
                  <a:lnTo>
                    <a:pt x="20" y="18"/>
                  </a:lnTo>
                  <a:lnTo>
                    <a:pt x="26" y="20"/>
                  </a:lnTo>
                  <a:lnTo>
                    <a:pt x="30" y="24"/>
                  </a:lnTo>
                  <a:lnTo>
                    <a:pt x="30" y="32"/>
                  </a:lnTo>
                  <a:lnTo>
                    <a:pt x="26" y="34"/>
                  </a:lnTo>
                  <a:lnTo>
                    <a:pt x="26" y="46"/>
                  </a:lnTo>
                  <a:lnTo>
                    <a:pt x="24" y="48"/>
                  </a:lnTo>
                  <a:lnTo>
                    <a:pt x="18" y="48"/>
                  </a:lnTo>
                  <a:lnTo>
                    <a:pt x="14" y="50"/>
                  </a:lnTo>
                  <a:lnTo>
                    <a:pt x="16" y="56"/>
                  </a:lnTo>
                  <a:lnTo>
                    <a:pt x="24" y="62"/>
                  </a:lnTo>
                  <a:lnTo>
                    <a:pt x="28" y="70"/>
                  </a:lnTo>
                  <a:lnTo>
                    <a:pt x="32" y="78"/>
                  </a:lnTo>
                  <a:lnTo>
                    <a:pt x="36" y="82"/>
                  </a:lnTo>
                  <a:lnTo>
                    <a:pt x="38" y="86"/>
                  </a:lnTo>
                  <a:lnTo>
                    <a:pt x="42" y="92"/>
                  </a:lnTo>
                  <a:lnTo>
                    <a:pt x="46" y="96"/>
                  </a:lnTo>
                  <a:lnTo>
                    <a:pt x="50" y="102"/>
                  </a:lnTo>
                  <a:lnTo>
                    <a:pt x="52" y="108"/>
                  </a:lnTo>
                  <a:lnTo>
                    <a:pt x="56" y="110"/>
                  </a:lnTo>
                  <a:lnTo>
                    <a:pt x="58" y="116"/>
                  </a:lnTo>
                  <a:lnTo>
                    <a:pt x="58" y="124"/>
                  </a:lnTo>
                  <a:lnTo>
                    <a:pt x="58" y="130"/>
                  </a:lnTo>
                  <a:lnTo>
                    <a:pt x="58" y="136"/>
                  </a:lnTo>
                  <a:lnTo>
                    <a:pt x="60" y="142"/>
                  </a:lnTo>
                  <a:lnTo>
                    <a:pt x="60" y="148"/>
                  </a:lnTo>
                  <a:lnTo>
                    <a:pt x="62" y="152"/>
                  </a:lnTo>
                  <a:lnTo>
                    <a:pt x="64" y="160"/>
                  </a:lnTo>
                  <a:lnTo>
                    <a:pt x="62" y="168"/>
                  </a:lnTo>
                  <a:lnTo>
                    <a:pt x="58" y="176"/>
                  </a:lnTo>
                  <a:lnTo>
                    <a:pt x="52" y="180"/>
                  </a:lnTo>
                  <a:lnTo>
                    <a:pt x="46" y="184"/>
                  </a:lnTo>
                  <a:lnTo>
                    <a:pt x="44" y="190"/>
                  </a:lnTo>
                  <a:lnTo>
                    <a:pt x="34" y="188"/>
                  </a:lnTo>
                  <a:lnTo>
                    <a:pt x="30" y="188"/>
                  </a:lnTo>
                  <a:lnTo>
                    <a:pt x="26" y="190"/>
                  </a:lnTo>
                  <a:lnTo>
                    <a:pt x="22" y="194"/>
                  </a:lnTo>
                  <a:lnTo>
                    <a:pt x="20" y="198"/>
                  </a:lnTo>
                  <a:lnTo>
                    <a:pt x="24" y="200"/>
                  </a:lnTo>
                  <a:lnTo>
                    <a:pt x="22" y="212"/>
                  </a:lnTo>
                  <a:lnTo>
                    <a:pt x="24" y="216"/>
                  </a:lnTo>
                  <a:lnTo>
                    <a:pt x="28" y="220"/>
                  </a:lnTo>
                  <a:lnTo>
                    <a:pt x="28" y="222"/>
                  </a:lnTo>
                  <a:lnTo>
                    <a:pt x="26" y="224"/>
                  </a:lnTo>
                  <a:lnTo>
                    <a:pt x="34" y="220"/>
                  </a:lnTo>
                  <a:lnTo>
                    <a:pt x="34" y="216"/>
                  </a:lnTo>
                  <a:lnTo>
                    <a:pt x="36" y="216"/>
                  </a:lnTo>
                  <a:lnTo>
                    <a:pt x="40" y="216"/>
                  </a:lnTo>
                  <a:lnTo>
                    <a:pt x="38" y="212"/>
                  </a:lnTo>
                  <a:lnTo>
                    <a:pt x="36" y="210"/>
                  </a:lnTo>
                  <a:lnTo>
                    <a:pt x="38" y="206"/>
                  </a:lnTo>
                  <a:lnTo>
                    <a:pt x="40" y="210"/>
                  </a:lnTo>
                  <a:lnTo>
                    <a:pt x="44" y="210"/>
                  </a:lnTo>
                  <a:lnTo>
                    <a:pt x="46" y="206"/>
                  </a:lnTo>
                  <a:lnTo>
                    <a:pt x="42" y="204"/>
                  </a:lnTo>
                  <a:lnTo>
                    <a:pt x="40" y="202"/>
                  </a:lnTo>
                  <a:lnTo>
                    <a:pt x="36" y="196"/>
                  </a:lnTo>
                  <a:lnTo>
                    <a:pt x="42" y="198"/>
                  </a:lnTo>
                  <a:lnTo>
                    <a:pt x="42" y="200"/>
                  </a:lnTo>
                  <a:lnTo>
                    <a:pt x="54" y="200"/>
                  </a:lnTo>
                  <a:lnTo>
                    <a:pt x="52" y="196"/>
                  </a:lnTo>
                  <a:lnTo>
                    <a:pt x="56" y="194"/>
                  </a:lnTo>
                  <a:lnTo>
                    <a:pt x="56" y="196"/>
                  </a:lnTo>
                  <a:lnTo>
                    <a:pt x="58" y="196"/>
                  </a:lnTo>
                  <a:lnTo>
                    <a:pt x="62" y="194"/>
                  </a:lnTo>
                  <a:lnTo>
                    <a:pt x="70" y="188"/>
                  </a:lnTo>
                  <a:lnTo>
                    <a:pt x="76" y="184"/>
                  </a:lnTo>
                  <a:lnTo>
                    <a:pt x="80" y="178"/>
                  </a:lnTo>
                  <a:lnTo>
                    <a:pt x="82" y="170"/>
                  </a:lnTo>
                  <a:lnTo>
                    <a:pt x="84" y="164"/>
                  </a:lnTo>
                  <a:lnTo>
                    <a:pt x="82" y="156"/>
                  </a:lnTo>
                  <a:lnTo>
                    <a:pt x="80" y="138"/>
                  </a:lnTo>
                  <a:lnTo>
                    <a:pt x="76" y="122"/>
                  </a:lnTo>
                  <a:lnTo>
                    <a:pt x="72" y="120"/>
                  </a:lnTo>
                  <a:lnTo>
                    <a:pt x="70" y="118"/>
                  </a:lnTo>
                  <a:lnTo>
                    <a:pt x="68" y="116"/>
                  </a:lnTo>
                  <a:lnTo>
                    <a:pt x="68" y="112"/>
                  </a:lnTo>
                  <a:lnTo>
                    <a:pt x="68" y="110"/>
                  </a:lnTo>
                  <a:lnTo>
                    <a:pt x="62" y="104"/>
                  </a:lnTo>
                  <a:lnTo>
                    <a:pt x="56" y="98"/>
                  </a:lnTo>
                  <a:lnTo>
                    <a:pt x="56" y="94"/>
                  </a:lnTo>
                  <a:lnTo>
                    <a:pt x="56" y="92"/>
                  </a:lnTo>
                  <a:lnTo>
                    <a:pt x="52" y="90"/>
                  </a:lnTo>
                  <a:lnTo>
                    <a:pt x="48" y="88"/>
                  </a:lnTo>
                  <a:lnTo>
                    <a:pt x="46" y="84"/>
                  </a:lnTo>
                  <a:lnTo>
                    <a:pt x="46" y="80"/>
                  </a:lnTo>
                  <a:lnTo>
                    <a:pt x="42" y="78"/>
                  </a:lnTo>
                  <a:lnTo>
                    <a:pt x="40" y="76"/>
                  </a:lnTo>
                  <a:lnTo>
                    <a:pt x="38" y="70"/>
                  </a:lnTo>
                  <a:lnTo>
                    <a:pt x="36" y="64"/>
                  </a:lnTo>
                  <a:lnTo>
                    <a:pt x="36" y="56"/>
                  </a:lnTo>
                  <a:lnTo>
                    <a:pt x="40" y="50"/>
                  </a:lnTo>
                  <a:lnTo>
                    <a:pt x="42" y="48"/>
                  </a:lnTo>
                  <a:lnTo>
                    <a:pt x="46" y="48"/>
                  </a:lnTo>
                  <a:lnTo>
                    <a:pt x="48" y="40"/>
                  </a:lnTo>
                  <a:lnTo>
                    <a:pt x="52" y="34"/>
                  </a:lnTo>
                  <a:lnTo>
                    <a:pt x="60" y="28"/>
                  </a:lnTo>
                  <a:lnTo>
                    <a:pt x="66" y="24"/>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 name="Google Shape;200;p28"/>
            <p:cNvSpPr/>
            <p:nvPr/>
          </p:nvSpPr>
          <p:spPr>
            <a:xfrm>
              <a:off x="6845467" y="2710043"/>
              <a:ext cx="4639" cy="7732"/>
            </a:xfrm>
            <a:custGeom>
              <a:avLst/>
              <a:gdLst/>
              <a:ahLst/>
              <a:cxnLst/>
              <a:rect l="l" t="t" r="r" b="b"/>
              <a:pathLst>
                <a:path w="2" h="4" extrusionOk="0">
                  <a:moveTo>
                    <a:pt x="2" y="2"/>
                  </a:moveTo>
                  <a:lnTo>
                    <a:pt x="2" y="2"/>
                  </a:lnTo>
                  <a:lnTo>
                    <a:pt x="2" y="4"/>
                  </a:lnTo>
                  <a:lnTo>
                    <a:pt x="0" y="4"/>
                  </a:lnTo>
                  <a:lnTo>
                    <a:pt x="0" y="2"/>
                  </a:lnTo>
                  <a:lnTo>
                    <a:pt x="0" y="0"/>
                  </a:lnTo>
                  <a:lnTo>
                    <a:pt x="2" y="2"/>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 name="Google Shape;201;p28"/>
            <p:cNvSpPr/>
            <p:nvPr/>
          </p:nvSpPr>
          <p:spPr>
            <a:xfrm>
              <a:off x="6842374" y="2706950"/>
              <a:ext cx="3093" cy="7732"/>
            </a:xfrm>
            <a:custGeom>
              <a:avLst/>
              <a:gdLst/>
              <a:ahLst/>
              <a:cxnLst/>
              <a:rect l="l" t="t" r="r" b="b"/>
              <a:pathLst>
                <a:path w="2" h="4" extrusionOk="0">
                  <a:moveTo>
                    <a:pt x="2" y="0"/>
                  </a:moveTo>
                  <a:lnTo>
                    <a:pt x="2" y="0"/>
                  </a:lnTo>
                  <a:lnTo>
                    <a:pt x="2" y="2"/>
                  </a:lnTo>
                  <a:lnTo>
                    <a:pt x="0" y="4"/>
                  </a:lnTo>
                  <a:lnTo>
                    <a:pt x="0"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 name="Google Shape;202;p28"/>
            <p:cNvSpPr/>
            <p:nvPr/>
          </p:nvSpPr>
          <p:spPr>
            <a:xfrm>
              <a:off x="6834642" y="2693032"/>
              <a:ext cx="7732" cy="7732"/>
            </a:xfrm>
            <a:custGeom>
              <a:avLst/>
              <a:gdLst/>
              <a:ahLst/>
              <a:cxnLst/>
              <a:rect l="l" t="t" r="r" b="b"/>
              <a:pathLst>
                <a:path w="4" h="4" extrusionOk="0">
                  <a:moveTo>
                    <a:pt x="2" y="0"/>
                  </a:moveTo>
                  <a:lnTo>
                    <a:pt x="2" y="0"/>
                  </a:lnTo>
                  <a:lnTo>
                    <a:pt x="4" y="2"/>
                  </a:lnTo>
                  <a:lnTo>
                    <a:pt x="2" y="2"/>
                  </a:lnTo>
                  <a:lnTo>
                    <a:pt x="0" y="4"/>
                  </a:lnTo>
                  <a:lnTo>
                    <a:pt x="0"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 name="Google Shape;203;p28"/>
            <p:cNvSpPr/>
            <p:nvPr/>
          </p:nvSpPr>
          <p:spPr>
            <a:xfrm>
              <a:off x="2844949" y="2660558"/>
              <a:ext cx="303093" cy="315464"/>
            </a:xfrm>
            <a:custGeom>
              <a:avLst/>
              <a:gdLst/>
              <a:ahLst/>
              <a:cxnLst/>
              <a:rect l="l" t="t" r="r" b="b"/>
              <a:pathLst>
                <a:path w="170" h="176" extrusionOk="0">
                  <a:moveTo>
                    <a:pt x="170" y="50"/>
                  </a:moveTo>
                  <a:lnTo>
                    <a:pt x="170" y="50"/>
                  </a:lnTo>
                  <a:lnTo>
                    <a:pt x="164" y="48"/>
                  </a:lnTo>
                  <a:lnTo>
                    <a:pt x="158" y="48"/>
                  </a:lnTo>
                  <a:lnTo>
                    <a:pt x="148" y="50"/>
                  </a:lnTo>
                  <a:lnTo>
                    <a:pt x="142" y="52"/>
                  </a:lnTo>
                  <a:lnTo>
                    <a:pt x="142" y="50"/>
                  </a:lnTo>
                  <a:lnTo>
                    <a:pt x="144" y="46"/>
                  </a:lnTo>
                  <a:lnTo>
                    <a:pt x="150" y="46"/>
                  </a:lnTo>
                  <a:lnTo>
                    <a:pt x="156" y="46"/>
                  </a:lnTo>
                  <a:lnTo>
                    <a:pt x="158" y="40"/>
                  </a:lnTo>
                  <a:lnTo>
                    <a:pt x="158" y="34"/>
                  </a:lnTo>
                  <a:lnTo>
                    <a:pt x="160" y="34"/>
                  </a:lnTo>
                  <a:lnTo>
                    <a:pt x="156" y="32"/>
                  </a:lnTo>
                  <a:lnTo>
                    <a:pt x="154" y="32"/>
                  </a:lnTo>
                  <a:lnTo>
                    <a:pt x="152" y="32"/>
                  </a:lnTo>
                  <a:lnTo>
                    <a:pt x="148" y="32"/>
                  </a:lnTo>
                  <a:lnTo>
                    <a:pt x="148" y="30"/>
                  </a:lnTo>
                  <a:lnTo>
                    <a:pt x="146" y="28"/>
                  </a:lnTo>
                  <a:lnTo>
                    <a:pt x="146" y="30"/>
                  </a:lnTo>
                  <a:lnTo>
                    <a:pt x="144" y="32"/>
                  </a:lnTo>
                  <a:lnTo>
                    <a:pt x="142" y="32"/>
                  </a:lnTo>
                  <a:lnTo>
                    <a:pt x="142" y="28"/>
                  </a:lnTo>
                  <a:lnTo>
                    <a:pt x="140" y="28"/>
                  </a:lnTo>
                  <a:lnTo>
                    <a:pt x="138" y="26"/>
                  </a:lnTo>
                  <a:lnTo>
                    <a:pt x="138" y="22"/>
                  </a:lnTo>
                  <a:lnTo>
                    <a:pt x="146" y="18"/>
                  </a:lnTo>
                  <a:lnTo>
                    <a:pt x="124" y="18"/>
                  </a:lnTo>
                  <a:lnTo>
                    <a:pt x="128" y="22"/>
                  </a:lnTo>
                  <a:lnTo>
                    <a:pt x="120" y="20"/>
                  </a:lnTo>
                  <a:lnTo>
                    <a:pt x="116" y="26"/>
                  </a:lnTo>
                  <a:lnTo>
                    <a:pt x="104" y="26"/>
                  </a:lnTo>
                  <a:lnTo>
                    <a:pt x="96" y="24"/>
                  </a:lnTo>
                  <a:lnTo>
                    <a:pt x="96" y="20"/>
                  </a:lnTo>
                  <a:lnTo>
                    <a:pt x="88" y="20"/>
                  </a:lnTo>
                  <a:lnTo>
                    <a:pt x="80" y="22"/>
                  </a:lnTo>
                  <a:lnTo>
                    <a:pt x="68" y="26"/>
                  </a:lnTo>
                  <a:lnTo>
                    <a:pt x="68" y="20"/>
                  </a:lnTo>
                  <a:lnTo>
                    <a:pt x="66" y="14"/>
                  </a:lnTo>
                  <a:lnTo>
                    <a:pt x="62" y="10"/>
                  </a:lnTo>
                  <a:lnTo>
                    <a:pt x="54" y="8"/>
                  </a:lnTo>
                  <a:lnTo>
                    <a:pt x="50" y="8"/>
                  </a:lnTo>
                  <a:lnTo>
                    <a:pt x="48" y="8"/>
                  </a:lnTo>
                  <a:lnTo>
                    <a:pt x="48" y="2"/>
                  </a:lnTo>
                  <a:lnTo>
                    <a:pt x="42" y="0"/>
                  </a:lnTo>
                  <a:lnTo>
                    <a:pt x="42" y="6"/>
                  </a:lnTo>
                  <a:lnTo>
                    <a:pt x="44" y="6"/>
                  </a:lnTo>
                  <a:lnTo>
                    <a:pt x="46" y="8"/>
                  </a:lnTo>
                  <a:lnTo>
                    <a:pt x="48" y="12"/>
                  </a:lnTo>
                  <a:lnTo>
                    <a:pt x="28" y="16"/>
                  </a:lnTo>
                  <a:lnTo>
                    <a:pt x="28" y="22"/>
                  </a:lnTo>
                  <a:lnTo>
                    <a:pt x="28" y="28"/>
                  </a:lnTo>
                  <a:lnTo>
                    <a:pt x="34" y="36"/>
                  </a:lnTo>
                  <a:lnTo>
                    <a:pt x="36" y="42"/>
                  </a:lnTo>
                  <a:lnTo>
                    <a:pt x="34" y="44"/>
                  </a:lnTo>
                  <a:lnTo>
                    <a:pt x="32" y="44"/>
                  </a:lnTo>
                  <a:lnTo>
                    <a:pt x="24" y="44"/>
                  </a:lnTo>
                  <a:lnTo>
                    <a:pt x="22" y="40"/>
                  </a:lnTo>
                  <a:lnTo>
                    <a:pt x="20" y="28"/>
                  </a:lnTo>
                  <a:lnTo>
                    <a:pt x="24" y="26"/>
                  </a:lnTo>
                  <a:lnTo>
                    <a:pt x="26" y="26"/>
                  </a:lnTo>
                  <a:lnTo>
                    <a:pt x="26" y="22"/>
                  </a:lnTo>
                  <a:lnTo>
                    <a:pt x="26" y="20"/>
                  </a:lnTo>
                  <a:lnTo>
                    <a:pt x="22" y="20"/>
                  </a:lnTo>
                  <a:lnTo>
                    <a:pt x="24" y="16"/>
                  </a:lnTo>
                  <a:lnTo>
                    <a:pt x="18" y="14"/>
                  </a:lnTo>
                  <a:lnTo>
                    <a:pt x="18" y="12"/>
                  </a:lnTo>
                  <a:lnTo>
                    <a:pt x="30" y="4"/>
                  </a:lnTo>
                  <a:lnTo>
                    <a:pt x="28" y="0"/>
                  </a:lnTo>
                  <a:lnTo>
                    <a:pt x="22" y="4"/>
                  </a:lnTo>
                  <a:lnTo>
                    <a:pt x="14" y="10"/>
                  </a:lnTo>
                  <a:lnTo>
                    <a:pt x="10" y="22"/>
                  </a:lnTo>
                  <a:lnTo>
                    <a:pt x="4" y="24"/>
                  </a:lnTo>
                  <a:lnTo>
                    <a:pt x="4" y="28"/>
                  </a:lnTo>
                  <a:lnTo>
                    <a:pt x="4" y="34"/>
                  </a:lnTo>
                  <a:lnTo>
                    <a:pt x="2" y="38"/>
                  </a:lnTo>
                  <a:lnTo>
                    <a:pt x="2" y="44"/>
                  </a:lnTo>
                  <a:lnTo>
                    <a:pt x="0" y="48"/>
                  </a:lnTo>
                  <a:lnTo>
                    <a:pt x="2" y="48"/>
                  </a:lnTo>
                  <a:lnTo>
                    <a:pt x="4" y="50"/>
                  </a:lnTo>
                  <a:lnTo>
                    <a:pt x="8" y="48"/>
                  </a:lnTo>
                  <a:lnTo>
                    <a:pt x="14" y="60"/>
                  </a:lnTo>
                  <a:lnTo>
                    <a:pt x="12" y="60"/>
                  </a:lnTo>
                  <a:lnTo>
                    <a:pt x="12" y="62"/>
                  </a:lnTo>
                  <a:lnTo>
                    <a:pt x="12" y="64"/>
                  </a:lnTo>
                  <a:lnTo>
                    <a:pt x="12" y="68"/>
                  </a:lnTo>
                  <a:lnTo>
                    <a:pt x="16" y="72"/>
                  </a:lnTo>
                  <a:lnTo>
                    <a:pt x="18" y="76"/>
                  </a:lnTo>
                  <a:lnTo>
                    <a:pt x="18" y="80"/>
                  </a:lnTo>
                  <a:lnTo>
                    <a:pt x="28" y="82"/>
                  </a:lnTo>
                  <a:lnTo>
                    <a:pt x="30" y="82"/>
                  </a:lnTo>
                  <a:lnTo>
                    <a:pt x="38" y="82"/>
                  </a:lnTo>
                  <a:lnTo>
                    <a:pt x="42" y="80"/>
                  </a:lnTo>
                  <a:lnTo>
                    <a:pt x="46" y="84"/>
                  </a:lnTo>
                  <a:lnTo>
                    <a:pt x="52" y="94"/>
                  </a:lnTo>
                  <a:lnTo>
                    <a:pt x="62" y="94"/>
                  </a:lnTo>
                  <a:lnTo>
                    <a:pt x="70" y="94"/>
                  </a:lnTo>
                  <a:lnTo>
                    <a:pt x="68" y="102"/>
                  </a:lnTo>
                  <a:lnTo>
                    <a:pt x="66" y="104"/>
                  </a:lnTo>
                  <a:lnTo>
                    <a:pt x="66" y="106"/>
                  </a:lnTo>
                  <a:lnTo>
                    <a:pt x="66" y="110"/>
                  </a:lnTo>
                  <a:lnTo>
                    <a:pt x="68" y="112"/>
                  </a:lnTo>
                  <a:lnTo>
                    <a:pt x="70" y="114"/>
                  </a:lnTo>
                  <a:lnTo>
                    <a:pt x="72" y="118"/>
                  </a:lnTo>
                  <a:lnTo>
                    <a:pt x="76" y="122"/>
                  </a:lnTo>
                  <a:lnTo>
                    <a:pt x="80" y="126"/>
                  </a:lnTo>
                  <a:lnTo>
                    <a:pt x="86" y="132"/>
                  </a:lnTo>
                  <a:lnTo>
                    <a:pt x="92" y="134"/>
                  </a:lnTo>
                  <a:lnTo>
                    <a:pt x="88" y="144"/>
                  </a:lnTo>
                  <a:lnTo>
                    <a:pt x="86" y="148"/>
                  </a:lnTo>
                  <a:lnTo>
                    <a:pt x="82" y="150"/>
                  </a:lnTo>
                  <a:lnTo>
                    <a:pt x="82" y="154"/>
                  </a:lnTo>
                  <a:lnTo>
                    <a:pt x="82" y="156"/>
                  </a:lnTo>
                  <a:lnTo>
                    <a:pt x="84" y="156"/>
                  </a:lnTo>
                  <a:lnTo>
                    <a:pt x="86" y="154"/>
                  </a:lnTo>
                  <a:lnTo>
                    <a:pt x="88" y="158"/>
                  </a:lnTo>
                  <a:lnTo>
                    <a:pt x="90" y="164"/>
                  </a:lnTo>
                  <a:lnTo>
                    <a:pt x="90" y="172"/>
                  </a:lnTo>
                  <a:lnTo>
                    <a:pt x="96" y="176"/>
                  </a:lnTo>
                  <a:lnTo>
                    <a:pt x="98" y="174"/>
                  </a:lnTo>
                  <a:lnTo>
                    <a:pt x="104" y="172"/>
                  </a:lnTo>
                  <a:lnTo>
                    <a:pt x="106" y="172"/>
                  </a:lnTo>
                  <a:lnTo>
                    <a:pt x="108" y="170"/>
                  </a:lnTo>
                  <a:lnTo>
                    <a:pt x="110" y="168"/>
                  </a:lnTo>
                  <a:lnTo>
                    <a:pt x="112" y="166"/>
                  </a:lnTo>
                  <a:lnTo>
                    <a:pt x="114" y="164"/>
                  </a:lnTo>
                  <a:lnTo>
                    <a:pt x="118" y="164"/>
                  </a:lnTo>
                  <a:lnTo>
                    <a:pt x="120" y="162"/>
                  </a:lnTo>
                  <a:lnTo>
                    <a:pt x="120" y="160"/>
                  </a:lnTo>
                  <a:lnTo>
                    <a:pt x="122" y="156"/>
                  </a:lnTo>
                  <a:lnTo>
                    <a:pt x="124" y="156"/>
                  </a:lnTo>
                  <a:lnTo>
                    <a:pt x="128" y="154"/>
                  </a:lnTo>
                  <a:lnTo>
                    <a:pt x="130" y="154"/>
                  </a:lnTo>
                  <a:lnTo>
                    <a:pt x="128" y="150"/>
                  </a:lnTo>
                  <a:lnTo>
                    <a:pt x="126" y="150"/>
                  </a:lnTo>
                  <a:lnTo>
                    <a:pt x="124" y="150"/>
                  </a:lnTo>
                  <a:lnTo>
                    <a:pt x="120" y="150"/>
                  </a:lnTo>
                  <a:lnTo>
                    <a:pt x="116" y="150"/>
                  </a:lnTo>
                  <a:lnTo>
                    <a:pt x="112" y="148"/>
                  </a:lnTo>
                  <a:lnTo>
                    <a:pt x="110" y="146"/>
                  </a:lnTo>
                  <a:lnTo>
                    <a:pt x="112" y="140"/>
                  </a:lnTo>
                  <a:lnTo>
                    <a:pt x="112" y="136"/>
                  </a:lnTo>
                  <a:lnTo>
                    <a:pt x="108" y="128"/>
                  </a:lnTo>
                  <a:lnTo>
                    <a:pt x="108" y="124"/>
                  </a:lnTo>
                  <a:lnTo>
                    <a:pt x="108" y="122"/>
                  </a:lnTo>
                  <a:lnTo>
                    <a:pt x="106" y="122"/>
                  </a:lnTo>
                  <a:lnTo>
                    <a:pt x="104" y="120"/>
                  </a:lnTo>
                  <a:lnTo>
                    <a:pt x="108" y="120"/>
                  </a:lnTo>
                  <a:lnTo>
                    <a:pt x="114" y="122"/>
                  </a:lnTo>
                  <a:lnTo>
                    <a:pt x="116" y="122"/>
                  </a:lnTo>
                  <a:lnTo>
                    <a:pt x="120" y="122"/>
                  </a:lnTo>
                  <a:lnTo>
                    <a:pt x="124" y="124"/>
                  </a:lnTo>
                  <a:lnTo>
                    <a:pt x="130" y="126"/>
                  </a:lnTo>
                  <a:lnTo>
                    <a:pt x="132" y="126"/>
                  </a:lnTo>
                  <a:lnTo>
                    <a:pt x="130" y="124"/>
                  </a:lnTo>
                  <a:lnTo>
                    <a:pt x="132" y="124"/>
                  </a:lnTo>
                  <a:lnTo>
                    <a:pt x="134" y="122"/>
                  </a:lnTo>
                  <a:lnTo>
                    <a:pt x="136" y="122"/>
                  </a:lnTo>
                  <a:lnTo>
                    <a:pt x="142" y="122"/>
                  </a:lnTo>
                  <a:lnTo>
                    <a:pt x="144" y="122"/>
                  </a:lnTo>
                  <a:lnTo>
                    <a:pt x="146" y="120"/>
                  </a:lnTo>
                  <a:lnTo>
                    <a:pt x="148" y="118"/>
                  </a:lnTo>
                  <a:lnTo>
                    <a:pt x="150" y="118"/>
                  </a:lnTo>
                  <a:lnTo>
                    <a:pt x="150" y="116"/>
                  </a:lnTo>
                  <a:lnTo>
                    <a:pt x="152" y="114"/>
                  </a:lnTo>
                  <a:lnTo>
                    <a:pt x="154" y="114"/>
                  </a:lnTo>
                  <a:lnTo>
                    <a:pt x="160" y="112"/>
                  </a:lnTo>
                  <a:lnTo>
                    <a:pt x="160" y="108"/>
                  </a:lnTo>
                  <a:lnTo>
                    <a:pt x="160" y="104"/>
                  </a:lnTo>
                  <a:lnTo>
                    <a:pt x="150" y="88"/>
                  </a:lnTo>
                  <a:lnTo>
                    <a:pt x="154" y="84"/>
                  </a:lnTo>
                  <a:lnTo>
                    <a:pt x="154" y="82"/>
                  </a:lnTo>
                  <a:lnTo>
                    <a:pt x="154" y="80"/>
                  </a:lnTo>
                  <a:lnTo>
                    <a:pt x="162" y="78"/>
                  </a:lnTo>
                  <a:lnTo>
                    <a:pt x="164" y="76"/>
                  </a:lnTo>
                  <a:lnTo>
                    <a:pt x="166" y="76"/>
                  </a:lnTo>
                  <a:lnTo>
                    <a:pt x="164" y="74"/>
                  </a:lnTo>
                  <a:lnTo>
                    <a:pt x="164" y="72"/>
                  </a:lnTo>
                  <a:lnTo>
                    <a:pt x="162" y="72"/>
                  </a:lnTo>
                  <a:lnTo>
                    <a:pt x="160" y="68"/>
                  </a:lnTo>
                  <a:lnTo>
                    <a:pt x="158" y="66"/>
                  </a:lnTo>
                  <a:lnTo>
                    <a:pt x="156" y="62"/>
                  </a:lnTo>
                  <a:lnTo>
                    <a:pt x="158" y="60"/>
                  </a:lnTo>
                  <a:lnTo>
                    <a:pt x="162" y="60"/>
                  </a:lnTo>
                  <a:lnTo>
                    <a:pt x="168" y="58"/>
                  </a:lnTo>
                  <a:lnTo>
                    <a:pt x="170" y="56"/>
                  </a:lnTo>
                  <a:lnTo>
                    <a:pt x="170" y="54"/>
                  </a:lnTo>
                  <a:lnTo>
                    <a:pt x="170" y="5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4" name="Google Shape;204;p28"/>
            <p:cNvSpPr/>
            <p:nvPr/>
          </p:nvSpPr>
          <p:spPr>
            <a:xfrm>
              <a:off x="8227942" y="3477053"/>
              <a:ext cx="10825" cy="13918"/>
            </a:xfrm>
            <a:custGeom>
              <a:avLst/>
              <a:gdLst/>
              <a:ahLst/>
              <a:cxnLst/>
              <a:rect l="l" t="t" r="r" b="b"/>
              <a:pathLst>
                <a:path w="6" h="8" extrusionOk="0">
                  <a:moveTo>
                    <a:pt x="0" y="0"/>
                  </a:moveTo>
                  <a:lnTo>
                    <a:pt x="0" y="0"/>
                  </a:lnTo>
                  <a:lnTo>
                    <a:pt x="0" y="4"/>
                  </a:lnTo>
                  <a:lnTo>
                    <a:pt x="2" y="8"/>
                  </a:lnTo>
                  <a:lnTo>
                    <a:pt x="4" y="8"/>
                  </a:lnTo>
                  <a:lnTo>
                    <a:pt x="6" y="8"/>
                  </a:lnTo>
                  <a:lnTo>
                    <a:pt x="4" y="6"/>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5" name="Google Shape;205;p28"/>
            <p:cNvSpPr/>
            <p:nvPr/>
          </p:nvSpPr>
          <p:spPr>
            <a:xfrm>
              <a:off x="8217117" y="3441486"/>
              <a:ext cx="13918" cy="24742"/>
            </a:xfrm>
            <a:custGeom>
              <a:avLst/>
              <a:gdLst/>
              <a:ahLst/>
              <a:cxnLst/>
              <a:rect l="l" t="t" r="r" b="b"/>
              <a:pathLst>
                <a:path w="8" h="14" extrusionOk="0">
                  <a:moveTo>
                    <a:pt x="0" y="0"/>
                  </a:moveTo>
                  <a:lnTo>
                    <a:pt x="0" y="0"/>
                  </a:lnTo>
                  <a:lnTo>
                    <a:pt x="0" y="6"/>
                  </a:lnTo>
                  <a:lnTo>
                    <a:pt x="0" y="14"/>
                  </a:lnTo>
                  <a:lnTo>
                    <a:pt x="4" y="14"/>
                  </a:lnTo>
                  <a:lnTo>
                    <a:pt x="8" y="14"/>
                  </a:lnTo>
                  <a:lnTo>
                    <a:pt x="8" y="6"/>
                  </a:lnTo>
                  <a:lnTo>
                    <a:pt x="6" y="6"/>
                  </a:lnTo>
                  <a:lnTo>
                    <a:pt x="4" y="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6" name="Google Shape;206;p28"/>
            <p:cNvSpPr/>
            <p:nvPr/>
          </p:nvSpPr>
          <p:spPr>
            <a:xfrm>
              <a:off x="5742889" y="1661589"/>
              <a:ext cx="364949" cy="265980"/>
            </a:xfrm>
            <a:custGeom>
              <a:avLst/>
              <a:gdLst/>
              <a:ahLst/>
              <a:cxnLst/>
              <a:rect l="l" t="t" r="r" b="b"/>
              <a:pathLst>
                <a:path w="204" h="148" extrusionOk="0">
                  <a:moveTo>
                    <a:pt x="142" y="146"/>
                  </a:moveTo>
                  <a:lnTo>
                    <a:pt x="142" y="146"/>
                  </a:lnTo>
                  <a:lnTo>
                    <a:pt x="146" y="140"/>
                  </a:lnTo>
                  <a:lnTo>
                    <a:pt x="148" y="138"/>
                  </a:lnTo>
                  <a:lnTo>
                    <a:pt x="150" y="136"/>
                  </a:lnTo>
                  <a:lnTo>
                    <a:pt x="152" y="132"/>
                  </a:lnTo>
                  <a:lnTo>
                    <a:pt x="150" y="130"/>
                  </a:lnTo>
                  <a:lnTo>
                    <a:pt x="148" y="128"/>
                  </a:lnTo>
                  <a:lnTo>
                    <a:pt x="148" y="126"/>
                  </a:lnTo>
                  <a:lnTo>
                    <a:pt x="152" y="120"/>
                  </a:lnTo>
                  <a:lnTo>
                    <a:pt x="150" y="120"/>
                  </a:lnTo>
                  <a:lnTo>
                    <a:pt x="144" y="120"/>
                  </a:lnTo>
                  <a:lnTo>
                    <a:pt x="142" y="118"/>
                  </a:lnTo>
                  <a:lnTo>
                    <a:pt x="138" y="116"/>
                  </a:lnTo>
                  <a:lnTo>
                    <a:pt x="138" y="112"/>
                  </a:lnTo>
                  <a:lnTo>
                    <a:pt x="138" y="110"/>
                  </a:lnTo>
                  <a:lnTo>
                    <a:pt x="140" y="108"/>
                  </a:lnTo>
                  <a:lnTo>
                    <a:pt x="144" y="108"/>
                  </a:lnTo>
                  <a:lnTo>
                    <a:pt x="146" y="108"/>
                  </a:lnTo>
                  <a:lnTo>
                    <a:pt x="146" y="110"/>
                  </a:lnTo>
                  <a:lnTo>
                    <a:pt x="148" y="110"/>
                  </a:lnTo>
                  <a:lnTo>
                    <a:pt x="150" y="108"/>
                  </a:lnTo>
                  <a:lnTo>
                    <a:pt x="154" y="104"/>
                  </a:lnTo>
                  <a:lnTo>
                    <a:pt x="156" y="104"/>
                  </a:lnTo>
                  <a:lnTo>
                    <a:pt x="156" y="102"/>
                  </a:lnTo>
                  <a:lnTo>
                    <a:pt x="156" y="100"/>
                  </a:lnTo>
                  <a:lnTo>
                    <a:pt x="156" y="102"/>
                  </a:lnTo>
                  <a:lnTo>
                    <a:pt x="156" y="98"/>
                  </a:lnTo>
                  <a:lnTo>
                    <a:pt x="156" y="96"/>
                  </a:lnTo>
                  <a:lnTo>
                    <a:pt x="158" y="94"/>
                  </a:lnTo>
                  <a:lnTo>
                    <a:pt x="160" y="94"/>
                  </a:lnTo>
                  <a:lnTo>
                    <a:pt x="162" y="92"/>
                  </a:lnTo>
                  <a:lnTo>
                    <a:pt x="162" y="90"/>
                  </a:lnTo>
                  <a:lnTo>
                    <a:pt x="160" y="88"/>
                  </a:lnTo>
                  <a:lnTo>
                    <a:pt x="158" y="84"/>
                  </a:lnTo>
                  <a:lnTo>
                    <a:pt x="158" y="82"/>
                  </a:lnTo>
                  <a:lnTo>
                    <a:pt x="160" y="82"/>
                  </a:lnTo>
                  <a:lnTo>
                    <a:pt x="164" y="82"/>
                  </a:lnTo>
                  <a:lnTo>
                    <a:pt x="168" y="84"/>
                  </a:lnTo>
                  <a:lnTo>
                    <a:pt x="170" y="84"/>
                  </a:lnTo>
                  <a:lnTo>
                    <a:pt x="172" y="82"/>
                  </a:lnTo>
                  <a:lnTo>
                    <a:pt x="174" y="76"/>
                  </a:lnTo>
                  <a:lnTo>
                    <a:pt x="176" y="76"/>
                  </a:lnTo>
                  <a:lnTo>
                    <a:pt x="180" y="84"/>
                  </a:lnTo>
                  <a:lnTo>
                    <a:pt x="174" y="88"/>
                  </a:lnTo>
                  <a:lnTo>
                    <a:pt x="174" y="90"/>
                  </a:lnTo>
                  <a:lnTo>
                    <a:pt x="178" y="92"/>
                  </a:lnTo>
                  <a:lnTo>
                    <a:pt x="178" y="94"/>
                  </a:lnTo>
                  <a:lnTo>
                    <a:pt x="180" y="96"/>
                  </a:lnTo>
                  <a:lnTo>
                    <a:pt x="182" y="96"/>
                  </a:lnTo>
                  <a:lnTo>
                    <a:pt x="184" y="96"/>
                  </a:lnTo>
                  <a:lnTo>
                    <a:pt x="184" y="94"/>
                  </a:lnTo>
                  <a:lnTo>
                    <a:pt x="184" y="92"/>
                  </a:lnTo>
                  <a:lnTo>
                    <a:pt x="186" y="92"/>
                  </a:lnTo>
                  <a:lnTo>
                    <a:pt x="192" y="92"/>
                  </a:lnTo>
                  <a:lnTo>
                    <a:pt x="196" y="92"/>
                  </a:lnTo>
                  <a:lnTo>
                    <a:pt x="198" y="88"/>
                  </a:lnTo>
                  <a:lnTo>
                    <a:pt x="204" y="82"/>
                  </a:lnTo>
                  <a:lnTo>
                    <a:pt x="204" y="80"/>
                  </a:lnTo>
                  <a:lnTo>
                    <a:pt x="200" y="78"/>
                  </a:lnTo>
                  <a:lnTo>
                    <a:pt x="194" y="76"/>
                  </a:lnTo>
                  <a:lnTo>
                    <a:pt x="190" y="76"/>
                  </a:lnTo>
                  <a:lnTo>
                    <a:pt x="188" y="74"/>
                  </a:lnTo>
                  <a:lnTo>
                    <a:pt x="188" y="72"/>
                  </a:lnTo>
                  <a:lnTo>
                    <a:pt x="188" y="70"/>
                  </a:lnTo>
                  <a:lnTo>
                    <a:pt x="184" y="72"/>
                  </a:lnTo>
                  <a:lnTo>
                    <a:pt x="182" y="72"/>
                  </a:lnTo>
                  <a:lnTo>
                    <a:pt x="180" y="70"/>
                  </a:lnTo>
                  <a:lnTo>
                    <a:pt x="178" y="68"/>
                  </a:lnTo>
                  <a:lnTo>
                    <a:pt x="176" y="68"/>
                  </a:lnTo>
                  <a:lnTo>
                    <a:pt x="174" y="66"/>
                  </a:lnTo>
                  <a:lnTo>
                    <a:pt x="176" y="66"/>
                  </a:lnTo>
                  <a:lnTo>
                    <a:pt x="180" y="64"/>
                  </a:lnTo>
                  <a:lnTo>
                    <a:pt x="186" y="60"/>
                  </a:lnTo>
                  <a:lnTo>
                    <a:pt x="186" y="58"/>
                  </a:lnTo>
                  <a:lnTo>
                    <a:pt x="186" y="56"/>
                  </a:lnTo>
                  <a:lnTo>
                    <a:pt x="184" y="54"/>
                  </a:lnTo>
                  <a:lnTo>
                    <a:pt x="182" y="54"/>
                  </a:lnTo>
                  <a:lnTo>
                    <a:pt x="178" y="56"/>
                  </a:lnTo>
                  <a:lnTo>
                    <a:pt x="176" y="58"/>
                  </a:lnTo>
                  <a:lnTo>
                    <a:pt x="172" y="58"/>
                  </a:lnTo>
                  <a:lnTo>
                    <a:pt x="166" y="60"/>
                  </a:lnTo>
                  <a:lnTo>
                    <a:pt x="164" y="62"/>
                  </a:lnTo>
                  <a:lnTo>
                    <a:pt x="162" y="62"/>
                  </a:lnTo>
                  <a:lnTo>
                    <a:pt x="162" y="64"/>
                  </a:lnTo>
                  <a:lnTo>
                    <a:pt x="158" y="64"/>
                  </a:lnTo>
                  <a:lnTo>
                    <a:pt x="154" y="68"/>
                  </a:lnTo>
                  <a:lnTo>
                    <a:pt x="154" y="72"/>
                  </a:lnTo>
                  <a:lnTo>
                    <a:pt x="146" y="74"/>
                  </a:lnTo>
                  <a:lnTo>
                    <a:pt x="146" y="78"/>
                  </a:lnTo>
                  <a:lnTo>
                    <a:pt x="140" y="80"/>
                  </a:lnTo>
                  <a:lnTo>
                    <a:pt x="140" y="78"/>
                  </a:lnTo>
                  <a:lnTo>
                    <a:pt x="140" y="74"/>
                  </a:lnTo>
                  <a:lnTo>
                    <a:pt x="136" y="70"/>
                  </a:lnTo>
                  <a:lnTo>
                    <a:pt x="130" y="70"/>
                  </a:lnTo>
                  <a:lnTo>
                    <a:pt x="126" y="70"/>
                  </a:lnTo>
                  <a:lnTo>
                    <a:pt x="120" y="68"/>
                  </a:lnTo>
                  <a:lnTo>
                    <a:pt x="118" y="68"/>
                  </a:lnTo>
                  <a:lnTo>
                    <a:pt x="118" y="66"/>
                  </a:lnTo>
                  <a:lnTo>
                    <a:pt x="120" y="64"/>
                  </a:lnTo>
                  <a:lnTo>
                    <a:pt x="118" y="62"/>
                  </a:lnTo>
                  <a:lnTo>
                    <a:pt x="116" y="60"/>
                  </a:lnTo>
                  <a:lnTo>
                    <a:pt x="116" y="58"/>
                  </a:lnTo>
                  <a:lnTo>
                    <a:pt x="112" y="58"/>
                  </a:lnTo>
                  <a:lnTo>
                    <a:pt x="108" y="58"/>
                  </a:lnTo>
                  <a:lnTo>
                    <a:pt x="106" y="56"/>
                  </a:lnTo>
                  <a:lnTo>
                    <a:pt x="102" y="48"/>
                  </a:lnTo>
                  <a:lnTo>
                    <a:pt x="100" y="52"/>
                  </a:lnTo>
                  <a:lnTo>
                    <a:pt x="84" y="48"/>
                  </a:lnTo>
                  <a:lnTo>
                    <a:pt x="76" y="48"/>
                  </a:lnTo>
                  <a:lnTo>
                    <a:pt x="72" y="48"/>
                  </a:lnTo>
                  <a:lnTo>
                    <a:pt x="70" y="34"/>
                  </a:lnTo>
                  <a:lnTo>
                    <a:pt x="68" y="26"/>
                  </a:lnTo>
                  <a:lnTo>
                    <a:pt x="66" y="26"/>
                  </a:lnTo>
                  <a:lnTo>
                    <a:pt x="64" y="26"/>
                  </a:lnTo>
                  <a:lnTo>
                    <a:pt x="64" y="30"/>
                  </a:lnTo>
                  <a:lnTo>
                    <a:pt x="60" y="32"/>
                  </a:lnTo>
                  <a:lnTo>
                    <a:pt x="60" y="34"/>
                  </a:lnTo>
                  <a:lnTo>
                    <a:pt x="58" y="38"/>
                  </a:lnTo>
                  <a:lnTo>
                    <a:pt x="48" y="40"/>
                  </a:lnTo>
                  <a:lnTo>
                    <a:pt x="46" y="36"/>
                  </a:lnTo>
                  <a:lnTo>
                    <a:pt x="44" y="34"/>
                  </a:lnTo>
                  <a:lnTo>
                    <a:pt x="42" y="40"/>
                  </a:lnTo>
                  <a:lnTo>
                    <a:pt x="42" y="44"/>
                  </a:lnTo>
                  <a:lnTo>
                    <a:pt x="38" y="44"/>
                  </a:lnTo>
                  <a:lnTo>
                    <a:pt x="38" y="42"/>
                  </a:lnTo>
                  <a:lnTo>
                    <a:pt x="40" y="32"/>
                  </a:lnTo>
                  <a:lnTo>
                    <a:pt x="26" y="36"/>
                  </a:lnTo>
                  <a:lnTo>
                    <a:pt x="26" y="18"/>
                  </a:lnTo>
                  <a:lnTo>
                    <a:pt x="28" y="10"/>
                  </a:lnTo>
                  <a:lnTo>
                    <a:pt x="30" y="4"/>
                  </a:lnTo>
                  <a:lnTo>
                    <a:pt x="30" y="2"/>
                  </a:lnTo>
                  <a:lnTo>
                    <a:pt x="24" y="0"/>
                  </a:lnTo>
                  <a:lnTo>
                    <a:pt x="20" y="2"/>
                  </a:lnTo>
                  <a:lnTo>
                    <a:pt x="14" y="2"/>
                  </a:lnTo>
                  <a:lnTo>
                    <a:pt x="6" y="6"/>
                  </a:lnTo>
                  <a:lnTo>
                    <a:pt x="2" y="8"/>
                  </a:lnTo>
                  <a:lnTo>
                    <a:pt x="0" y="68"/>
                  </a:lnTo>
                  <a:lnTo>
                    <a:pt x="12" y="68"/>
                  </a:lnTo>
                  <a:lnTo>
                    <a:pt x="12" y="66"/>
                  </a:lnTo>
                  <a:lnTo>
                    <a:pt x="10" y="64"/>
                  </a:lnTo>
                  <a:lnTo>
                    <a:pt x="10" y="58"/>
                  </a:lnTo>
                  <a:lnTo>
                    <a:pt x="12" y="56"/>
                  </a:lnTo>
                  <a:lnTo>
                    <a:pt x="18" y="56"/>
                  </a:lnTo>
                  <a:lnTo>
                    <a:pt x="22" y="52"/>
                  </a:lnTo>
                  <a:lnTo>
                    <a:pt x="26" y="48"/>
                  </a:lnTo>
                  <a:lnTo>
                    <a:pt x="28" y="48"/>
                  </a:lnTo>
                  <a:lnTo>
                    <a:pt x="32" y="50"/>
                  </a:lnTo>
                  <a:lnTo>
                    <a:pt x="34" y="56"/>
                  </a:lnTo>
                  <a:lnTo>
                    <a:pt x="36" y="66"/>
                  </a:lnTo>
                  <a:lnTo>
                    <a:pt x="42" y="68"/>
                  </a:lnTo>
                  <a:lnTo>
                    <a:pt x="44" y="74"/>
                  </a:lnTo>
                  <a:lnTo>
                    <a:pt x="42" y="78"/>
                  </a:lnTo>
                  <a:lnTo>
                    <a:pt x="44" y="80"/>
                  </a:lnTo>
                  <a:lnTo>
                    <a:pt x="48" y="82"/>
                  </a:lnTo>
                  <a:lnTo>
                    <a:pt x="54" y="78"/>
                  </a:lnTo>
                  <a:lnTo>
                    <a:pt x="58" y="76"/>
                  </a:lnTo>
                  <a:lnTo>
                    <a:pt x="66" y="76"/>
                  </a:lnTo>
                  <a:lnTo>
                    <a:pt x="70" y="76"/>
                  </a:lnTo>
                  <a:lnTo>
                    <a:pt x="76" y="82"/>
                  </a:lnTo>
                  <a:lnTo>
                    <a:pt x="76" y="90"/>
                  </a:lnTo>
                  <a:lnTo>
                    <a:pt x="80" y="94"/>
                  </a:lnTo>
                  <a:lnTo>
                    <a:pt x="82" y="98"/>
                  </a:lnTo>
                  <a:lnTo>
                    <a:pt x="86" y="104"/>
                  </a:lnTo>
                  <a:lnTo>
                    <a:pt x="90" y="108"/>
                  </a:lnTo>
                  <a:lnTo>
                    <a:pt x="94" y="110"/>
                  </a:lnTo>
                  <a:lnTo>
                    <a:pt x="100" y="116"/>
                  </a:lnTo>
                  <a:lnTo>
                    <a:pt x="104" y="120"/>
                  </a:lnTo>
                  <a:lnTo>
                    <a:pt x="110" y="118"/>
                  </a:lnTo>
                  <a:lnTo>
                    <a:pt x="114" y="122"/>
                  </a:lnTo>
                  <a:lnTo>
                    <a:pt x="120" y="122"/>
                  </a:lnTo>
                  <a:lnTo>
                    <a:pt x="124" y="126"/>
                  </a:lnTo>
                  <a:lnTo>
                    <a:pt x="130" y="126"/>
                  </a:lnTo>
                  <a:lnTo>
                    <a:pt x="132" y="128"/>
                  </a:lnTo>
                  <a:lnTo>
                    <a:pt x="124" y="132"/>
                  </a:lnTo>
                  <a:lnTo>
                    <a:pt x="124" y="136"/>
                  </a:lnTo>
                  <a:lnTo>
                    <a:pt x="124" y="142"/>
                  </a:lnTo>
                  <a:lnTo>
                    <a:pt x="128" y="144"/>
                  </a:lnTo>
                  <a:lnTo>
                    <a:pt x="134" y="148"/>
                  </a:lnTo>
                  <a:lnTo>
                    <a:pt x="140" y="148"/>
                  </a:lnTo>
                  <a:lnTo>
                    <a:pt x="142" y="146"/>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7" name="Google Shape;207;p28"/>
            <p:cNvSpPr/>
            <p:nvPr/>
          </p:nvSpPr>
          <p:spPr>
            <a:xfrm>
              <a:off x="2804743" y="1901279"/>
              <a:ext cx="4639" cy="7732"/>
            </a:xfrm>
            <a:custGeom>
              <a:avLst/>
              <a:gdLst/>
              <a:ahLst/>
              <a:cxnLst/>
              <a:rect l="l" t="t" r="r" b="b"/>
              <a:pathLst>
                <a:path w="2" h="4" extrusionOk="0">
                  <a:moveTo>
                    <a:pt x="0" y="0"/>
                  </a:moveTo>
                  <a:lnTo>
                    <a:pt x="2" y="4"/>
                  </a:lnTo>
                  <a:lnTo>
                    <a:pt x="2"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8" name="Google Shape;208;p28"/>
            <p:cNvSpPr/>
            <p:nvPr/>
          </p:nvSpPr>
          <p:spPr>
            <a:xfrm>
              <a:off x="2798557" y="1840970"/>
              <a:ext cx="6186" cy="7732"/>
            </a:xfrm>
            <a:custGeom>
              <a:avLst/>
              <a:gdLst/>
              <a:ahLst/>
              <a:cxnLst/>
              <a:rect l="l" t="t" r="r" b="b"/>
              <a:pathLst>
                <a:path w="4" h="4" extrusionOk="0">
                  <a:moveTo>
                    <a:pt x="2" y="0"/>
                  </a:moveTo>
                  <a:lnTo>
                    <a:pt x="2" y="0"/>
                  </a:lnTo>
                  <a:lnTo>
                    <a:pt x="4" y="0"/>
                  </a:lnTo>
                  <a:lnTo>
                    <a:pt x="2" y="4"/>
                  </a:lnTo>
                  <a:lnTo>
                    <a:pt x="0" y="4"/>
                  </a:lnTo>
                  <a:lnTo>
                    <a:pt x="0" y="2"/>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 name="Google Shape;209;p28"/>
            <p:cNvSpPr/>
            <p:nvPr/>
          </p:nvSpPr>
          <p:spPr>
            <a:xfrm>
              <a:off x="2480001" y="2148702"/>
              <a:ext cx="10825" cy="10825"/>
            </a:xfrm>
            <a:custGeom>
              <a:avLst/>
              <a:gdLst/>
              <a:ahLst/>
              <a:cxnLst/>
              <a:rect l="l" t="t" r="r" b="b"/>
              <a:pathLst>
                <a:path w="6" h="6" extrusionOk="0">
                  <a:moveTo>
                    <a:pt x="0" y="0"/>
                  </a:moveTo>
                  <a:lnTo>
                    <a:pt x="2" y="6"/>
                  </a:lnTo>
                  <a:lnTo>
                    <a:pt x="4" y="6"/>
                  </a:lnTo>
                  <a:lnTo>
                    <a:pt x="6" y="4"/>
                  </a:lnTo>
                  <a:lnTo>
                    <a:pt x="4" y="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 name="Google Shape;210;p28"/>
            <p:cNvSpPr/>
            <p:nvPr/>
          </p:nvSpPr>
          <p:spPr>
            <a:xfrm>
              <a:off x="2450619" y="2131692"/>
              <a:ext cx="7732" cy="6186"/>
            </a:xfrm>
            <a:custGeom>
              <a:avLst/>
              <a:gdLst/>
              <a:ahLst/>
              <a:cxnLst/>
              <a:rect l="l" t="t" r="r" b="b"/>
              <a:pathLst>
                <a:path w="4" h="4" extrusionOk="0">
                  <a:moveTo>
                    <a:pt x="2" y="0"/>
                  </a:moveTo>
                  <a:lnTo>
                    <a:pt x="2" y="0"/>
                  </a:lnTo>
                  <a:lnTo>
                    <a:pt x="4" y="2"/>
                  </a:lnTo>
                  <a:lnTo>
                    <a:pt x="2" y="4"/>
                  </a:lnTo>
                  <a:lnTo>
                    <a:pt x="0" y="4"/>
                  </a:lnTo>
                  <a:lnTo>
                    <a:pt x="0" y="2"/>
                  </a:lnTo>
                  <a:lnTo>
                    <a:pt x="0"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 name="Google Shape;211;p28"/>
            <p:cNvSpPr/>
            <p:nvPr/>
          </p:nvSpPr>
          <p:spPr>
            <a:xfrm>
              <a:off x="2848042" y="1797671"/>
              <a:ext cx="40206" cy="15464"/>
            </a:xfrm>
            <a:custGeom>
              <a:avLst/>
              <a:gdLst/>
              <a:ahLst/>
              <a:cxnLst/>
              <a:rect l="l" t="t" r="r" b="b"/>
              <a:pathLst>
                <a:path w="22" h="8" extrusionOk="0">
                  <a:moveTo>
                    <a:pt x="10" y="0"/>
                  </a:moveTo>
                  <a:lnTo>
                    <a:pt x="6" y="4"/>
                  </a:lnTo>
                  <a:lnTo>
                    <a:pt x="4" y="4"/>
                  </a:lnTo>
                  <a:lnTo>
                    <a:pt x="2" y="4"/>
                  </a:lnTo>
                  <a:lnTo>
                    <a:pt x="0" y="6"/>
                  </a:lnTo>
                  <a:lnTo>
                    <a:pt x="8" y="8"/>
                  </a:lnTo>
                  <a:lnTo>
                    <a:pt x="20" y="8"/>
                  </a:lnTo>
                  <a:lnTo>
                    <a:pt x="22" y="6"/>
                  </a:lnTo>
                  <a:lnTo>
                    <a:pt x="22" y="2"/>
                  </a:lnTo>
                  <a:lnTo>
                    <a:pt x="20" y="0"/>
                  </a:lnTo>
                  <a:lnTo>
                    <a:pt x="1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 name="Google Shape;212;p28"/>
            <p:cNvSpPr/>
            <p:nvPr/>
          </p:nvSpPr>
          <p:spPr>
            <a:xfrm>
              <a:off x="1982062" y="1769836"/>
              <a:ext cx="21649" cy="32474"/>
            </a:xfrm>
            <a:custGeom>
              <a:avLst/>
              <a:gdLst/>
              <a:ahLst/>
              <a:cxnLst/>
              <a:rect l="l" t="t" r="r" b="b"/>
              <a:pathLst>
                <a:path w="12" h="18" extrusionOk="0">
                  <a:moveTo>
                    <a:pt x="6" y="0"/>
                  </a:moveTo>
                  <a:lnTo>
                    <a:pt x="6" y="6"/>
                  </a:lnTo>
                  <a:lnTo>
                    <a:pt x="10" y="6"/>
                  </a:lnTo>
                  <a:lnTo>
                    <a:pt x="12" y="6"/>
                  </a:lnTo>
                  <a:lnTo>
                    <a:pt x="12" y="12"/>
                  </a:lnTo>
                  <a:lnTo>
                    <a:pt x="12" y="14"/>
                  </a:lnTo>
                  <a:lnTo>
                    <a:pt x="10" y="18"/>
                  </a:lnTo>
                  <a:lnTo>
                    <a:pt x="4" y="10"/>
                  </a:lnTo>
                  <a:lnTo>
                    <a:pt x="0" y="4"/>
                  </a:lnTo>
                  <a:lnTo>
                    <a:pt x="2" y="2"/>
                  </a:lnTo>
                  <a:lnTo>
                    <a:pt x="6"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 name="Google Shape;213;p28"/>
            <p:cNvSpPr/>
            <p:nvPr/>
          </p:nvSpPr>
          <p:spPr>
            <a:xfrm>
              <a:off x="2930001" y="1766743"/>
              <a:ext cx="4639" cy="9278"/>
            </a:xfrm>
            <a:custGeom>
              <a:avLst/>
              <a:gdLst/>
              <a:ahLst/>
              <a:cxnLst/>
              <a:rect l="l" t="t" r="r" b="b"/>
              <a:pathLst>
                <a:path w="2" h="6" extrusionOk="0">
                  <a:moveTo>
                    <a:pt x="2" y="2"/>
                  </a:moveTo>
                  <a:lnTo>
                    <a:pt x="2" y="2"/>
                  </a:lnTo>
                  <a:lnTo>
                    <a:pt x="0" y="4"/>
                  </a:lnTo>
                  <a:lnTo>
                    <a:pt x="0" y="6"/>
                  </a:lnTo>
                  <a:lnTo>
                    <a:pt x="2" y="4"/>
                  </a:lnTo>
                  <a:lnTo>
                    <a:pt x="2" y="2"/>
                  </a:lnTo>
                  <a:lnTo>
                    <a:pt x="2" y="0"/>
                  </a:lnTo>
                  <a:lnTo>
                    <a:pt x="2" y="2"/>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 name="Google Shape;214;p28"/>
            <p:cNvSpPr/>
            <p:nvPr/>
          </p:nvSpPr>
          <p:spPr>
            <a:xfrm>
              <a:off x="2855774" y="1680145"/>
              <a:ext cx="6186" cy="7732"/>
            </a:xfrm>
            <a:custGeom>
              <a:avLst/>
              <a:gdLst/>
              <a:ahLst/>
              <a:cxnLst/>
              <a:rect l="l" t="t" r="r" b="b"/>
              <a:pathLst>
                <a:path w="4" h="4" extrusionOk="0">
                  <a:moveTo>
                    <a:pt x="2" y="0"/>
                  </a:moveTo>
                  <a:lnTo>
                    <a:pt x="2" y="0"/>
                  </a:lnTo>
                  <a:lnTo>
                    <a:pt x="4" y="0"/>
                  </a:lnTo>
                  <a:lnTo>
                    <a:pt x="2" y="2"/>
                  </a:lnTo>
                  <a:lnTo>
                    <a:pt x="0" y="4"/>
                  </a:lnTo>
                  <a:lnTo>
                    <a:pt x="0"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5" name="Google Shape;215;p28"/>
            <p:cNvSpPr/>
            <p:nvPr/>
          </p:nvSpPr>
          <p:spPr>
            <a:xfrm>
              <a:off x="2565052" y="1644578"/>
              <a:ext cx="4639" cy="6186"/>
            </a:xfrm>
            <a:custGeom>
              <a:avLst/>
              <a:gdLst/>
              <a:ahLst/>
              <a:cxnLst/>
              <a:rect l="l" t="t" r="r" b="b"/>
              <a:pathLst>
                <a:path w="2" h="4" extrusionOk="0">
                  <a:moveTo>
                    <a:pt x="0" y="0"/>
                  </a:moveTo>
                  <a:lnTo>
                    <a:pt x="2" y="4"/>
                  </a:lnTo>
                  <a:lnTo>
                    <a:pt x="2"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 name="Google Shape;216;p28"/>
            <p:cNvSpPr/>
            <p:nvPr/>
          </p:nvSpPr>
          <p:spPr>
            <a:xfrm>
              <a:off x="1759382" y="1593547"/>
              <a:ext cx="15464" cy="10825"/>
            </a:xfrm>
            <a:custGeom>
              <a:avLst/>
              <a:gdLst/>
              <a:ahLst/>
              <a:cxnLst/>
              <a:rect l="l" t="t" r="r" b="b"/>
              <a:pathLst>
                <a:path w="8" h="6" extrusionOk="0">
                  <a:moveTo>
                    <a:pt x="6" y="2"/>
                  </a:moveTo>
                  <a:lnTo>
                    <a:pt x="6" y="2"/>
                  </a:lnTo>
                  <a:lnTo>
                    <a:pt x="8" y="0"/>
                  </a:lnTo>
                  <a:lnTo>
                    <a:pt x="8" y="2"/>
                  </a:lnTo>
                  <a:lnTo>
                    <a:pt x="2" y="6"/>
                  </a:lnTo>
                  <a:lnTo>
                    <a:pt x="0" y="6"/>
                  </a:lnTo>
                  <a:lnTo>
                    <a:pt x="2" y="2"/>
                  </a:lnTo>
                  <a:lnTo>
                    <a:pt x="6" y="2"/>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 name="Google Shape;217;p28"/>
            <p:cNvSpPr/>
            <p:nvPr/>
          </p:nvSpPr>
          <p:spPr>
            <a:xfrm>
              <a:off x="1774845" y="1565712"/>
              <a:ext cx="3093" cy="21649"/>
            </a:xfrm>
            <a:custGeom>
              <a:avLst/>
              <a:gdLst/>
              <a:ahLst/>
              <a:cxnLst/>
              <a:rect l="l" t="t" r="r" b="b"/>
              <a:pathLst>
                <a:path w="2" h="12" extrusionOk="0">
                  <a:moveTo>
                    <a:pt x="2" y="0"/>
                  </a:moveTo>
                  <a:lnTo>
                    <a:pt x="2" y="0"/>
                  </a:lnTo>
                  <a:lnTo>
                    <a:pt x="0" y="12"/>
                  </a:lnTo>
                  <a:lnTo>
                    <a:pt x="0" y="4"/>
                  </a:lnTo>
                  <a:lnTo>
                    <a:pt x="0" y="2"/>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 name="Google Shape;218;p28"/>
            <p:cNvSpPr/>
            <p:nvPr/>
          </p:nvSpPr>
          <p:spPr>
            <a:xfrm>
              <a:off x="1720722" y="1530145"/>
              <a:ext cx="1277319" cy="743815"/>
            </a:xfrm>
            <a:custGeom>
              <a:avLst/>
              <a:gdLst/>
              <a:ahLst/>
              <a:cxnLst/>
              <a:rect l="l" t="t" r="r" b="b"/>
              <a:pathLst>
                <a:path w="714" h="416" extrusionOk="0">
                  <a:moveTo>
                    <a:pt x="712" y="80"/>
                  </a:moveTo>
                  <a:lnTo>
                    <a:pt x="712" y="78"/>
                  </a:lnTo>
                  <a:lnTo>
                    <a:pt x="712" y="76"/>
                  </a:lnTo>
                  <a:lnTo>
                    <a:pt x="710" y="76"/>
                  </a:lnTo>
                  <a:lnTo>
                    <a:pt x="708" y="74"/>
                  </a:lnTo>
                  <a:lnTo>
                    <a:pt x="708" y="72"/>
                  </a:lnTo>
                  <a:lnTo>
                    <a:pt x="708" y="68"/>
                  </a:lnTo>
                  <a:lnTo>
                    <a:pt x="708" y="66"/>
                  </a:lnTo>
                  <a:lnTo>
                    <a:pt x="706" y="66"/>
                  </a:lnTo>
                  <a:lnTo>
                    <a:pt x="704" y="66"/>
                  </a:lnTo>
                  <a:lnTo>
                    <a:pt x="704" y="60"/>
                  </a:lnTo>
                  <a:lnTo>
                    <a:pt x="704" y="48"/>
                  </a:lnTo>
                  <a:lnTo>
                    <a:pt x="704" y="44"/>
                  </a:lnTo>
                  <a:lnTo>
                    <a:pt x="702" y="42"/>
                  </a:lnTo>
                  <a:lnTo>
                    <a:pt x="696" y="38"/>
                  </a:lnTo>
                  <a:lnTo>
                    <a:pt x="692" y="38"/>
                  </a:lnTo>
                  <a:lnTo>
                    <a:pt x="690" y="42"/>
                  </a:lnTo>
                  <a:lnTo>
                    <a:pt x="690" y="44"/>
                  </a:lnTo>
                  <a:lnTo>
                    <a:pt x="688" y="42"/>
                  </a:lnTo>
                  <a:lnTo>
                    <a:pt x="688" y="38"/>
                  </a:lnTo>
                  <a:lnTo>
                    <a:pt x="686" y="38"/>
                  </a:lnTo>
                  <a:lnTo>
                    <a:pt x="684" y="40"/>
                  </a:lnTo>
                  <a:lnTo>
                    <a:pt x="680" y="48"/>
                  </a:lnTo>
                  <a:lnTo>
                    <a:pt x="678" y="50"/>
                  </a:lnTo>
                  <a:lnTo>
                    <a:pt x="678" y="56"/>
                  </a:lnTo>
                  <a:lnTo>
                    <a:pt x="676" y="60"/>
                  </a:lnTo>
                  <a:lnTo>
                    <a:pt x="672" y="62"/>
                  </a:lnTo>
                  <a:lnTo>
                    <a:pt x="666" y="68"/>
                  </a:lnTo>
                  <a:lnTo>
                    <a:pt x="664" y="70"/>
                  </a:lnTo>
                  <a:lnTo>
                    <a:pt x="662" y="72"/>
                  </a:lnTo>
                  <a:lnTo>
                    <a:pt x="646" y="74"/>
                  </a:lnTo>
                  <a:lnTo>
                    <a:pt x="626" y="76"/>
                  </a:lnTo>
                  <a:lnTo>
                    <a:pt x="622" y="76"/>
                  </a:lnTo>
                  <a:lnTo>
                    <a:pt x="612" y="80"/>
                  </a:lnTo>
                  <a:lnTo>
                    <a:pt x="604" y="88"/>
                  </a:lnTo>
                  <a:lnTo>
                    <a:pt x="602" y="90"/>
                  </a:lnTo>
                  <a:lnTo>
                    <a:pt x="600" y="92"/>
                  </a:lnTo>
                  <a:lnTo>
                    <a:pt x="604" y="88"/>
                  </a:lnTo>
                  <a:lnTo>
                    <a:pt x="602" y="98"/>
                  </a:lnTo>
                  <a:lnTo>
                    <a:pt x="598" y="102"/>
                  </a:lnTo>
                  <a:lnTo>
                    <a:pt x="594" y="106"/>
                  </a:lnTo>
                  <a:lnTo>
                    <a:pt x="590" y="108"/>
                  </a:lnTo>
                  <a:lnTo>
                    <a:pt x="578" y="110"/>
                  </a:lnTo>
                  <a:lnTo>
                    <a:pt x="562" y="110"/>
                  </a:lnTo>
                  <a:lnTo>
                    <a:pt x="562" y="114"/>
                  </a:lnTo>
                  <a:lnTo>
                    <a:pt x="564" y="118"/>
                  </a:lnTo>
                  <a:lnTo>
                    <a:pt x="554" y="126"/>
                  </a:lnTo>
                  <a:lnTo>
                    <a:pt x="548" y="130"/>
                  </a:lnTo>
                  <a:lnTo>
                    <a:pt x="542" y="134"/>
                  </a:lnTo>
                  <a:lnTo>
                    <a:pt x="538" y="132"/>
                  </a:lnTo>
                  <a:lnTo>
                    <a:pt x="534" y="134"/>
                  </a:lnTo>
                  <a:lnTo>
                    <a:pt x="534" y="136"/>
                  </a:lnTo>
                  <a:lnTo>
                    <a:pt x="530" y="140"/>
                  </a:lnTo>
                  <a:lnTo>
                    <a:pt x="526" y="142"/>
                  </a:lnTo>
                  <a:lnTo>
                    <a:pt x="520" y="144"/>
                  </a:lnTo>
                  <a:lnTo>
                    <a:pt x="516" y="144"/>
                  </a:lnTo>
                  <a:lnTo>
                    <a:pt x="514" y="140"/>
                  </a:lnTo>
                  <a:lnTo>
                    <a:pt x="516" y="140"/>
                  </a:lnTo>
                  <a:lnTo>
                    <a:pt x="514" y="136"/>
                  </a:lnTo>
                  <a:lnTo>
                    <a:pt x="510" y="136"/>
                  </a:lnTo>
                  <a:lnTo>
                    <a:pt x="506" y="136"/>
                  </a:lnTo>
                  <a:lnTo>
                    <a:pt x="512" y="130"/>
                  </a:lnTo>
                  <a:lnTo>
                    <a:pt x="514" y="126"/>
                  </a:lnTo>
                  <a:lnTo>
                    <a:pt x="516" y="124"/>
                  </a:lnTo>
                  <a:lnTo>
                    <a:pt x="516" y="122"/>
                  </a:lnTo>
                  <a:lnTo>
                    <a:pt x="520" y="118"/>
                  </a:lnTo>
                  <a:lnTo>
                    <a:pt x="518" y="124"/>
                  </a:lnTo>
                  <a:lnTo>
                    <a:pt x="520" y="120"/>
                  </a:lnTo>
                  <a:lnTo>
                    <a:pt x="522" y="114"/>
                  </a:lnTo>
                  <a:lnTo>
                    <a:pt x="516" y="96"/>
                  </a:lnTo>
                  <a:lnTo>
                    <a:pt x="510" y="96"/>
                  </a:lnTo>
                  <a:lnTo>
                    <a:pt x="508" y="100"/>
                  </a:lnTo>
                  <a:lnTo>
                    <a:pt x="504" y="102"/>
                  </a:lnTo>
                  <a:lnTo>
                    <a:pt x="508" y="92"/>
                  </a:lnTo>
                  <a:lnTo>
                    <a:pt x="508" y="86"/>
                  </a:lnTo>
                  <a:lnTo>
                    <a:pt x="508" y="78"/>
                  </a:lnTo>
                  <a:lnTo>
                    <a:pt x="504" y="70"/>
                  </a:lnTo>
                  <a:lnTo>
                    <a:pt x="496" y="70"/>
                  </a:lnTo>
                  <a:lnTo>
                    <a:pt x="496" y="68"/>
                  </a:lnTo>
                  <a:lnTo>
                    <a:pt x="492" y="64"/>
                  </a:lnTo>
                  <a:lnTo>
                    <a:pt x="490" y="70"/>
                  </a:lnTo>
                  <a:lnTo>
                    <a:pt x="486" y="74"/>
                  </a:lnTo>
                  <a:lnTo>
                    <a:pt x="484" y="74"/>
                  </a:lnTo>
                  <a:lnTo>
                    <a:pt x="484" y="80"/>
                  </a:lnTo>
                  <a:lnTo>
                    <a:pt x="480" y="80"/>
                  </a:lnTo>
                  <a:lnTo>
                    <a:pt x="476" y="80"/>
                  </a:lnTo>
                  <a:lnTo>
                    <a:pt x="474" y="82"/>
                  </a:lnTo>
                  <a:lnTo>
                    <a:pt x="476" y="86"/>
                  </a:lnTo>
                  <a:lnTo>
                    <a:pt x="476" y="92"/>
                  </a:lnTo>
                  <a:lnTo>
                    <a:pt x="472" y="92"/>
                  </a:lnTo>
                  <a:lnTo>
                    <a:pt x="474" y="108"/>
                  </a:lnTo>
                  <a:lnTo>
                    <a:pt x="474" y="114"/>
                  </a:lnTo>
                  <a:lnTo>
                    <a:pt x="474" y="122"/>
                  </a:lnTo>
                  <a:lnTo>
                    <a:pt x="464" y="136"/>
                  </a:lnTo>
                  <a:lnTo>
                    <a:pt x="462" y="136"/>
                  </a:lnTo>
                  <a:lnTo>
                    <a:pt x="458" y="136"/>
                  </a:lnTo>
                  <a:lnTo>
                    <a:pt x="454" y="126"/>
                  </a:lnTo>
                  <a:lnTo>
                    <a:pt x="452" y="114"/>
                  </a:lnTo>
                  <a:lnTo>
                    <a:pt x="454" y="104"/>
                  </a:lnTo>
                  <a:lnTo>
                    <a:pt x="456" y="90"/>
                  </a:lnTo>
                  <a:lnTo>
                    <a:pt x="460" y="90"/>
                  </a:lnTo>
                  <a:lnTo>
                    <a:pt x="462" y="86"/>
                  </a:lnTo>
                  <a:lnTo>
                    <a:pt x="462" y="78"/>
                  </a:lnTo>
                  <a:lnTo>
                    <a:pt x="460" y="80"/>
                  </a:lnTo>
                  <a:lnTo>
                    <a:pt x="456" y="82"/>
                  </a:lnTo>
                  <a:lnTo>
                    <a:pt x="456" y="86"/>
                  </a:lnTo>
                  <a:lnTo>
                    <a:pt x="454" y="86"/>
                  </a:lnTo>
                  <a:lnTo>
                    <a:pt x="450" y="86"/>
                  </a:lnTo>
                  <a:lnTo>
                    <a:pt x="458" y="74"/>
                  </a:lnTo>
                  <a:lnTo>
                    <a:pt x="460" y="68"/>
                  </a:lnTo>
                  <a:lnTo>
                    <a:pt x="464" y="64"/>
                  </a:lnTo>
                  <a:lnTo>
                    <a:pt x="470" y="64"/>
                  </a:lnTo>
                  <a:lnTo>
                    <a:pt x="480" y="62"/>
                  </a:lnTo>
                  <a:lnTo>
                    <a:pt x="482" y="58"/>
                  </a:lnTo>
                  <a:lnTo>
                    <a:pt x="484" y="58"/>
                  </a:lnTo>
                  <a:lnTo>
                    <a:pt x="486" y="60"/>
                  </a:lnTo>
                  <a:lnTo>
                    <a:pt x="488" y="60"/>
                  </a:lnTo>
                  <a:lnTo>
                    <a:pt x="490" y="62"/>
                  </a:lnTo>
                  <a:lnTo>
                    <a:pt x="494" y="62"/>
                  </a:lnTo>
                  <a:lnTo>
                    <a:pt x="494" y="58"/>
                  </a:lnTo>
                  <a:lnTo>
                    <a:pt x="496" y="58"/>
                  </a:lnTo>
                  <a:lnTo>
                    <a:pt x="498" y="62"/>
                  </a:lnTo>
                  <a:lnTo>
                    <a:pt x="502" y="62"/>
                  </a:lnTo>
                  <a:lnTo>
                    <a:pt x="504" y="60"/>
                  </a:lnTo>
                  <a:lnTo>
                    <a:pt x="502" y="60"/>
                  </a:lnTo>
                  <a:lnTo>
                    <a:pt x="500" y="58"/>
                  </a:lnTo>
                  <a:lnTo>
                    <a:pt x="498" y="54"/>
                  </a:lnTo>
                  <a:lnTo>
                    <a:pt x="494" y="54"/>
                  </a:lnTo>
                  <a:lnTo>
                    <a:pt x="488" y="54"/>
                  </a:lnTo>
                  <a:lnTo>
                    <a:pt x="488" y="44"/>
                  </a:lnTo>
                  <a:lnTo>
                    <a:pt x="484" y="46"/>
                  </a:lnTo>
                  <a:lnTo>
                    <a:pt x="478" y="48"/>
                  </a:lnTo>
                  <a:lnTo>
                    <a:pt x="472" y="52"/>
                  </a:lnTo>
                  <a:lnTo>
                    <a:pt x="464" y="52"/>
                  </a:lnTo>
                  <a:lnTo>
                    <a:pt x="460" y="50"/>
                  </a:lnTo>
                  <a:lnTo>
                    <a:pt x="458" y="48"/>
                  </a:lnTo>
                  <a:lnTo>
                    <a:pt x="456" y="42"/>
                  </a:lnTo>
                  <a:lnTo>
                    <a:pt x="452" y="42"/>
                  </a:lnTo>
                  <a:lnTo>
                    <a:pt x="450" y="44"/>
                  </a:lnTo>
                  <a:lnTo>
                    <a:pt x="444" y="44"/>
                  </a:lnTo>
                  <a:lnTo>
                    <a:pt x="446" y="44"/>
                  </a:lnTo>
                  <a:lnTo>
                    <a:pt x="444" y="42"/>
                  </a:lnTo>
                  <a:lnTo>
                    <a:pt x="444" y="40"/>
                  </a:lnTo>
                  <a:lnTo>
                    <a:pt x="450" y="38"/>
                  </a:lnTo>
                  <a:lnTo>
                    <a:pt x="452" y="36"/>
                  </a:lnTo>
                  <a:lnTo>
                    <a:pt x="454" y="36"/>
                  </a:lnTo>
                  <a:lnTo>
                    <a:pt x="452" y="34"/>
                  </a:lnTo>
                  <a:lnTo>
                    <a:pt x="452" y="32"/>
                  </a:lnTo>
                  <a:lnTo>
                    <a:pt x="440" y="40"/>
                  </a:lnTo>
                  <a:lnTo>
                    <a:pt x="426" y="46"/>
                  </a:lnTo>
                  <a:lnTo>
                    <a:pt x="426" y="48"/>
                  </a:lnTo>
                  <a:lnTo>
                    <a:pt x="422" y="48"/>
                  </a:lnTo>
                  <a:lnTo>
                    <a:pt x="420" y="46"/>
                  </a:lnTo>
                  <a:lnTo>
                    <a:pt x="418" y="44"/>
                  </a:lnTo>
                  <a:lnTo>
                    <a:pt x="416" y="42"/>
                  </a:lnTo>
                  <a:lnTo>
                    <a:pt x="402" y="44"/>
                  </a:lnTo>
                  <a:lnTo>
                    <a:pt x="410" y="36"/>
                  </a:lnTo>
                  <a:lnTo>
                    <a:pt x="416" y="32"/>
                  </a:lnTo>
                  <a:lnTo>
                    <a:pt x="422" y="30"/>
                  </a:lnTo>
                  <a:lnTo>
                    <a:pt x="428" y="28"/>
                  </a:lnTo>
                  <a:lnTo>
                    <a:pt x="434" y="24"/>
                  </a:lnTo>
                  <a:lnTo>
                    <a:pt x="432" y="22"/>
                  </a:lnTo>
                  <a:lnTo>
                    <a:pt x="428" y="22"/>
                  </a:lnTo>
                  <a:lnTo>
                    <a:pt x="426" y="18"/>
                  </a:lnTo>
                  <a:lnTo>
                    <a:pt x="424" y="18"/>
                  </a:lnTo>
                  <a:lnTo>
                    <a:pt x="420" y="18"/>
                  </a:lnTo>
                  <a:lnTo>
                    <a:pt x="412" y="18"/>
                  </a:lnTo>
                  <a:lnTo>
                    <a:pt x="408" y="18"/>
                  </a:lnTo>
                  <a:lnTo>
                    <a:pt x="404" y="16"/>
                  </a:lnTo>
                  <a:lnTo>
                    <a:pt x="400" y="14"/>
                  </a:lnTo>
                  <a:lnTo>
                    <a:pt x="396" y="12"/>
                  </a:lnTo>
                  <a:lnTo>
                    <a:pt x="392" y="12"/>
                  </a:lnTo>
                  <a:lnTo>
                    <a:pt x="388" y="14"/>
                  </a:lnTo>
                  <a:lnTo>
                    <a:pt x="388" y="16"/>
                  </a:lnTo>
                  <a:lnTo>
                    <a:pt x="386" y="14"/>
                  </a:lnTo>
                  <a:lnTo>
                    <a:pt x="380" y="12"/>
                  </a:lnTo>
                  <a:lnTo>
                    <a:pt x="376" y="12"/>
                  </a:lnTo>
                  <a:lnTo>
                    <a:pt x="374" y="12"/>
                  </a:lnTo>
                  <a:lnTo>
                    <a:pt x="372" y="6"/>
                  </a:lnTo>
                  <a:lnTo>
                    <a:pt x="370" y="2"/>
                  </a:lnTo>
                  <a:lnTo>
                    <a:pt x="368" y="0"/>
                  </a:lnTo>
                  <a:lnTo>
                    <a:pt x="366" y="0"/>
                  </a:lnTo>
                  <a:lnTo>
                    <a:pt x="366" y="2"/>
                  </a:lnTo>
                  <a:lnTo>
                    <a:pt x="366" y="6"/>
                  </a:lnTo>
                  <a:lnTo>
                    <a:pt x="28" y="4"/>
                  </a:lnTo>
                  <a:lnTo>
                    <a:pt x="28" y="8"/>
                  </a:lnTo>
                  <a:lnTo>
                    <a:pt x="28" y="10"/>
                  </a:lnTo>
                  <a:lnTo>
                    <a:pt x="26" y="16"/>
                  </a:lnTo>
                  <a:lnTo>
                    <a:pt x="26" y="18"/>
                  </a:lnTo>
                  <a:lnTo>
                    <a:pt x="24" y="22"/>
                  </a:lnTo>
                  <a:lnTo>
                    <a:pt x="0" y="18"/>
                  </a:lnTo>
                  <a:lnTo>
                    <a:pt x="2" y="28"/>
                  </a:lnTo>
                  <a:lnTo>
                    <a:pt x="8" y="36"/>
                  </a:lnTo>
                  <a:lnTo>
                    <a:pt x="12" y="42"/>
                  </a:lnTo>
                  <a:lnTo>
                    <a:pt x="12" y="46"/>
                  </a:lnTo>
                  <a:lnTo>
                    <a:pt x="12" y="56"/>
                  </a:lnTo>
                  <a:lnTo>
                    <a:pt x="10" y="62"/>
                  </a:lnTo>
                  <a:lnTo>
                    <a:pt x="10" y="74"/>
                  </a:lnTo>
                  <a:lnTo>
                    <a:pt x="12" y="86"/>
                  </a:lnTo>
                  <a:lnTo>
                    <a:pt x="6" y="108"/>
                  </a:lnTo>
                  <a:lnTo>
                    <a:pt x="6" y="120"/>
                  </a:lnTo>
                  <a:lnTo>
                    <a:pt x="8" y="132"/>
                  </a:lnTo>
                  <a:lnTo>
                    <a:pt x="12" y="134"/>
                  </a:lnTo>
                  <a:lnTo>
                    <a:pt x="12" y="142"/>
                  </a:lnTo>
                  <a:lnTo>
                    <a:pt x="12" y="146"/>
                  </a:lnTo>
                  <a:lnTo>
                    <a:pt x="12" y="148"/>
                  </a:lnTo>
                  <a:lnTo>
                    <a:pt x="8" y="166"/>
                  </a:lnTo>
                  <a:lnTo>
                    <a:pt x="10" y="168"/>
                  </a:lnTo>
                  <a:lnTo>
                    <a:pt x="12" y="172"/>
                  </a:lnTo>
                  <a:lnTo>
                    <a:pt x="14" y="178"/>
                  </a:lnTo>
                  <a:lnTo>
                    <a:pt x="16" y="182"/>
                  </a:lnTo>
                  <a:lnTo>
                    <a:pt x="16" y="186"/>
                  </a:lnTo>
                  <a:lnTo>
                    <a:pt x="16" y="190"/>
                  </a:lnTo>
                  <a:lnTo>
                    <a:pt x="26" y="206"/>
                  </a:lnTo>
                  <a:lnTo>
                    <a:pt x="28" y="204"/>
                  </a:lnTo>
                  <a:lnTo>
                    <a:pt x="30" y="202"/>
                  </a:lnTo>
                  <a:lnTo>
                    <a:pt x="28" y="200"/>
                  </a:lnTo>
                  <a:lnTo>
                    <a:pt x="32" y="202"/>
                  </a:lnTo>
                  <a:lnTo>
                    <a:pt x="34" y="202"/>
                  </a:lnTo>
                  <a:lnTo>
                    <a:pt x="32" y="204"/>
                  </a:lnTo>
                  <a:lnTo>
                    <a:pt x="32" y="208"/>
                  </a:lnTo>
                  <a:lnTo>
                    <a:pt x="32" y="212"/>
                  </a:lnTo>
                  <a:lnTo>
                    <a:pt x="30" y="216"/>
                  </a:lnTo>
                  <a:lnTo>
                    <a:pt x="40" y="220"/>
                  </a:lnTo>
                  <a:lnTo>
                    <a:pt x="36" y="224"/>
                  </a:lnTo>
                  <a:lnTo>
                    <a:pt x="36" y="228"/>
                  </a:lnTo>
                  <a:lnTo>
                    <a:pt x="36" y="232"/>
                  </a:lnTo>
                  <a:lnTo>
                    <a:pt x="38" y="236"/>
                  </a:lnTo>
                  <a:lnTo>
                    <a:pt x="44" y="240"/>
                  </a:lnTo>
                  <a:lnTo>
                    <a:pt x="52" y="246"/>
                  </a:lnTo>
                  <a:lnTo>
                    <a:pt x="50" y="248"/>
                  </a:lnTo>
                  <a:lnTo>
                    <a:pt x="48" y="250"/>
                  </a:lnTo>
                  <a:lnTo>
                    <a:pt x="52" y="252"/>
                  </a:lnTo>
                  <a:lnTo>
                    <a:pt x="52" y="256"/>
                  </a:lnTo>
                  <a:lnTo>
                    <a:pt x="54" y="258"/>
                  </a:lnTo>
                  <a:lnTo>
                    <a:pt x="54" y="268"/>
                  </a:lnTo>
                  <a:lnTo>
                    <a:pt x="56" y="268"/>
                  </a:lnTo>
                  <a:lnTo>
                    <a:pt x="56" y="266"/>
                  </a:lnTo>
                  <a:lnTo>
                    <a:pt x="58" y="266"/>
                  </a:lnTo>
                  <a:lnTo>
                    <a:pt x="72" y="272"/>
                  </a:lnTo>
                  <a:lnTo>
                    <a:pt x="72" y="278"/>
                  </a:lnTo>
                  <a:lnTo>
                    <a:pt x="74" y="278"/>
                  </a:lnTo>
                  <a:lnTo>
                    <a:pt x="76" y="276"/>
                  </a:lnTo>
                  <a:lnTo>
                    <a:pt x="78" y="276"/>
                  </a:lnTo>
                  <a:lnTo>
                    <a:pt x="82" y="280"/>
                  </a:lnTo>
                  <a:lnTo>
                    <a:pt x="84" y="284"/>
                  </a:lnTo>
                  <a:lnTo>
                    <a:pt x="90" y="286"/>
                  </a:lnTo>
                  <a:lnTo>
                    <a:pt x="90" y="294"/>
                  </a:lnTo>
                  <a:lnTo>
                    <a:pt x="122" y="290"/>
                  </a:lnTo>
                  <a:lnTo>
                    <a:pt x="122" y="294"/>
                  </a:lnTo>
                  <a:lnTo>
                    <a:pt x="156" y="312"/>
                  </a:lnTo>
                  <a:lnTo>
                    <a:pt x="196" y="314"/>
                  </a:lnTo>
                  <a:lnTo>
                    <a:pt x="196" y="306"/>
                  </a:lnTo>
                  <a:lnTo>
                    <a:pt x="222" y="308"/>
                  </a:lnTo>
                  <a:lnTo>
                    <a:pt x="226" y="310"/>
                  </a:lnTo>
                  <a:lnTo>
                    <a:pt x="228" y="316"/>
                  </a:lnTo>
                  <a:lnTo>
                    <a:pt x="230" y="318"/>
                  </a:lnTo>
                  <a:lnTo>
                    <a:pt x="234" y="320"/>
                  </a:lnTo>
                  <a:lnTo>
                    <a:pt x="238" y="322"/>
                  </a:lnTo>
                  <a:lnTo>
                    <a:pt x="242" y="328"/>
                  </a:lnTo>
                  <a:lnTo>
                    <a:pt x="246" y="332"/>
                  </a:lnTo>
                  <a:lnTo>
                    <a:pt x="244" y="336"/>
                  </a:lnTo>
                  <a:lnTo>
                    <a:pt x="246" y="340"/>
                  </a:lnTo>
                  <a:lnTo>
                    <a:pt x="250" y="344"/>
                  </a:lnTo>
                  <a:lnTo>
                    <a:pt x="256" y="348"/>
                  </a:lnTo>
                  <a:lnTo>
                    <a:pt x="262" y="346"/>
                  </a:lnTo>
                  <a:lnTo>
                    <a:pt x="264" y="346"/>
                  </a:lnTo>
                  <a:lnTo>
                    <a:pt x="266" y="342"/>
                  </a:lnTo>
                  <a:lnTo>
                    <a:pt x="268" y="338"/>
                  </a:lnTo>
                  <a:lnTo>
                    <a:pt x="270" y="336"/>
                  </a:lnTo>
                  <a:lnTo>
                    <a:pt x="274" y="338"/>
                  </a:lnTo>
                  <a:lnTo>
                    <a:pt x="278" y="338"/>
                  </a:lnTo>
                  <a:lnTo>
                    <a:pt x="282" y="340"/>
                  </a:lnTo>
                  <a:lnTo>
                    <a:pt x="284" y="342"/>
                  </a:lnTo>
                  <a:lnTo>
                    <a:pt x="288" y="346"/>
                  </a:lnTo>
                  <a:lnTo>
                    <a:pt x="294" y="352"/>
                  </a:lnTo>
                  <a:lnTo>
                    <a:pt x="296" y="356"/>
                  </a:lnTo>
                  <a:lnTo>
                    <a:pt x="296" y="360"/>
                  </a:lnTo>
                  <a:lnTo>
                    <a:pt x="298" y="364"/>
                  </a:lnTo>
                  <a:lnTo>
                    <a:pt x="302" y="370"/>
                  </a:lnTo>
                  <a:lnTo>
                    <a:pt x="304" y="374"/>
                  </a:lnTo>
                  <a:lnTo>
                    <a:pt x="306" y="378"/>
                  </a:lnTo>
                  <a:lnTo>
                    <a:pt x="310" y="386"/>
                  </a:lnTo>
                  <a:lnTo>
                    <a:pt x="312" y="390"/>
                  </a:lnTo>
                  <a:lnTo>
                    <a:pt x="312" y="392"/>
                  </a:lnTo>
                  <a:lnTo>
                    <a:pt x="314" y="396"/>
                  </a:lnTo>
                  <a:lnTo>
                    <a:pt x="320" y="400"/>
                  </a:lnTo>
                  <a:lnTo>
                    <a:pt x="326" y="400"/>
                  </a:lnTo>
                  <a:lnTo>
                    <a:pt x="330" y="402"/>
                  </a:lnTo>
                  <a:lnTo>
                    <a:pt x="332" y="406"/>
                  </a:lnTo>
                  <a:lnTo>
                    <a:pt x="336" y="404"/>
                  </a:lnTo>
                  <a:lnTo>
                    <a:pt x="330" y="394"/>
                  </a:lnTo>
                  <a:lnTo>
                    <a:pt x="330" y="392"/>
                  </a:lnTo>
                  <a:lnTo>
                    <a:pt x="330" y="388"/>
                  </a:lnTo>
                  <a:lnTo>
                    <a:pt x="330" y="382"/>
                  </a:lnTo>
                  <a:lnTo>
                    <a:pt x="334" y="382"/>
                  </a:lnTo>
                  <a:lnTo>
                    <a:pt x="334" y="378"/>
                  </a:lnTo>
                  <a:lnTo>
                    <a:pt x="334" y="376"/>
                  </a:lnTo>
                  <a:lnTo>
                    <a:pt x="336" y="374"/>
                  </a:lnTo>
                  <a:lnTo>
                    <a:pt x="340" y="372"/>
                  </a:lnTo>
                  <a:lnTo>
                    <a:pt x="346" y="370"/>
                  </a:lnTo>
                  <a:lnTo>
                    <a:pt x="348" y="368"/>
                  </a:lnTo>
                  <a:lnTo>
                    <a:pt x="348" y="366"/>
                  </a:lnTo>
                  <a:lnTo>
                    <a:pt x="348" y="364"/>
                  </a:lnTo>
                  <a:lnTo>
                    <a:pt x="348" y="362"/>
                  </a:lnTo>
                  <a:lnTo>
                    <a:pt x="354" y="360"/>
                  </a:lnTo>
                  <a:lnTo>
                    <a:pt x="358" y="360"/>
                  </a:lnTo>
                  <a:lnTo>
                    <a:pt x="364" y="346"/>
                  </a:lnTo>
                  <a:lnTo>
                    <a:pt x="368" y="348"/>
                  </a:lnTo>
                  <a:lnTo>
                    <a:pt x="372" y="348"/>
                  </a:lnTo>
                  <a:lnTo>
                    <a:pt x="376" y="346"/>
                  </a:lnTo>
                  <a:lnTo>
                    <a:pt x="380" y="344"/>
                  </a:lnTo>
                  <a:lnTo>
                    <a:pt x="386" y="338"/>
                  </a:lnTo>
                  <a:lnTo>
                    <a:pt x="392" y="340"/>
                  </a:lnTo>
                  <a:lnTo>
                    <a:pt x="400" y="342"/>
                  </a:lnTo>
                  <a:lnTo>
                    <a:pt x="410" y="346"/>
                  </a:lnTo>
                  <a:lnTo>
                    <a:pt x="412" y="350"/>
                  </a:lnTo>
                  <a:lnTo>
                    <a:pt x="412" y="352"/>
                  </a:lnTo>
                  <a:lnTo>
                    <a:pt x="416" y="352"/>
                  </a:lnTo>
                  <a:lnTo>
                    <a:pt x="418" y="352"/>
                  </a:lnTo>
                  <a:lnTo>
                    <a:pt x="420" y="350"/>
                  </a:lnTo>
                  <a:lnTo>
                    <a:pt x="422" y="350"/>
                  </a:lnTo>
                  <a:lnTo>
                    <a:pt x="420" y="344"/>
                  </a:lnTo>
                  <a:lnTo>
                    <a:pt x="426" y="340"/>
                  </a:lnTo>
                  <a:lnTo>
                    <a:pt x="432" y="348"/>
                  </a:lnTo>
                  <a:lnTo>
                    <a:pt x="436" y="348"/>
                  </a:lnTo>
                  <a:lnTo>
                    <a:pt x="440" y="348"/>
                  </a:lnTo>
                  <a:lnTo>
                    <a:pt x="440" y="352"/>
                  </a:lnTo>
                  <a:lnTo>
                    <a:pt x="442" y="350"/>
                  </a:lnTo>
                  <a:lnTo>
                    <a:pt x="444" y="350"/>
                  </a:lnTo>
                  <a:lnTo>
                    <a:pt x="442" y="348"/>
                  </a:lnTo>
                  <a:lnTo>
                    <a:pt x="438" y="346"/>
                  </a:lnTo>
                  <a:lnTo>
                    <a:pt x="438" y="344"/>
                  </a:lnTo>
                  <a:lnTo>
                    <a:pt x="440" y="342"/>
                  </a:lnTo>
                  <a:lnTo>
                    <a:pt x="440" y="340"/>
                  </a:lnTo>
                  <a:lnTo>
                    <a:pt x="442" y="338"/>
                  </a:lnTo>
                  <a:lnTo>
                    <a:pt x="432" y="334"/>
                  </a:lnTo>
                  <a:lnTo>
                    <a:pt x="430" y="334"/>
                  </a:lnTo>
                  <a:lnTo>
                    <a:pt x="428" y="330"/>
                  </a:lnTo>
                  <a:lnTo>
                    <a:pt x="432" y="332"/>
                  </a:lnTo>
                  <a:lnTo>
                    <a:pt x="434" y="332"/>
                  </a:lnTo>
                  <a:lnTo>
                    <a:pt x="438" y="332"/>
                  </a:lnTo>
                  <a:lnTo>
                    <a:pt x="438" y="328"/>
                  </a:lnTo>
                  <a:lnTo>
                    <a:pt x="452" y="330"/>
                  </a:lnTo>
                  <a:lnTo>
                    <a:pt x="452" y="328"/>
                  </a:lnTo>
                  <a:lnTo>
                    <a:pt x="454" y="328"/>
                  </a:lnTo>
                  <a:lnTo>
                    <a:pt x="456" y="330"/>
                  </a:lnTo>
                  <a:lnTo>
                    <a:pt x="458" y="332"/>
                  </a:lnTo>
                  <a:lnTo>
                    <a:pt x="460" y="332"/>
                  </a:lnTo>
                  <a:lnTo>
                    <a:pt x="464" y="328"/>
                  </a:lnTo>
                  <a:lnTo>
                    <a:pt x="470" y="330"/>
                  </a:lnTo>
                  <a:lnTo>
                    <a:pt x="472" y="328"/>
                  </a:lnTo>
                  <a:lnTo>
                    <a:pt x="474" y="328"/>
                  </a:lnTo>
                  <a:lnTo>
                    <a:pt x="476" y="328"/>
                  </a:lnTo>
                  <a:lnTo>
                    <a:pt x="476" y="330"/>
                  </a:lnTo>
                  <a:lnTo>
                    <a:pt x="476" y="332"/>
                  </a:lnTo>
                  <a:lnTo>
                    <a:pt x="480" y="334"/>
                  </a:lnTo>
                  <a:lnTo>
                    <a:pt x="486" y="334"/>
                  </a:lnTo>
                  <a:lnTo>
                    <a:pt x="486" y="338"/>
                  </a:lnTo>
                  <a:lnTo>
                    <a:pt x="488" y="340"/>
                  </a:lnTo>
                  <a:lnTo>
                    <a:pt x="492" y="340"/>
                  </a:lnTo>
                  <a:lnTo>
                    <a:pt x="496" y="342"/>
                  </a:lnTo>
                  <a:lnTo>
                    <a:pt x="500" y="336"/>
                  </a:lnTo>
                  <a:lnTo>
                    <a:pt x="504" y="336"/>
                  </a:lnTo>
                  <a:lnTo>
                    <a:pt x="506" y="336"/>
                  </a:lnTo>
                  <a:lnTo>
                    <a:pt x="508" y="342"/>
                  </a:lnTo>
                  <a:lnTo>
                    <a:pt x="510" y="346"/>
                  </a:lnTo>
                  <a:lnTo>
                    <a:pt x="516" y="348"/>
                  </a:lnTo>
                  <a:lnTo>
                    <a:pt x="516" y="354"/>
                  </a:lnTo>
                  <a:lnTo>
                    <a:pt x="516" y="362"/>
                  </a:lnTo>
                  <a:lnTo>
                    <a:pt x="516" y="376"/>
                  </a:lnTo>
                  <a:lnTo>
                    <a:pt x="520" y="374"/>
                  </a:lnTo>
                  <a:lnTo>
                    <a:pt x="524" y="374"/>
                  </a:lnTo>
                  <a:lnTo>
                    <a:pt x="520" y="378"/>
                  </a:lnTo>
                  <a:lnTo>
                    <a:pt x="520" y="382"/>
                  </a:lnTo>
                  <a:lnTo>
                    <a:pt x="520" y="386"/>
                  </a:lnTo>
                  <a:lnTo>
                    <a:pt x="528" y="390"/>
                  </a:lnTo>
                  <a:lnTo>
                    <a:pt x="528" y="394"/>
                  </a:lnTo>
                  <a:lnTo>
                    <a:pt x="530" y="400"/>
                  </a:lnTo>
                  <a:lnTo>
                    <a:pt x="536" y="406"/>
                  </a:lnTo>
                  <a:lnTo>
                    <a:pt x="534" y="408"/>
                  </a:lnTo>
                  <a:lnTo>
                    <a:pt x="536" y="412"/>
                  </a:lnTo>
                  <a:lnTo>
                    <a:pt x="540" y="414"/>
                  </a:lnTo>
                  <a:lnTo>
                    <a:pt x="544" y="416"/>
                  </a:lnTo>
                  <a:lnTo>
                    <a:pt x="548" y="400"/>
                  </a:lnTo>
                  <a:lnTo>
                    <a:pt x="548" y="392"/>
                  </a:lnTo>
                  <a:lnTo>
                    <a:pt x="548" y="382"/>
                  </a:lnTo>
                  <a:lnTo>
                    <a:pt x="542" y="362"/>
                  </a:lnTo>
                  <a:lnTo>
                    <a:pt x="538" y="360"/>
                  </a:lnTo>
                  <a:lnTo>
                    <a:pt x="540" y="358"/>
                  </a:lnTo>
                  <a:lnTo>
                    <a:pt x="542" y="356"/>
                  </a:lnTo>
                  <a:lnTo>
                    <a:pt x="540" y="354"/>
                  </a:lnTo>
                  <a:lnTo>
                    <a:pt x="536" y="346"/>
                  </a:lnTo>
                  <a:lnTo>
                    <a:pt x="536" y="340"/>
                  </a:lnTo>
                  <a:lnTo>
                    <a:pt x="536" y="332"/>
                  </a:lnTo>
                  <a:lnTo>
                    <a:pt x="530" y="330"/>
                  </a:lnTo>
                  <a:lnTo>
                    <a:pt x="530" y="328"/>
                  </a:lnTo>
                  <a:lnTo>
                    <a:pt x="532" y="328"/>
                  </a:lnTo>
                  <a:lnTo>
                    <a:pt x="534" y="328"/>
                  </a:lnTo>
                  <a:lnTo>
                    <a:pt x="532" y="326"/>
                  </a:lnTo>
                  <a:lnTo>
                    <a:pt x="534" y="326"/>
                  </a:lnTo>
                  <a:lnTo>
                    <a:pt x="536" y="324"/>
                  </a:lnTo>
                  <a:lnTo>
                    <a:pt x="538" y="324"/>
                  </a:lnTo>
                  <a:lnTo>
                    <a:pt x="536" y="324"/>
                  </a:lnTo>
                  <a:lnTo>
                    <a:pt x="534" y="322"/>
                  </a:lnTo>
                  <a:lnTo>
                    <a:pt x="534" y="320"/>
                  </a:lnTo>
                  <a:lnTo>
                    <a:pt x="536" y="316"/>
                  </a:lnTo>
                  <a:lnTo>
                    <a:pt x="540" y="306"/>
                  </a:lnTo>
                  <a:lnTo>
                    <a:pt x="540" y="302"/>
                  </a:lnTo>
                  <a:lnTo>
                    <a:pt x="540" y="298"/>
                  </a:lnTo>
                  <a:lnTo>
                    <a:pt x="544" y="298"/>
                  </a:lnTo>
                  <a:lnTo>
                    <a:pt x="546" y="298"/>
                  </a:lnTo>
                  <a:lnTo>
                    <a:pt x="548" y="296"/>
                  </a:lnTo>
                  <a:lnTo>
                    <a:pt x="548" y="292"/>
                  </a:lnTo>
                  <a:lnTo>
                    <a:pt x="556" y="290"/>
                  </a:lnTo>
                  <a:lnTo>
                    <a:pt x="562" y="286"/>
                  </a:lnTo>
                  <a:lnTo>
                    <a:pt x="562" y="282"/>
                  </a:lnTo>
                  <a:lnTo>
                    <a:pt x="562" y="280"/>
                  </a:lnTo>
                  <a:lnTo>
                    <a:pt x="564" y="280"/>
                  </a:lnTo>
                  <a:lnTo>
                    <a:pt x="568" y="278"/>
                  </a:lnTo>
                  <a:lnTo>
                    <a:pt x="570" y="278"/>
                  </a:lnTo>
                  <a:lnTo>
                    <a:pt x="574" y="276"/>
                  </a:lnTo>
                  <a:lnTo>
                    <a:pt x="578" y="276"/>
                  </a:lnTo>
                  <a:lnTo>
                    <a:pt x="580" y="272"/>
                  </a:lnTo>
                  <a:lnTo>
                    <a:pt x="580" y="270"/>
                  </a:lnTo>
                  <a:lnTo>
                    <a:pt x="584" y="264"/>
                  </a:lnTo>
                  <a:lnTo>
                    <a:pt x="588" y="262"/>
                  </a:lnTo>
                  <a:lnTo>
                    <a:pt x="584" y="254"/>
                  </a:lnTo>
                  <a:lnTo>
                    <a:pt x="592" y="252"/>
                  </a:lnTo>
                  <a:lnTo>
                    <a:pt x="590" y="248"/>
                  </a:lnTo>
                  <a:lnTo>
                    <a:pt x="604" y="246"/>
                  </a:lnTo>
                  <a:lnTo>
                    <a:pt x="602" y="244"/>
                  </a:lnTo>
                  <a:lnTo>
                    <a:pt x="600" y="240"/>
                  </a:lnTo>
                  <a:lnTo>
                    <a:pt x="592" y="240"/>
                  </a:lnTo>
                  <a:lnTo>
                    <a:pt x="592" y="236"/>
                  </a:lnTo>
                  <a:lnTo>
                    <a:pt x="596" y="236"/>
                  </a:lnTo>
                  <a:lnTo>
                    <a:pt x="600" y="234"/>
                  </a:lnTo>
                  <a:lnTo>
                    <a:pt x="600" y="228"/>
                  </a:lnTo>
                  <a:lnTo>
                    <a:pt x="596" y="226"/>
                  </a:lnTo>
                  <a:lnTo>
                    <a:pt x="592" y="226"/>
                  </a:lnTo>
                  <a:lnTo>
                    <a:pt x="590" y="222"/>
                  </a:lnTo>
                  <a:lnTo>
                    <a:pt x="588" y="220"/>
                  </a:lnTo>
                  <a:lnTo>
                    <a:pt x="592" y="216"/>
                  </a:lnTo>
                  <a:lnTo>
                    <a:pt x="594" y="212"/>
                  </a:lnTo>
                  <a:lnTo>
                    <a:pt x="592" y="210"/>
                  </a:lnTo>
                  <a:lnTo>
                    <a:pt x="592" y="206"/>
                  </a:lnTo>
                  <a:lnTo>
                    <a:pt x="590" y="204"/>
                  </a:lnTo>
                  <a:lnTo>
                    <a:pt x="584" y="202"/>
                  </a:lnTo>
                  <a:lnTo>
                    <a:pt x="586" y="200"/>
                  </a:lnTo>
                  <a:lnTo>
                    <a:pt x="588" y="200"/>
                  </a:lnTo>
                  <a:lnTo>
                    <a:pt x="588" y="196"/>
                  </a:lnTo>
                  <a:lnTo>
                    <a:pt x="586" y="194"/>
                  </a:lnTo>
                  <a:lnTo>
                    <a:pt x="590" y="190"/>
                  </a:lnTo>
                  <a:lnTo>
                    <a:pt x="590" y="188"/>
                  </a:lnTo>
                  <a:lnTo>
                    <a:pt x="592" y="178"/>
                  </a:lnTo>
                  <a:lnTo>
                    <a:pt x="596" y="176"/>
                  </a:lnTo>
                  <a:lnTo>
                    <a:pt x="600" y="176"/>
                  </a:lnTo>
                  <a:lnTo>
                    <a:pt x="602" y="178"/>
                  </a:lnTo>
                  <a:lnTo>
                    <a:pt x="602" y="180"/>
                  </a:lnTo>
                  <a:lnTo>
                    <a:pt x="598" y="184"/>
                  </a:lnTo>
                  <a:lnTo>
                    <a:pt x="596" y="192"/>
                  </a:lnTo>
                  <a:lnTo>
                    <a:pt x="596" y="198"/>
                  </a:lnTo>
                  <a:lnTo>
                    <a:pt x="594" y="200"/>
                  </a:lnTo>
                  <a:lnTo>
                    <a:pt x="596" y="204"/>
                  </a:lnTo>
                  <a:lnTo>
                    <a:pt x="600" y="202"/>
                  </a:lnTo>
                  <a:lnTo>
                    <a:pt x="602" y="202"/>
                  </a:lnTo>
                  <a:lnTo>
                    <a:pt x="604" y="202"/>
                  </a:lnTo>
                  <a:lnTo>
                    <a:pt x="604" y="206"/>
                  </a:lnTo>
                  <a:lnTo>
                    <a:pt x="610" y="206"/>
                  </a:lnTo>
                  <a:lnTo>
                    <a:pt x="614" y="186"/>
                  </a:lnTo>
                  <a:lnTo>
                    <a:pt x="610" y="186"/>
                  </a:lnTo>
                  <a:lnTo>
                    <a:pt x="608" y="184"/>
                  </a:lnTo>
                  <a:lnTo>
                    <a:pt x="608" y="180"/>
                  </a:lnTo>
                  <a:lnTo>
                    <a:pt x="618" y="180"/>
                  </a:lnTo>
                  <a:lnTo>
                    <a:pt x="624" y="178"/>
                  </a:lnTo>
                  <a:lnTo>
                    <a:pt x="632" y="164"/>
                  </a:lnTo>
                  <a:lnTo>
                    <a:pt x="626" y="160"/>
                  </a:lnTo>
                  <a:lnTo>
                    <a:pt x="626" y="158"/>
                  </a:lnTo>
                  <a:lnTo>
                    <a:pt x="626" y="156"/>
                  </a:lnTo>
                  <a:lnTo>
                    <a:pt x="628" y="156"/>
                  </a:lnTo>
                  <a:lnTo>
                    <a:pt x="628" y="154"/>
                  </a:lnTo>
                  <a:lnTo>
                    <a:pt x="632" y="148"/>
                  </a:lnTo>
                  <a:lnTo>
                    <a:pt x="638" y="144"/>
                  </a:lnTo>
                  <a:lnTo>
                    <a:pt x="646" y="144"/>
                  </a:lnTo>
                  <a:lnTo>
                    <a:pt x="648" y="140"/>
                  </a:lnTo>
                  <a:lnTo>
                    <a:pt x="652" y="140"/>
                  </a:lnTo>
                  <a:lnTo>
                    <a:pt x="654" y="142"/>
                  </a:lnTo>
                  <a:lnTo>
                    <a:pt x="656" y="142"/>
                  </a:lnTo>
                  <a:lnTo>
                    <a:pt x="658" y="142"/>
                  </a:lnTo>
                  <a:lnTo>
                    <a:pt x="660" y="134"/>
                  </a:lnTo>
                  <a:lnTo>
                    <a:pt x="662" y="136"/>
                  </a:lnTo>
                  <a:lnTo>
                    <a:pt x="664" y="138"/>
                  </a:lnTo>
                  <a:lnTo>
                    <a:pt x="666" y="138"/>
                  </a:lnTo>
                  <a:lnTo>
                    <a:pt x="668" y="138"/>
                  </a:lnTo>
                  <a:lnTo>
                    <a:pt x="668" y="136"/>
                  </a:lnTo>
                  <a:lnTo>
                    <a:pt x="670" y="136"/>
                  </a:lnTo>
                  <a:lnTo>
                    <a:pt x="674" y="134"/>
                  </a:lnTo>
                  <a:lnTo>
                    <a:pt x="664" y="130"/>
                  </a:lnTo>
                  <a:lnTo>
                    <a:pt x="666" y="126"/>
                  </a:lnTo>
                  <a:lnTo>
                    <a:pt x="670" y="124"/>
                  </a:lnTo>
                  <a:lnTo>
                    <a:pt x="670" y="122"/>
                  </a:lnTo>
                  <a:lnTo>
                    <a:pt x="668" y="120"/>
                  </a:lnTo>
                  <a:lnTo>
                    <a:pt x="668" y="118"/>
                  </a:lnTo>
                  <a:lnTo>
                    <a:pt x="672" y="116"/>
                  </a:lnTo>
                  <a:lnTo>
                    <a:pt x="674" y="110"/>
                  </a:lnTo>
                  <a:lnTo>
                    <a:pt x="676" y="102"/>
                  </a:lnTo>
                  <a:lnTo>
                    <a:pt x="682" y="102"/>
                  </a:lnTo>
                  <a:lnTo>
                    <a:pt x="686" y="102"/>
                  </a:lnTo>
                  <a:lnTo>
                    <a:pt x="690" y="98"/>
                  </a:lnTo>
                  <a:lnTo>
                    <a:pt x="694" y="90"/>
                  </a:lnTo>
                  <a:lnTo>
                    <a:pt x="694" y="96"/>
                  </a:lnTo>
                  <a:lnTo>
                    <a:pt x="700" y="92"/>
                  </a:lnTo>
                  <a:lnTo>
                    <a:pt x="700" y="94"/>
                  </a:lnTo>
                  <a:lnTo>
                    <a:pt x="702" y="94"/>
                  </a:lnTo>
                  <a:lnTo>
                    <a:pt x="704" y="96"/>
                  </a:lnTo>
                  <a:lnTo>
                    <a:pt x="714" y="88"/>
                  </a:lnTo>
                  <a:lnTo>
                    <a:pt x="710" y="78"/>
                  </a:lnTo>
                  <a:lnTo>
                    <a:pt x="712" y="8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 name="Google Shape;219;p28"/>
            <p:cNvSpPr/>
            <p:nvPr/>
          </p:nvSpPr>
          <p:spPr>
            <a:xfrm>
              <a:off x="3188248" y="3842002"/>
              <a:ext cx="117526" cy="139175"/>
            </a:xfrm>
            <a:custGeom>
              <a:avLst/>
              <a:gdLst/>
              <a:ahLst/>
              <a:cxnLst/>
              <a:rect l="l" t="t" r="r" b="b"/>
              <a:pathLst>
                <a:path w="66" h="78" extrusionOk="0">
                  <a:moveTo>
                    <a:pt x="62" y="56"/>
                  </a:moveTo>
                  <a:lnTo>
                    <a:pt x="60" y="52"/>
                  </a:lnTo>
                  <a:lnTo>
                    <a:pt x="66" y="42"/>
                  </a:lnTo>
                  <a:lnTo>
                    <a:pt x="64" y="42"/>
                  </a:lnTo>
                  <a:lnTo>
                    <a:pt x="60" y="38"/>
                  </a:lnTo>
                  <a:lnTo>
                    <a:pt x="56" y="36"/>
                  </a:lnTo>
                  <a:lnTo>
                    <a:pt x="56" y="30"/>
                  </a:lnTo>
                  <a:lnTo>
                    <a:pt x="54" y="28"/>
                  </a:lnTo>
                  <a:lnTo>
                    <a:pt x="52" y="26"/>
                  </a:lnTo>
                  <a:lnTo>
                    <a:pt x="46" y="24"/>
                  </a:lnTo>
                  <a:lnTo>
                    <a:pt x="42" y="22"/>
                  </a:lnTo>
                  <a:lnTo>
                    <a:pt x="40" y="18"/>
                  </a:lnTo>
                  <a:lnTo>
                    <a:pt x="34" y="16"/>
                  </a:lnTo>
                  <a:lnTo>
                    <a:pt x="32" y="16"/>
                  </a:lnTo>
                  <a:lnTo>
                    <a:pt x="30" y="14"/>
                  </a:lnTo>
                  <a:lnTo>
                    <a:pt x="28" y="6"/>
                  </a:lnTo>
                  <a:lnTo>
                    <a:pt x="18" y="0"/>
                  </a:lnTo>
                  <a:lnTo>
                    <a:pt x="8" y="2"/>
                  </a:lnTo>
                  <a:lnTo>
                    <a:pt x="6" y="6"/>
                  </a:lnTo>
                  <a:lnTo>
                    <a:pt x="4" y="8"/>
                  </a:lnTo>
                  <a:lnTo>
                    <a:pt x="6" y="12"/>
                  </a:lnTo>
                  <a:lnTo>
                    <a:pt x="6" y="16"/>
                  </a:lnTo>
                  <a:lnTo>
                    <a:pt x="4" y="18"/>
                  </a:lnTo>
                  <a:lnTo>
                    <a:pt x="2" y="18"/>
                  </a:lnTo>
                  <a:lnTo>
                    <a:pt x="2" y="22"/>
                  </a:lnTo>
                  <a:lnTo>
                    <a:pt x="2" y="26"/>
                  </a:lnTo>
                  <a:lnTo>
                    <a:pt x="0" y="28"/>
                  </a:lnTo>
                  <a:lnTo>
                    <a:pt x="0" y="32"/>
                  </a:lnTo>
                  <a:lnTo>
                    <a:pt x="0" y="34"/>
                  </a:lnTo>
                  <a:lnTo>
                    <a:pt x="0" y="38"/>
                  </a:lnTo>
                  <a:lnTo>
                    <a:pt x="0" y="42"/>
                  </a:lnTo>
                  <a:lnTo>
                    <a:pt x="2" y="46"/>
                  </a:lnTo>
                  <a:lnTo>
                    <a:pt x="0" y="48"/>
                  </a:lnTo>
                  <a:lnTo>
                    <a:pt x="2" y="68"/>
                  </a:lnTo>
                  <a:lnTo>
                    <a:pt x="6" y="68"/>
                  </a:lnTo>
                  <a:lnTo>
                    <a:pt x="10" y="70"/>
                  </a:lnTo>
                  <a:lnTo>
                    <a:pt x="12" y="72"/>
                  </a:lnTo>
                  <a:lnTo>
                    <a:pt x="14" y="76"/>
                  </a:lnTo>
                  <a:lnTo>
                    <a:pt x="20" y="78"/>
                  </a:lnTo>
                  <a:lnTo>
                    <a:pt x="24" y="78"/>
                  </a:lnTo>
                  <a:lnTo>
                    <a:pt x="34" y="76"/>
                  </a:lnTo>
                  <a:lnTo>
                    <a:pt x="38" y="78"/>
                  </a:lnTo>
                  <a:lnTo>
                    <a:pt x="46" y="78"/>
                  </a:lnTo>
                  <a:lnTo>
                    <a:pt x="52" y="70"/>
                  </a:lnTo>
                  <a:lnTo>
                    <a:pt x="62" y="56"/>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 name="Google Shape;220;p28"/>
            <p:cNvSpPr/>
            <p:nvPr/>
          </p:nvSpPr>
          <p:spPr>
            <a:xfrm>
              <a:off x="4318661" y="1336846"/>
              <a:ext cx="54124" cy="35567"/>
            </a:xfrm>
            <a:custGeom>
              <a:avLst/>
              <a:gdLst/>
              <a:ahLst/>
              <a:cxnLst/>
              <a:rect l="l" t="t" r="r" b="b"/>
              <a:pathLst>
                <a:path w="30" h="20" extrusionOk="0">
                  <a:moveTo>
                    <a:pt x="12" y="0"/>
                  </a:moveTo>
                  <a:lnTo>
                    <a:pt x="12" y="0"/>
                  </a:lnTo>
                  <a:lnTo>
                    <a:pt x="8" y="2"/>
                  </a:lnTo>
                  <a:lnTo>
                    <a:pt x="6" y="4"/>
                  </a:lnTo>
                  <a:lnTo>
                    <a:pt x="6" y="6"/>
                  </a:lnTo>
                  <a:lnTo>
                    <a:pt x="4" y="8"/>
                  </a:lnTo>
                  <a:lnTo>
                    <a:pt x="2" y="10"/>
                  </a:lnTo>
                  <a:lnTo>
                    <a:pt x="0" y="10"/>
                  </a:lnTo>
                  <a:lnTo>
                    <a:pt x="0" y="12"/>
                  </a:lnTo>
                  <a:lnTo>
                    <a:pt x="0" y="14"/>
                  </a:lnTo>
                  <a:lnTo>
                    <a:pt x="2" y="14"/>
                  </a:lnTo>
                  <a:lnTo>
                    <a:pt x="4" y="16"/>
                  </a:lnTo>
                  <a:lnTo>
                    <a:pt x="6" y="18"/>
                  </a:lnTo>
                  <a:lnTo>
                    <a:pt x="6" y="20"/>
                  </a:lnTo>
                  <a:lnTo>
                    <a:pt x="8" y="20"/>
                  </a:lnTo>
                  <a:lnTo>
                    <a:pt x="10" y="18"/>
                  </a:lnTo>
                  <a:lnTo>
                    <a:pt x="14" y="20"/>
                  </a:lnTo>
                  <a:lnTo>
                    <a:pt x="18" y="20"/>
                  </a:lnTo>
                  <a:lnTo>
                    <a:pt x="22" y="16"/>
                  </a:lnTo>
                  <a:lnTo>
                    <a:pt x="26" y="16"/>
                  </a:lnTo>
                  <a:lnTo>
                    <a:pt x="30" y="16"/>
                  </a:lnTo>
                  <a:lnTo>
                    <a:pt x="28" y="14"/>
                  </a:lnTo>
                  <a:lnTo>
                    <a:pt x="26" y="14"/>
                  </a:lnTo>
                  <a:lnTo>
                    <a:pt x="26" y="6"/>
                  </a:lnTo>
                  <a:lnTo>
                    <a:pt x="22" y="6"/>
                  </a:lnTo>
                  <a:lnTo>
                    <a:pt x="24" y="2"/>
                  </a:lnTo>
                  <a:lnTo>
                    <a:pt x="24" y="0"/>
                  </a:lnTo>
                  <a:lnTo>
                    <a:pt x="18" y="0"/>
                  </a:lnTo>
                  <a:lnTo>
                    <a:pt x="8" y="4"/>
                  </a:lnTo>
                  <a:lnTo>
                    <a:pt x="12" y="2"/>
                  </a:lnTo>
                  <a:lnTo>
                    <a:pt x="12"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 name="Google Shape;221;p28"/>
            <p:cNvSpPr/>
            <p:nvPr/>
          </p:nvSpPr>
          <p:spPr>
            <a:xfrm>
              <a:off x="4358868" y="1296640"/>
              <a:ext cx="6186" cy="10825"/>
            </a:xfrm>
            <a:custGeom>
              <a:avLst/>
              <a:gdLst/>
              <a:ahLst/>
              <a:cxnLst/>
              <a:rect l="l" t="t" r="r" b="b"/>
              <a:pathLst>
                <a:path w="4" h="6" extrusionOk="0">
                  <a:moveTo>
                    <a:pt x="2" y="0"/>
                  </a:moveTo>
                  <a:lnTo>
                    <a:pt x="2" y="0"/>
                  </a:lnTo>
                  <a:lnTo>
                    <a:pt x="0" y="4"/>
                  </a:lnTo>
                  <a:lnTo>
                    <a:pt x="0" y="6"/>
                  </a:lnTo>
                  <a:lnTo>
                    <a:pt x="2" y="6"/>
                  </a:lnTo>
                  <a:lnTo>
                    <a:pt x="4" y="2"/>
                  </a:lnTo>
                  <a:lnTo>
                    <a:pt x="4"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 name="Google Shape;222;p28"/>
            <p:cNvSpPr/>
            <p:nvPr/>
          </p:nvSpPr>
          <p:spPr>
            <a:xfrm>
              <a:off x="4351136" y="1282722"/>
              <a:ext cx="10825" cy="13918"/>
            </a:xfrm>
            <a:custGeom>
              <a:avLst/>
              <a:gdLst/>
              <a:ahLst/>
              <a:cxnLst/>
              <a:rect l="l" t="t" r="r" b="b"/>
              <a:pathLst>
                <a:path w="6" h="8" extrusionOk="0">
                  <a:moveTo>
                    <a:pt x="0" y="0"/>
                  </a:moveTo>
                  <a:lnTo>
                    <a:pt x="0" y="0"/>
                  </a:lnTo>
                  <a:lnTo>
                    <a:pt x="0" y="4"/>
                  </a:lnTo>
                  <a:lnTo>
                    <a:pt x="2" y="8"/>
                  </a:lnTo>
                  <a:lnTo>
                    <a:pt x="6" y="8"/>
                  </a:lnTo>
                  <a:lnTo>
                    <a:pt x="6" y="6"/>
                  </a:lnTo>
                  <a:lnTo>
                    <a:pt x="4" y="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 name="Google Shape;223;p28"/>
            <p:cNvSpPr/>
            <p:nvPr/>
          </p:nvSpPr>
          <p:spPr>
            <a:xfrm>
              <a:off x="4323300" y="1250248"/>
              <a:ext cx="6186" cy="4639"/>
            </a:xfrm>
            <a:custGeom>
              <a:avLst/>
              <a:gdLst/>
              <a:ahLst/>
              <a:cxnLst/>
              <a:rect l="l" t="t" r="r" b="b"/>
              <a:pathLst>
                <a:path w="4" h="2" extrusionOk="0">
                  <a:moveTo>
                    <a:pt x="0" y="0"/>
                  </a:moveTo>
                  <a:lnTo>
                    <a:pt x="0" y="0"/>
                  </a:lnTo>
                  <a:lnTo>
                    <a:pt x="0" y="2"/>
                  </a:lnTo>
                  <a:lnTo>
                    <a:pt x="2" y="2"/>
                  </a:lnTo>
                  <a:lnTo>
                    <a:pt x="4"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 name="Google Shape;224;p28"/>
            <p:cNvSpPr/>
            <p:nvPr/>
          </p:nvSpPr>
          <p:spPr>
            <a:xfrm>
              <a:off x="4343404" y="1244063"/>
              <a:ext cx="21649" cy="24742"/>
            </a:xfrm>
            <a:custGeom>
              <a:avLst/>
              <a:gdLst/>
              <a:ahLst/>
              <a:cxnLst/>
              <a:rect l="l" t="t" r="r" b="b"/>
              <a:pathLst>
                <a:path w="12" h="14" extrusionOk="0">
                  <a:moveTo>
                    <a:pt x="4" y="0"/>
                  </a:moveTo>
                  <a:lnTo>
                    <a:pt x="4" y="0"/>
                  </a:lnTo>
                  <a:lnTo>
                    <a:pt x="2" y="2"/>
                  </a:lnTo>
                  <a:lnTo>
                    <a:pt x="0" y="6"/>
                  </a:lnTo>
                  <a:lnTo>
                    <a:pt x="2" y="6"/>
                  </a:lnTo>
                  <a:lnTo>
                    <a:pt x="2" y="8"/>
                  </a:lnTo>
                  <a:lnTo>
                    <a:pt x="4" y="12"/>
                  </a:lnTo>
                  <a:lnTo>
                    <a:pt x="8" y="14"/>
                  </a:lnTo>
                  <a:lnTo>
                    <a:pt x="12" y="14"/>
                  </a:lnTo>
                  <a:lnTo>
                    <a:pt x="10" y="10"/>
                  </a:lnTo>
                  <a:lnTo>
                    <a:pt x="6" y="10"/>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 name="Google Shape;225;p28"/>
            <p:cNvSpPr/>
            <p:nvPr/>
          </p:nvSpPr>
          <p:spPr>
            <a:xfrm>
              <a:off x="4337218" y="1203856"/>
              <a:ext cx="21649" cy="35567"/>
            </a:xfrm>
            <a:custGeom>
              <a:avLst/>
              <a:gdLst/>
              <a:ahLst/>
              <a:cxnLst/>
              <a:rect l="l" t="t" r="r" b="b"/>
              <a:pathLst>
                <a:path w="12" h="20" extrusionOk="0">
                  <a:moveTo>
                    <a:pt x="8" y="0"/>
                  </a:moveTo>
                  <a:lnTo>
                    <a:pt x="8" y="0"/>
                  </a:lnTo>
                  <a:lnTo>
                    <a:pt x="4" y="4"/>
                  </a:lnTo>
                  <a:lnTo>
                    <a:pt x="2" y="10"/>
                  </a:lnTo>
                  <a:lnTo>
                    <a:pt x="0" y="18"/>
                  </a:lnTo>
                  <a:lnTo>
                    <a:pt x="0" y="20"/>
                  </a:lnTo>
                  <a:lnTo>
                    <a:pt x="2" y="20"/>
                  </a:lnTo>
                  <a:lnTo>
                    <a:pt x="6" y="16"/>
                  </a:lnTo>
                  <a:lnTo>
                    <a:pt x="10" y="8"/>
                  </a:lnTo>
                  <a:lnTo>
                    <a:pt x="12" y="2"/>
                  </a:lnTo>
                  <a:lnTo>
                    <a:pt x="10" y="0"/>
                  </a:lnTo>
                  <a:lnTo>
                    <a:pt x="8"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 name="Google Shape;226;p28"/>
            <p:cNvSpPr/>
            <p:nvPr/>
          </p:nvSpPr>
          <p:spPr>
            <a:xfrm>
              <a:off x="4358868" y="1197671"/>
              <a:ext cx="177835" cy="313918"/>
            </a:xfrm>
            <a:custGeom>
              <a:avLst/>
              <a:gdLst/>
              <a:ahLst/>
              <a:cxnLst/>
              <a:rect l="l" t="t" r="r" b="b"/>
              <a:pathLst>
                <a:path w="100" h="176" extrusionOk="0">
                  <a:moveTo>
                    <a:pt x="26" y="0"/>
                  </a:moveTo>
                  <a:lnTo>
                    <a:pt x="26" y="0"/>
                  </a:lnTo>
                  <a:lnTo>
                    <a:pt x="20" y="6"/>
                  </a:lnTo>
                  <a:lnTo>
                    <a:pt x="16" y="2"/>
                  </a:lnTo>
                  <a:lnTo>
                    <a:pt x="16" y="6"/>
                  </a:lnTo>
                  <a:lnTo>
                    <a:pt x="16" y="10"/>
                  </a:lnTo>
                  <a:lnTo>
                    <a:pt x="12" y="12"/>
                  </a:lnTo>
                  <a:lnTo>
                    <a:pt x="10" y="14"/>
                  </a:lnTo>
                  <a:lnTo>
                    <a:pt x="10" y="16"/>
                  </a:lnTo>
                  <a:lnTo>
                    <a:pt x="12" y="18"/>
                  </a:lnTo>
                  <a:lnTo>
                    <a:pt x="12" y="22"/>
                  </a:lnTo>
                  <a:lnTo>
                    <a:pt x="6" y="22"/>
                  </a:lnTo>
                  <a:lnTo>
                    <a:pt x="6" y="28"/>
                  </a:lnTo>
                  <a:lnTo>
                    <a:pt x="4" y="28"/>
                  </a:lnTo>
                  <a:lnTo>
                    <a:pt x="4" y="30"/>
                  </a:lnTo>
                  <a:lnTo>
                    <a:pt x="6" y="32"/>
                  </a:lnTo>
                  <a:lnTo>
                    <a:pt x="8" y="32"/>
                  </a:lnTo>
                  <a:lnTo>
                    <a:pt x="6" y="32"/>
                  </a:lnTo>
                  <a:lnTo>
                    <a:pt x="6" y="34"/>
                  </a:lnTo>
                  <a:lnTo>
                    <a:pt x="8" y="34"/>
                  </a:lnTo>
                  <a:lnTo>
                    <a:pt x="4" y="36"/>
                  </a:lnTo>
                  <a:lnTo>
                    <a:pt x="4" y="38"/>
                  </a:lnTo>
                  <a:lnTo>
                    <a:pt x="8" y="40"/>
                  </a:lnTo>
                  <a:lnTo>
                    <a:pt x="4" y="42"/>
                  </a:lnTo>
                  <a:lnTo>
                    <a:pt x="4" y="50"/>
                  </a:lnTo>
                  <a:lnTo>
                    <a:pt x="8" y="50"/>
                  </a:lnTo>
                  <a:lnTo>
                    <a:pt x="10" y="50"/>
                  </a:lnTo>
                  <a:lnTo>
                    <a:pt x="6" y="54"/>
                  </a:lnTo>
                  <a:lnTo>
                    <a:pt x="6" y="58"/>
                  </a:lnTo>
                  <a:lnTo>
                    <a:pt x="6" y="64"/>
                  </a:lnTo>
                  <a:lnTo>
                    <a:pt x="8" y="62"/>
                  </a:lnTo>
                  <a:lnTo>
                    <a:pt x="10" y="58"/>
                  </a:lnTo>
                  <a:lnTo>
                    <a:pt x="12" y="58"/>
                  </a:lnTo>
                  <a:lnTo>
                    <a:pt x="16" y="58"/>
                  </a:lnTo>
                  <a:lnTo>
                    <a:pt x="16" y="62"/>
                  </a:lnTo>
                  <a:lnTo>
                    <a:pt x="12" y="82"/>
                  </a:lnTo>
                  <a:lnTo>
                    <a:pt x="36" y="80"/>
                  </a:lnTo>
                  <a:lnTo>
                    <a:pt x="30" y="90"/>
                  </a:lnTo>
                  <a:lnTo>
                    <a:pt x="42" y="92"/>
                  </a:lnTo>
                  <a:lnTo>
                    <a:pt x="40" y="102"/>
                  </a:lnTo>
                  <a:lnTo>
                    <a:pt x="36" y="108"/>
                  </a:lnTo>
                  <a:lnTo>
                    <a:pt x="30" y="108"/>
                  </a:lnTo>
                  <a:lnTo>
                    <a:pt x="18" y="106"/>
                  </a:lnTo>
                  <a:lnTo>
                    <a:pt x="18" y="112"/>
                  </a:lnTo>
                  <a:lnTo>
                    <a:pt x="20" y="110"/>
                  </a:lnTo>
                  <a:lnTo>
                    <a:pt x="22" y="112"/>
                  </a:lnTo>
                  <a:lnTo>
                    <a:pt x="22" y="114"/>
                  </a:lnTo>
                  <a:lnTo>
                    <a:pt x="16" y="124"/>
                  </a:lnTo>
                  <a:lnTo>
                    <a:pt x="18" y="122"/>
                  </a:lnTo>
                  <a:lnTo>
                    <a:pt x="22" y="122"/>
                  </a:lnTo>
                  <a:lnTo>
                    <a:pt x="22" y="128"/>
                  </a:lnTo>
                  <a:lnTo>
                    <a:pt x="10" y="136"/>
                  </a:lnTo>
                  <a:lnTo>
                    <a:pt x="10" y="142"/>
                  </a:lnTo>
                  <a:lnTo>
                    <a:pt x="12" y="144"/>
                  </a:lnTo>
                  <a:lnTo>
                    <a:pt x="16" y="144"/>
                  </a:lnTo>
                  <a:lnTo>
                    <a:pt x="20" y="140"/>
                  </a:lnTo>
                  <a:lnTo>
                    <a:pt x="20" y="146"/>
                  </a:lnTo>
                  <a:lnTo>
                    <a:pt x="28" y="144"/>
                  </a:lnTo>
                  <a:lnTo>
                    <a:pt x="32" y="144"/>
                  </a:lnTo>
                  <a:lnTo>
                    <a:pt x="36" y="142"/>
                  </a:lnTo>
                  <a:lnTo>
                    <a:pt x="44" y="142"/>
                  </a:lnTo>
                  <a:lnTo>
                    <a:pt x="42" y="146"/>
                  </a:lnTo>
                  <a:lnTo>
                    <a:pt x="40" y="150"/>
                  </a:lnTo>
                  <a:lnTo>
                    <a:pt x="18" y="150"/>
                  </a:lnTo>
                  <a:lnTo>
                    <a:pt x="10" y="164"/>
                  </a:lnTo>
                  <a:lnTo>
                    <a:pt x="6" y="168"/>
                  </a:lnTo>
                  <a:lnTo>
                    <a:pt x="0" y="174"/>
                  </a:lnTo>
                  <a:lnTo>
                    <a:pt x="4" y="174"/>
                  </a:lnTo>
                  <a:lnTo>
                    <a:pt x="6" y="174"/>
                  </a:lnTo>
                  <a:lnTo>
                    <a:pt x="8" y="176"/>
                  </a:lnTo>
                  <a:lnTo>
                    <a:pt x="12" y="176"/>
                  </a:lnTo>
                  <a:lnTo>
                    <a:pt x="12" y="170"/>
                  </a:lnTo>
                  <a:lnTo>
                    <a:pt x="18" y="166"/>
                  </a:lnTo>
                  <a:lnTo>
                    <a:pt x="22" y="166"/>
                  </a:lnTo>
                  <a:lnTo>
                    <a:pt x="26" y="166"/>
                  </a:lnTo>
                  <a:lnTo>
                    <a:pt x="28" y="168"/>
                  </a:lnTo>
                  <a:lnTo>
                    <a:pt x="30" y="168"/>
                  </a:lnTo>
                  <a:lnTo>
                    <a:pt x="34" y="162"/>
                  </a:lnTo>
                  <a:lnTo>
                    <a:pt x="38" y="162"/>
                  </a:lnTo>
                  <a:lnTo>
                    <a:pt x="42" y="162"/>
                  </a:lnTo>
                  <a:lnTo>
                    <a:pt x="50" y="164"/>
                  </a:lnTo>
                  <a:lnTo>
                    <a:pt x="54" y="158"/>
                  </a:lnTo>
                  <a:lnTo>
                    <a:pt x="60" y="158"/>
                  </a:lnTo>
                  <a:lnTo>
                    <a:pt x="66" y="158"/>
                  </a:lnTo>
                  <a:lnTo>
                    <a:pt x="74" y="160"/>
                  </a:lnTo>
                  <a:lnTo>
                    <a:pt x="80" y="160"/>
                  </a:lnTo>
                  <a:lnTo>
                    <a:pt x="86" y="158"/>
                  </a:lnTo>
                  <a:lnTo>
                    <a:pt x="92" y="154"/>
                  </a:lnTo>
                  <a:lnTo>
                    <a:pt x="92" y="150"/>
                  </a:lnTo>
                  <a:lnTo>
                    <a:pt x="88" y="150"/>
                  </a:lnTo>
                  <a:lnTo>
                    <a:pt x="82" y="150"/>
                  </a:lnTo>
                  <a:lnTo>
                    <a:pt x="84" y="146"/>
                  </a:lnTo>
                  <a:lnTo>
                    <a:pt x="86" y="140"/>
                  </a:lnTo>
                  <a:lnTo>
                    <a:pt x="92" y="140"/>
                  </a:lnTo>
                  <a:lnTo>
                    <a:pt x="94" y="140"/>
                  </a:lnTo>
                  <a:lnTo>
                    <a:pt x="96" y="138"/>
                  </a:lnTo>
                  <a:lnTo>
                    <a:pt x="98" y="132"/>
                  </a:lnTo>
                  <a:lnTo>
                    <a:pt x="100" y="126"/>
                  </a:lnTo>
                  <a:lnTo>
                    <a:pt x="98" y="122"/>
                  </a:lnTo>
                  <a:lnTo>
                    <a:pt x="96" y="120"/>
                  </a:lnTo>
                  <a:lnTo>
                    <a:pt x="90" y="118"/>
                  </a:lnTo>
                  <a:lnTo>
                    <a:pt x="86" y="118"/>
                  </a:lnTo>
                  <a:lnTo>
                    <a:pt x="84" y="124"/>
                  </a:lnTo>
                  <a:lnTo>
                    <a:pt x="82" y="124"/>
                  </a:lnTo>
                  <a:lnTo>
                    <a:pt x="82" y="122"/>
                  </a:lnTo>
                  <a:lnTo>
                    <a:pt x="80" y="120"/>
                  </a:lnTo>
                  <a:lnTo>
                    <a:pt x="78" y="122"/>
                  </a:lnTo>
                  <a:lnTo>
                    <a:pt x="80" y="110"/>
                  </a:lnTo>
                  <a:lnTo>
                    <a:pt x="78" y="108"/>
                  </a:lnTo>
                  <a:lnTo>
                    <a:pt x="76" y="106"/>
                  </a:lnTo>
                  <a:lnTo>
                    <a:pt x="80" y="106"/>
                  </a:lnTo>
                  <a:lnTo>
                    <a:pt x="80" y="104"/>
                  </a:lnTo>
                  <a:lnTo>
                    <a:pt x="80" y="102"/>
                  </a:lnTo>
                  <a:lnTo>
                    <a:pt x="76" y="102"/>
                  </a:lnTo>
                  <a:lnTo>
                    <a:pt x="66" y="86"/>
                  </a:lnTo>
                  <a:lnTo>
                    <a:pt x="62" y="86"/>
                  </a:lnTo>
                  <a:lnTo>
                    <a:pt x="60" y="84"/>
                  </a:lnTo>
                  <a:lnTo>
                    <a:pt x="58" y="80"/>
                  </a:lnTo>
                  <a:lnTo>
                    <a:pt x="56" y="74"/>
                  </a:lnTo>
                  <a:lnTo>
                    <a:pt x="54" y="70"/>
                  </a:lnTo>
                  <a:lnTo>
                    <a:pt x="52" y="66"/>
                  </a:lnTo>
                  <a:lnTo>
                    <a:pt x="48" y="64"/>
                  </a:lnTo>
                  <a:lnTo>
                    <a:pt x="46" y="64"/>
                  </a:lnTo>
                  <a:lnTo>
                    <a:pt x="46" y="60"/>
                  </a:lnTo>
                  <a:lnTo>
                    <a:pt x="44" y="60"/>
                  </a:lnTo>
                  <a:lnTo>
                    <a:pt x="42" y="60"/>
                  </a:lnTo>
                  <a:lnTo>
                    <a:pt x="40" y="60"/>
                  </a:lnTo>
                  <a:lnTo>
                    <a:pt x="38" y="60"/>
                  </a:lnTo>
                  <a:lnTo>
                    <a:pt x="42" y="54"/>
                  </a:lnTo>
                  <a:lnTo>
                    <a:pt x="44" y="50"/>
                  </a:lnTo>
                  <a:lnTo>
                    <a:pt x="42" y="48"/>
                  </a:lnTo>
                  <a:lnTo>
                    <a:pt x="40" y="46"/>
                  </a:lnTo>
                  <a:lnTo>
                    <a:pt x="50" y="38"/>
                  </a:lnTo>
                  <a:lnTo>
                    <a:pt x="52" y="32"/>
                  </a:lnTo>
                  <a:lnTo>
                    <a:pt x="52" y="26"/>
                  </a:lnTo>
                  <a:lnTo>
                    <a:pt x="48" y="24"/>
                  </a:lnTo>
                  <a:lnTo>
                    <a:pt x="46" y="24"/>
                  </a:lnTo>
                  <a:lnTo>
                    <a:pt x="36" y="26"/>
                  </a:lnTo>
                  <a:lnTo>
                    <a:pt x="26" y="28"/>
                  </a:lnTo>
                  <a:lnTo>
                    <a:pt x="24" y="26"/>
                  </a:lnTo>
                  <a:lnTo>
                    <a:pt x="22" y="26"/>
                  </a:lnTo>
                  <a:lnTo>
                    <a:pt x="24" y="22"/>
                  </a:lnTo>
                  <a:lnTo>
                    <a:pt x="24" y="18"/>
                  </a:lnTo>
                  <a:lnTo>
                    <a:pt x="28" y="16"/>
                  </a:lnTo>
                  <a:lnTo>
                    <a:pt x="32" y="10"/>
                  </a:lnTo>
                  <a:lnTo>
                    <a:pt x="36" y="10"/>
                  </a:lnTo>
                  <a:lnTo>
                    <a:pt x="36" y="4"/>
                  </a:lnTo>
                  <a:lnTo>
                    <a:pt x="36" y="2"/>
                  </a:lnTo>
                  <a:lnTo>
                    <a:pt x="34" y="2"/>
                  </a:lnTo>
                  <a:lnTo>
                    <a:pt x="26"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 name="Google Shape;227;p28"/>
            <p:cNvSpPr/>
            <p:nvPr/>
          </p:nvSpPr>
          <p:spPr>
            <a:xfrm>
              <a:off x="4462476" y="1132722"/>
              <a:ext cx="10825" cy="24742"/>
            </a:xfrm>
            <a:custGeom>
              <a:avLst/>
              <a:gdLst/>
              <a:ahLst/>
              <a:cxnLst/>
              <a:rect l="l" t="t" r="r" b="b"/>
              <a:pathLst>
                <a:path w="6" h="14" extrusionOk="0">
                  <a:moveTo>
                    <a:pt x="6" y="0"/>
                  </a:moveTo>
                  <a:lnTo>
                    <a:pt x="6" y="0"/>
                  </a:lnTo>
                  <a:lnTo>
                    <a:pt x="2" y="2"/>
                  </a:lnTo>
                  <a:lnTo>
                    <a:pt x="0" y="6"/>
                  </a:lnTo>
                  <a:lnTo>
                    <a:pt x="2" y="10"/>
                  </a:lnTo>
                  <a:lnTo>
                    <a:pt x="6" y="14"/>
                  </a:lnTo>
                  <a:lnTo>
                    <a:pt x="6" y="4"/>
                  </a:lnTo>
                  <a:lnTo>
                    <a:pt x="6"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 name="Google Shape;228;p28"/>
            <p:cNvSpPr/>
            <p:nvPr/>
          </p:nvSpPr>
          <p:spPr>
            <a:xfrm>
              <a:off x="5628456" y="2263135"/>
              <a:ext cx="122165" cy="78866"/>
            </a:xfrm>
            <a:custGeom>
              <a:avLst/>
              <a:gdLst/>
              <a:ahLst/>
              <a:cxnLst/>
              <a:rect l="l" t="t" r="r" b="b"/>
              <a:pathLst>
                <a:path w="68" h="44" extrusionOk="0">
                  <a:moveTo>
                    <a:pt x="0" y="10"/>
                  </a:moveTo>
                  <a:lnTo>
                    <a:pt x="0" y="16"/>
                  </a:lnTo>
                  <a:lnTo>
                    <a:pt x="6" y="24"/>
                  </a:lnTo>
                  <a:lnTo>
                    <a:pt x="8" y="36"/>
                  </a:lnTo>
                  <a:lnTo>
                    <a:pt x="48" y="44"/>
                  </a:lnTo>
                  <a:lnTo>
                    <a:pt x="52" y="44"/>
                  </a:lnTo>
                  <a:lnTo>
                    <a:pt x="52" y="40"/>
                  </a:lnTo>
                  <a:lnTo>
                    <a:pt x="56" y="34"/>
                  </a:lnTo>
                  <a:lnTo>
                    <a:pt x="58" y="28"/>
                  </a:lnTo>
                  <a:lnTo>
                    <a:pt x="56" y="24"/>
                  </a:lnTo>
                  <a:lnTo>
                    <a:pt x="54" y="24"/>
                  </a:lnTo>
                  <a:lnTo>
                    <a:pt x="56" y="20"/>
                  </a:lnTo>
                  <a:lnTo>
                    <a:pt x="60" y="18"/>
                  </a:lnTo>
                  <a:lnTo>
                    <a:pt x="58" y="16"/>
                  </a:lnTo>
                  <a:lnTo>
                    <a:pt x="58" y="14"/>
                  </a:lnTo>
                  <a:lnTo>
                    <a:pt x="58" y="12"/>
                  </a:lnTo>
                  <a:lnTo>
                    <a:pt x="60" y="14"/>
                  </a:lnTo>
                  <a:lnTo>
                    <a:pt x="62" y="14"/>
                  </a:lnTo>
                  <a:lnTo>
                    <a:pt x="66" y="10"/>
                  </a:lnTo>
                  <a:lnTo>
                    <a:pt x="68" y="10"/>
                  </a:lnTo>
                  <a:lnTo>
                    <a:pt x="66" y="8"/>
                  </a:lnTo>
                  <a:lnTo>
                    <a:pt x="60" y="4"/>
                  </a:lnTo>
                  <a:lnTo>
                    <a:pt x="62" y="0"/>
                  </a:lnTo>
                  <a:lnTo>
                    <a:pt x="58" y="0"/>
                  </a:lnTo>
                  <a:lnTo>
                    <a:pt x="50" y="10"/>
                  </a:lnTo>
                  <a:lnTo>
                    <a:pt x="44" y="14"/>
                  </a:lnTo>
                  <a:lnTo>
                    <a:pt x="36" y="18"/>
                  </a:lnTo>
                  <a:lnTo>
                    <a:pt x="34" y="22"/>
                  </a:lnTo>
                  <a:lnTo>
                    <a:pt x="32" y="22"/>
                  </a:lnTo>
                  <a:lnTo>
                    <a:pt x="28" y="20"/>
                  </a:lnTo>
                  <a:lnTo>
                    <a:pt x="24" y="18"/>
                  </a:lnTo>
                  <a:lnTo>
                    <a:pt x="18" y="20"/>
                  </a:lnTo>
                  <a:lnTo>
                    <a:pt x="14" y="20"/>
                  </a:lnTo>
                  <a:lnTo>
                    <a:pt x="12" y="20"/>
                  </a:lnTo>
                  <a:lnTo>
                    <a:pt x="4" y="18"/>
                  </a:lnTo>
                  <a:lnTo>
                    <a:pt x="4" y="12"/>
                  </a:lnTo>
                  <a:lnTo>
                    <a:pt x="0" y="1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 name="Google Shape;229;p28"/>
            <p:cNvSpPr/>
            <p:nvPr/>
          </p:nvSpPr>
          <p:spPr>
            <a:xfrm>
              <a:off x="5135157" y="1633753"/>
              <a:ext cx="38660" cy="35567"/>
            </a:xfrm>
            <a:custGeom>
              <a:avLst/>
              <a:gdLst/>
              <a:ahLst/>
              <a:cxnLst/>
              <a:rect l="l" t="t" r="r" b="b"/>
              <a:pathLst>
                <a:path w="22" h="20" extrusionOk="0">
                  <a:moveTo>
                    <a:pt x="22" y="4"/>
                  </a:moveTo>
                  <a:lnTo>
                    <a:pt x="22" y="4"/>
                  </a:lnTo>
                  <a:lnTo>
                    <a:pt x="14" y="2"/>
                  </a:lnTo>
                  <a:lnTo>
                    <a:pt x="10" y="0"/>
                  </a:lnTo>
                  <a:lnTo>
                    <a:pt x="8" y="0"/>
                  </a:lnTo>
                  <a:lnTo>
                    <a:pt x="8" y="2"/>
                  </a:lnTo>
                  <a:lnTo>
                    <a:pt x="6" y="4"/>
                  </a:lnTo>
                  <a:lnTo>
                    <a:pt x="2" y="8"/>
                  </a:lnTo>
                  <a:lnTo>
                    <a:pt x="2" y="14"/>
                  </a:lnTo>
                  <a:lnTo>
                    <a:pt x="0" y="16"/>
                  </a:lnTo>
                  <a:lnTo>
                    <a:pt x="2" y="18"/>
                  </a:lnTo>
                  <a:lnTo>
                    <a:pt x="4" y="18"/>
                  </a:lnTo>
                  <a:lnTo>
                    <a:pt x="6" y="20"/>
                  </a:lnTo>
                  <a:lnTo>
                    <a:pt x="6" y="18"/>
                  </a:lnTo>
                  <a:lnTo>
                    <a:pt x="8" y="18"/>
                  </a:lnTo>
                  <a:lnTo>
                    <a:pt x="12" y="18"/>
                  </a:lnTo>
                  <a:lnTo>
                    <a:pt x="12" y="16"/>
                  </a:lnTo>
                  <a:lnTo>
                    <a:pt x="18" y="12"/>
                  </a:lnTo>
                  <a:lnTo>
                    <a:pt x="22" y="4"/>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 name="Google Shape;230;p28"/>
            <p:cNvSpPr/>
            <p:nvPr/>
          </p:nvSpPr>
          <p:spPr>
            <a:xfrm>
              <a:off x="5012992" y="1429630"/>
              <a:ext cx="361856" cy="272165"/>
            </a:xfrm>
            <a:custGeom>
              <a:avLst/>
              <a:gdLst/>
              <a:ahLst/>
              <a:cxnLst/>
              <a:rect l="l" t="t" r="r" b="b"/>
              <a:pathLst>
                <a:path w="202" h="152" extrusionOk="0">
                  <a:moveTo>
                    <a:pt x="184" y="104"/>
                  </a:moveTo>
                  <a:lnTo>
                    <a:pt x="188" y="96"/>
                  </a:lnTo>
                  <a:lnTo>
                    <a:pt x="190" y="90"/>
                  </a:lnTo>
                  <a:lnTo>
                    <a:pt x="196" y="90"/>
                  </a:lnTo>
                  <a:lnTo>
                    <a:pt x="200" y="90"/>
                  </a:lnTo>
                  <a:lnTo>
                    <a:pt x="202" y="88"/>
                  </a:lnTo>
                  <a:lnTo>
                    <a:pt x="202" y="86"/>
                  </a:lnTo>
                  <a:lnTo>
                    <a:pt x="200" y="82"/>
                  </a:lnTo>
                  <a:lnTo>
                    <a:pt x="198" y="76"/>
                  </a:lnTo>
                  <a:lnTo>
                    <a:pt x="200" y="74"/>
                  </a:lnTo>
                  <a:lnTo>
                    <a:pt x="198" y="72"/>
                  </a:lnTo>
                  <a:lnTo>
                    <a:pt x="198" y="70"/>
                  </a:lnTo>
                  <a:lnTo>
                    <a:pt x="198" y="68"/>
                  </a:lnTo>
                  <a:lnTo>
                    <a:pt x="198" y="64"/>
                  </a:lnTo>
                  <a:lnTo>
                    <a:pt x="196" y="62"/>
                  </a:lnTo>
                  <a:lnTo>
                    <a:pt x="194" y="62"/>
                  </a:lnTo>
                  <a:lnTo>
                    <a:pt x="196" y="60"/>
                  </a:lnTo>
                  <a:lnTo>
                    <a:pt x="198" y="58"/>
                  </a:lnTo>
                  <a:lnTo>
                    <a:pt x="200" y="56"/>
                  </a:lnTo>
                  <a:lnTo>
                    <a:pt x="196" y="54"/>
                  </a:lnTo>
                  <a:lnTo>
                    <a:pt x="196" y="52"/>
                  </a:lnTo>
                  <a:lnTo>
                    <a:pt x="198" y="50"/>
                  </a:lnTo>
                  <a:lnTo>
                    <a:pt x="196" y="48"/>
                  </a:lnTo>
                  <a:lnTo>
                    <a:pt x="188" y="44"/>
                  </a:lnTo>
                  <a:lnTo>
                    <a:pt x="186" y="42"/>
                  </a:lnTo>
                  <a:lnTo>
                    <a:pt x="182" y="40"/>
                  </a:lnTo>
                  <a:lnTo>
                    <a:pt x="180" y="40"/>
                  </a:lnTo>
                  <a:lnTo>
                    <a:pt x="178" y="36"/>
                  </a:lnTo>
                  <a:lnTo>
                    <a:pt x="176" y="36"/>
                  </a:lnTo>
                  <a:lnTo>
                    <a:pt x="172" y="36"/>
                  </a:lnTo>
                  <a:lnTo>
                    <a:pt x="168" y="38"/>
                  </a:lnTo>
                  <a:lnTo>
                    <a:pt x="160" y="40"/>
                  </a:lnTo>
                  <a:lnTo>
                    <a:pt x="160" y="36"/>
                  </a:lnTo>
                  <a:lnTo>
                    <a:pt x="158" y="32"/>
                  </a:lnTo>
                  <a:lnTo>
                    <a:pt x="156" y="32"/>
                  </a:lnTo>
                  <a:lnTo>
                    <a:pt x="154" y="30"/>
                  </a:lnTo>
                  <a:lnTo>
                    <a:pt x="152" y="30"/>
                  </a:lnTo>
                  <a:lnTo>
                    <a:pt x="150" y="26"/>
                  </a:lnTo>
                  <a:lnTo>
                    <a:pt x="150" y="24"/>
                  </a:lnTo>
                  <a:lnTo>
                    <a:pt x="148" y="24"/>
                  </a:lnTo>
                  <a:lnTo>
                    <a:pt x="144" y="24"/>
                  </a:lnTo>
                  <a:lnTo>
                    <a:pt x="138" y="22"/>
                  </a:lnTo>
                  <a:lnTo>
                    <a:pt x="134" y="22"/>
                  </a:lnTo>
                  <a:lnTo>
                    <a:pt x="130" y="22"/>
                  </a:lnTo>
                  <a:lnTo>
                    <a:pt x="128" y="20"/>
                  </a:lnTo>
                  <a:lnTo>
                    <a:pt x="128" y="18"/>
                  </a:lnTo>
                  <a:lnTo>
                    <a:pt x="126" y="16"/>
                  </a:lnTo>
                  <a:lnTo>
                    <a:pt x="124" y="14"/>
                  </a:lnTo>
                  <a:lnTo>
                    <a:pt x="124" y="10"/>
                  </a:lnTo>
                  <a:lnTo>
                    <a:pt x="124" y="8"/>
                  </a:lnTo>
                  <a:lnTo>
                    <a:pt x="122" y="4"/>
                  </a:lnTo>
                  <a:lnTo>
                    <a:pt x="122" y="2"/>
                  </a:lnTo>
                  <a:lnTo>
                    <a:pt x="120" y="2"/>
                  </a:lnTo>
                  <a:lnTo>
                    <a:pt x="116" y="2"/>
                  </a:lnTo>
                  <a:lnTo>
                    <a:pt x="114" y="0"/>
                  </a:lnTo>
                  <a:lnTo>
                    <a:pt x="112" y="0"/>
                  </a:lnTo>
                  <a:lnTo>
                    <a:pt x="110" y="2"/>
                  </a:lnTo>
                  <a:lnTo>
                    <a:pt x="108" y="6"/>
                  </a:lnTo>
                  <a:lnTo>
                    <a:pt x="106" y="4"/>
                  </a:lnTo>
                  <a:lnTo>
                    <a:pt x="104" y="2"/>
                  </a:lnTo>
                  <a:lnTo>
                    <a:pt x="98" y="2"/>
                  </a:lnTo>
                  <a:lnTo>
                    <a:pt x="96" y="2"/>
                  </a:lnTo>
                  <a:lnTo>
                    <a:pt x="94" y="6"/>
                  </a:lnTo>
                  <a:lnTo>
                    <a:pt x="94" y="10"/>
                  </a:lnTo>
                  <a:lnTo>
                    <a:pt x="92" y="10"/>
                  </a:lnTo>
                  <a:lnTo>
                    <a:pt x="80" y="10"/>
                  </a:lnTo>
                  <a:lnTo>
                    <a:pt x="78" y="10"/>
                  </a:lnTo>
                  <a:lnTo>
                    <a:pt x="76" y="10"/>
                  </a:lnTo>
                  <a:lnTo>
                    <a:pt x="74" y="10"/>
                  </a:lnTo>
                  <a:lnTo>
                    <a:pt x="72" y="10"/>
                  </a:lnTo>
                  <a:lnTo>
                    <a:pt x="70" y="8"/>
                  </a:lnTo>
                  <a:lnTo>
                    <a:pt x="68" y="12"/>
                  </a:lnTo>
                  <a:lnTo>
                    <a:pt x="66" y="8"/>
                  </a:lnTo>
                  <a:lnTo>
                    <a:pt x="62" y="10"/>
                  </a:lnTo>
                  <a:lnTo>
                    <a:pt x="56" y="10"/>
                  </a:lnTo>
                  <a:lnTo>
                    <a:pt x="52" y="8"/>
                  </a:lnTo>
                  <a:lnTo>
                    <a:pt x="38" y="6"/>
                  </a:lnTo>
                  <a:lnTo>
                    <a:pt x="28" y="8"/>
                  </a:lnTo>
                  <a:lnTo>
                    <a:pt x="26" y="10"/>
                  </a:lnTo>
                  <a:lnTo>
                    <a:pt x="24" y="12"/>
                  </a:lnTo>
                  <a:lnTo>
                    <a:pt x="24" y="10"/>
                  </a:lnTo>
                  <a:lnTo>
                    <a:pt x="22" y="8"/>
                  </a:lnTo>
                  <a:lnTo>
                    <a:pt x="20" y="8"/>
                  </a:lnTo>
                  <a:lnTo>
                    <a:pt x="16" y="8"/>
                  </a:lnTo>
                  <a:lnTo>
                    <a:pt x="16" y="10"/>
                  </a:lnTo>
                  <a:lnTo>
                    <a:pt x="16" y="12"/>
                  </a:lnTo>
                  <a:lnTo>
                    <a:pt x="18" y="18"/>
                  </a:lnTo>
                  <a:lnTo>
                    <a:pt x="16" y="20"/>
                  </a:lnTo>
                  <a:lnTo>
                    <a:pt x="16" y="22"/>
                  </a:lnTo>
                  <a:lnTo>
                    <a:pt x="16" y="26"/>
                  </a:lnTo>
                  <a:lnTo>
                    <a:pt x="14" y="30"/>
                  </a:lnTo>
                  <a:lnTo>
                    <a:pt x="14" y="34"/>
                  </a:lnTo>
                  <a:lnTo>
                    <a:pt x="16" y="36"/>
                  </a:lnTo>
                  <a:lnTo>
                    <a:pt x="20" y="40"/>
                  </a:lnTo>
                  <a:lnTo>
                    <a:pt x="16" y="48"/>
                  </a:lnTo>
                  <a:lnTo>
                    <a:pt x="12" y="56"/>
                  </a:lnTo>
                  <a:lnTo>
                    <a:pt x="12" y="58"/>
                  </a:lnTo>
                  <a:lnTo>
                    <a:pt x="12" y="60"/>
                  </a:lnTo>
                  <a:lnTo>
                    <a:pt x="14" y="64"/>
                  </a:lnTo>
                  <a:lnTo>
                    <a:pt x="14" y="66"/>
                  </a:lnTo>
                  <a:lnTo>
                    <a:pt x="10" y="68"/>
                  </a:lnTo>
                  <a:lnTo>
                    <a:pt x="6" y="70"/>
                  </a:lnTo>
                  <a:lnTo>
                    <a:pt x="2" y="72"/>
                  </a:lnTo>
                  <a:lnTo>
                    <a:pt x="0" y="78"/>
                  </a:lnTo>
                  <a:lnTo>
                    <a:pt x="2" y="78"/>
                  </a:lnTo>
                  <a:lnTo>
                    <a:pt x="6" y="80"/>
                  </a:lnTo>
                  <a:lnTo>
                    <a:pt x="8" y="82"/>
                  </a:lnTo>
                  <a:lnTo>
                    <a:pt x="14" y="82"/>
                  </a:lnTo>
                  <a:lnTo>
                    <a:pt x="18" y="84"/>
                  </a:lnTo>
                  <a:lnTo>
                    <a:pt x="22" y="86"/>
                  </a:lnTo>
                  <a:lnTo>
                    <a:pt x="24" y="88"/>
                  </a:lnTo>
                  <a:lnTo>
                    <a:pt x="26" y="88"/>
                  </a:lnTo>
                  <a:lnTo>
                    <a:pt x="30" y="84"/>
                  </a:lnTo>
                  <a:lnTo>
                    <a:pt x="34" y="82"/>
                  </a:lnTo>
                  <a:lnTo>
                    <a:pt x="36" y="82"/>
                  </a:lnTo>
                  <a:lnTo>
                    <a:pt x="38" y="80"/>
                  </a:lnTo>
                  <a:lnTo>
                    <a:pt x="42" y="76"/>
                  </a:lnTo>
                  <a:lnTo>
                    <a:pt x="44" y="76"/>
                  </a:lnTo>
                  <a:lnTo>
                    <a:pt x="44" y="74"/>
                  </a:lnTo>
                  <a:lnTo>
                    <a:pt x="46" y="72"/>
                  </a:lnTo>
                  <a:lnTo>
                    <a:pt x="50" y="70"/>
                  </a:lnTo>
                  <a:lnTo>
                    <a:pt x="54" y="70"/>
                  </a:lnTo>
                  <a:lnTo>
                    <a:pt x="58" y="72"/>
                  </a:lnTo>
                  <a:lnTo>
                    <a:pt x="64" y="76"/>
                  </a:lnTo>
                  <a:lnTo>
                    <a:pt x="70" y="80"/>
                  </a:lnTo>
                  <a:lnTo>
                    <a:pt x="74" y="84"/>
                  </a:lnTo>
                  <a:lnTo>
                    <a:pt x="74" y="88"/>
                  </a:lnTo>
                  <a:lnTo>
                    <a:pt x="74" y="92"/>
                  </a:lnTo>
                  <a:lnTo>
                    <a:pt x="78" y="94"/>
                  </a:lnTo>
                  <a:lnTo>
                    <a:pt x="78" y="98"/>
                  </a:lnTo>
                  <a:lnTo>
                    <a:pt x="78" y="102"/>
                  </a:lnTo>
                  <a:lnTo>
                    <a:pt x="80" y="106"/>
                  </a:lnTo>
                  <a:lnTo>
                    <a:pt x="80" y="108"/>
                  </a:lnTo>
                  <a:lnTo>
                    <a:pt x="84" y="110"/>
                  </a:lnTo>
                  <a:lnTo>
                    <a:pt x="90" y="118"/>
                  </a:lnTo>
                  <a:lnTo>
                    <a:pt x="92" y="114"/>
                  </a:lnTo>
                  <a:lnTo>
                    <a:pt x="106" y="112"/>
                  </a:lnTo>
                  <a:lnTo>
                    <a:pt x="110" y="112"/>
                  </a:lnTo>
                  <a:lnTo>
                    <a:pt x="110" y="114"/>
                  </a:lnTo>
                  <a:lnTo>
                    <a:pt x="108" y="116"/>
                  </a:lnTo>
                  <a:lnTo>
                    <a:pt x="104" y="116"/>
                  </a:lnTo>
                  <a:lnTo>
                    <a:pt x="110" y="120"/>
                  </a:lnTo>
                  <a:lnTo>
                    <a:pt x="112" y="122"/>
                  </a:lnTo>
                  <a:lnTo>
                    <a:pt x="118" y="124"/>
                  </a:lnTo>
                  <a:lnTo>
                    <a:pt x="126" y="120"/>
                  </a:lnTo>
                  <a:lnTo>
                    <a:pt x="130" y="122"/>
                  </a:lnTo>
                  <a:lnTo>
                    <a:pt x="130" y="130"/>
                  </a:lnTo>
                  <a:lnTo>
                    <a:pt x="130" y="128"/>
                  </a:lnTo>
                  <a:lnTo>
                    <a:pt x="128" y="128"/>
                  </a:lnTo>
                  <a:lnTo>
                    <a:pt x="116" y="134"/>
                  </a:lnTo>
                  <a:lnTo>
                    <a:pt x="116" y="138"/>
                  </a:lnTo>
                  <a:lnTo>
                    <a:pt x="124" y="138"/>
                  </a:lnTo>
                  <a:lnTo>
                    <a:pt x="126" y="138"/>
                  </a:lnTo>
                  <a:lnTo>
                    <a:pt x="128" y="140"/>
                  </a:lnTo>
                  <a:lnTo>
                    <a:pt x="130" y="142"/>
                  </a:lnTo>
                  <a:lnTo>
                    <a:pt x="128" y="146"/>
                  </a:lnTo>
                  <a:lnTo>
                    <a:pt x="126" y="152"/>
                  </a:lnTo>
                  <a:lnTo>
                    <a:pt x="144" y="146"/>
                  </a:lnTo>
                  <a:lnTo>
                    <a:pt x="164" y="142"/>
                  </a:lnTo>
                  <a:lnTo>
                    <a:pt x="164" y="138"/>
                  </a:lnTo>
                  <a:lnTo>
                    <a:pt x="152" y="136"/>
                  </a:lnTo>
                  <a:lnTo>
                    <a:pt x="142" y="134"/>
                  </a:lnTo>
                  <a:lnTo>
                    <a:pt x="144" y="128"/>
                  </a:lnTo>
                  <a:lnTo>
                    <a:pt x="142" y="128"/>
                  </a:lnTo>
                  <a:lnTo>
                    <a:pt x="138" y="128"/>
                  </a:lnTo>
                  <a:lnTo>
                    <a:pt x="136" y="126"/>
                  </a:lnTo>
                  <a:lnTo>
                    <a:pt x="136" y="124"/>
                  </a:lnTo>
                  <a:lnTo>
                    <a:pt x="132" y="118"/>
                  </a:lnTo>
                  <a:lnTo>
                    <a:pt x="140" y="120"/>
                  </a:lnTo>
                  <a:lnTo>
                    <a:pt x="144" y="120"/>
                  </a:lnTo>
                  <a:lnTo>
                    <a:pt x="150" y="120"/>
                  </a:lnTo>
                  <a:lnTo>
                    <a:pt x="154" y="116"/>
                  </a:lnTo>
                  <a:lnTo>
                    <a:pt x="158" y="112"/>
                  </a:lnTo>
                  <a:lnTo>
                    <a:pt x="172" y="112"/>
                  </a:lnTo>
                  <a:lnTo>
                    <a:pt x="174" y="108"/>
                  </a:lnTo>
                  <a:lnTo>
                    <a:pt x="184" y="104"/>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1" name="Google Shape;231;p28"/>
            <p:cNvSpPr/>
            <p:nvPr/>
          </p:nvSpPr>
          <p:spPr>
            <a:xfrm>
              <a:off x="5138249" y="2864682"/>
              <a:ext cx="125258" cy="179382"/>
            </a:xfrm>
            <a:custGeom>
              <a:avLst/>
              <a:gdLst/>
              <a:ahLst/>
              <a:cxnLst/>
              <a:rect l="l" t="t" r="r" b="b"/>
              <a:pathLst>
                <a:path w="70" h="100" extrusionOk="0">
                  <a:moveTo>
                    <a:pt x="16" y="56"/>
                  </a:moveTo>
                  <a:lnTo>
                    <a:pt x="16" y="56"/>
                  </a:lnTo>
                  <a:lnTo>
                    <a:pt x="12" y="58"/>
                  </a:lnTo>
                  <a:lnTo>
                    <a:pt x="10" y="60"/>
                  </a:lnTo>
                  <a:lnTo>
                    <a:pt x="8" y="64"/>
                  </a:lnTo>
                  <a:lnTo>
                    <a:pt x="8" y="70"/>
                  </a:lnTo>
                  <a:lnTo>
                    <a:pt x="4" y="78"/>
                  </a:lnTo>
                  <a:lnTo>
                    <a:pt x="4" y="82"/>
                  </a:lnTo>
                  <a:lnTo>
                    <a:pt x="2" y="86"/>
                  </a:lnTo>
                  <a:lnTo>
                    <a:pt x="0" y="90"/>
                  </a:lnTo>
                  <a:lnTo>
                    <a:pt x="0" y="92"/>
                  </a:lnTo>
                  <a:lnTo>
                    <a:pt x="2" y="94"/>
                  </a:lnTo>
                  <a:lnTo>
                    <a:pt x="2" y="96"/>
                  </a:lnTo>
                  <a:lnTo>
                    <a:pt x="8" y="100"/>
                  </a:lnTo>
                  <a:lnTo>
                    <a:pt x="12" y="100"/>
                  </a:lnTo>
                  <a:lnTo>
                    <a:pt x="16" y="100"/>
                  </a:lnTo>
                  <a:lnTo>
                    <a:pt x="20" y="98"/>
                  </a:lnTo>
                  <a:lnTo>
                    <a:pt x="22" y="96"/>
                  </a:lnTo>
                  <a:lnTo>
                    <a:pt x="34" y="96"/>
                  </a:lnTo>
                  <a:lnTo>
                    <a:pt x="34" y="94"/>
                  </a:lnTo>
                  <a:lnTo>
                    <a:pt x="32" y="94"/>
                  </a:lnTo>
                  <a:lnTo>
                    <a:pt x="32" y="90"/>
                  </a:lnTo>
                  <a:lnTo>
                    <a:pt x="34" y="82"/>
                  </a:lnTo>
                  <a:lnTo>
                    <a:pt x="32" y="78"/>
                  </a:lnTo>
                  <a:lnTo>
                    <a:pt x="32" y="74"/>
                  </a:lnTo>
                  <a:lnTo>
                    <a:pt x="36" y="72"/>
                  </a:lnTo>
                  <a:lnTo>
                    <a:pt x="38" y="68"/>
                  </a:lnTo>
                  <a:lnTo>
                    <a:pt x="44" y="70"/>
                  </a:lnTo>
                  <a:lnTo>
                    <a:pt x="52" y="70"/>
                  </a:lnTo>
                  <a:lnTo>
                    <a:pt x="52" y="68"/>
                  </a:lnTo>
                  <a:lnTo>
                    <a:pt x="54" y="66"/>
                  </a:lnTo>
                  <a:lnTo>
                    <a:pt x="56" y="68"/>
                  </a:lnTo>
                  <a:lnTo>
                    <a:pt x="58" y="68"/>
                  </a:lnTo>
                  <a:lnTo>
                    <a:pt x="58" y="76"/>
                  </a:lnTo>
                  <a:lnTo>
                    <a:pt x="62" y="78"/>
                  </a:lnTo>
                  <a:lnTo>
                    <a:pt x="62" y="80"/>
                  </a:lnTo>
                  <a:lnTo>
                    <a:pt x="64" y="74"/>
                  </a:lnTo>
                  <a:lnTo>
                    <a:pt x="64" y="72"/>
                  </a:lnTo>
                  <a:lnTo>
                    <a:pt x="64" y="70"/>
                  </a:lnTo>
                  <a:lnTo>
                    <a:pt x="64" y="68"/>
                  </a:lnTo>
                  <a:lnTo>
                    <a:pt x="62" y="64"/>
                  </a:lnTo>
                  <a:lnTo>
                    <a:pt x="62" y="60"/>
                  </a:lnTo>
                  <a:lnTo>
                    <a:pt x="62" y="58"/>
                  </a:lnTo>
                  <a:lnTo>
                    <a:pt x="64" y="54"/>
                  </a:lnTo>
                  <a:lnTo>
                    <a:pt x="64" y="48"/>
                  </a:lnTo>
                  <a:lnTo>
                    <a:pt x="66" y="44"/>
                  </a:lnTo>
                  <a:lnTo>
                    <a:pt x="70" y="42"/>
                  </a:lnTo>
                  <a:lnTo>
                    <a:pt x="70" y="36"/>
                  </a:lnTo>
                  <a:lnTo>
                    <a:pt x="70" y="32"/>
                  </a:lnTo>
                  <a:lnTo>
                    <a:pt x="68" y="28"/>
                  </a:lnTo>
                  <a:lnTo>
                    <a:pt x="66" y="24"/>
                  </a:lnTo>
                  <a:lnTo>
                    <a:pt x="66" y="18"/>
                  </a:lnTo>
                  <a:lnTo>
                    <a:pt x="68" y="14"/>
                  </a:lnTo>
                  <a:lnTo>
                    <a:pt x="66" y="10"/>
                  </a:lnTo>
                  <a:lnTo>
                    <a:pt x="64" y="8"/>
                  </a:lnTo>
                  <a:lnTo>
                    <a:pt x="62" y="4"/>
                  </a:lnTo>
                  <a:lnTo>
                    <a:pt x="60" y="0"/>
                  </a:lnTo>
                  <a:lnTo>
                    <a:pt x="56" y="4"/>
                  </a:lnTo>
                  <a:lnTo>
                    <a:pt x="52" y="2"/>
                  </a:lnTo>
                  <a:lnTo>
                    <a:pt x="50" y="2"/>
                  </a:lnTo>
                  <a:lnTo>
                    <a:pt x="46" y="2"/>
                  </a:lnTo>
                  <a:lnTo>
                    <a:pt x="44" y="4"/>
                  </a:lnTo>
                  <a:lnTo>
                    <a:pt x="42" y="4"/>
                  </a:lnTo>
                  <a:lnTo>
                    <a:pt x="38" y="4"/>
                  </a:lnTo>
                  <a:lnTo>
                    <a:pt x="36" y="6"/>
                  </a:lnTo>
                  <a:lnTo>
                    <a:pt x="32" y="8"/>
                  </a:lnTo>
                  <a:lnTo>
                    <a:pt x="34" y="12"/>
                  </a:lnTo>
                  <a:lnTo>
                    <a:pt x="34" y="14"/>
                  </a:lnTo>
                  <a:lnTo>
                    <a:pt x="30" y="20"/>
                  </a:lnTo>
                  <a:lnTo>
                    <a:pt x="28" y="22"/>
                  </a:lnTo>
                  <a:lnTo>
                    <a:pt x="30" y="24"/>
                  </a:lnTo>
                  <a:lnTo>
                    <a:pt x="28" y="28"/>
                  </a:lnTo>
                  <a:lnTo>
                    <a:pt x="26" y="34"/>
                  </a:lnTo>
                  <a:lnTo>
                    <a:pt x="26" y="36"/>
                  </a:lnTo>
                  <a:lnTo>
                    <a:pt x="28" y="36"/>
                  </a:lnTo>
                  <a:lnTo>
                    <a:pt x="30" y="38"/>
                  </a:lnTo>
                  <a:lnTo>
                    <a:pt x="28" y="42"/>
                  </a:lnTo>
                  <a:lnTo>
                    <a:pt x="24" y="46"/>
                  </a:lnTo>
                  <a:lnTo>
                    <a:pt x="20" y="54"/>
                  </a:lnTo>
                  <a:lnTo>
                    <a:pt x="16" y="56"/>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2" name="Google Shape;232;p28"/>
            <p:cNvSpPr/>
            <p:nvPr/>
          </p:nvSpPr>
          <p:spPr>
            <a:xfrm>
              <a:off x="5203198" y="2946641"/>
              <a:ext cx="13918" cy="10825"/>
            </a:xfrm>
            <a:custGeom>
              <a:avLst/>
              <a:gdLst/>
              <a:ahLst/>
              <a:cxnLst/>
              <a:rect l="l" t="t" r="r" b="b"/>
              <a:pathLst>
                <a:path w="8" h="6" extrusionOk="0">
                  <a:moveTo>
                    <a:pt x="4" y="0"/>
                  </a:moveTo>
                  <a:lnTo>
                    <a:pt x="4" y="0"/>
                  </a:lnTo>
                  <a:lnTo>
                    <a:pt x="6" y="0"/>
                  </a:lnTo>
                  <a:lnTo>
                    <a:pt x="8" y="4"/>
                  </a:lnTo>
                  <a:lnTo>
                    <a:pt x="8" y="6"/>
                  </a:lnTo>
                  <a:lnTo>
                    <a:pt x="4" y="6"/>
                  </a:lnTo>
                  <a:lnTo>
                    <a:pt x="2" y="4"/>
                  </a:lnTo>
                  <a:lnTo>
                    <a:pt x="0" y="2"/>
                  </a:lnTo>
                  <a:lnTo>
                    <a:pt x="2" y="0"/>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3" name="Google Shape;233;p28"/>
            <p:cNvSpPr/>
            <p:nvPr/>
          </p:nvSpPr>
          <p:spPr>
            <a:xfrm>
              <a:off x="5668662" y="1748187"/>
              <a:ext cx="310825" cy="228866"/>
            </a:xfrm>
            <a:custGeom>
              <a:avLst/>
              <a:gdLst/>
              <a:ahLst/>
              <a:cxnLst/>
              <a:rect l="l" t="t" r="r" b="b"/>
              <a:pathLst>
                <a:path w="174" h="128" extrusionOk="0">
                  <a:moveTo>
                    <a:pt x="0" y="14"/>
                  </a:moveTo>
                  <a:lnTo>
                    <a:pt x="0" y="14"/>
                  </a:lnTo>
                  <a:lnTo>
                    <a:pt x="0" y="22"/>
                  </a:lnTo>
                  <a:lnTo>
                    <a:pt x="2" y="22"/>
                  </a:lnTo>
                  <a:lnTo>
                    <a:pt x="2" y="16"/>
                  </a:lnTo>
                  <a:lnTo>
                    <a:pt x="6" y="14"/>
                  </a:lnTo>
                  <a:lnTo>
                    <a:pt x="6" y="12"/>
                  </a:lnTo>
                  <a:lnTo>
                    <a:pt x="10" y="12"/>
                  </a:lnTo>
                  <a:lnTo>
                    <a:pt x="12" y="14"/>
                  </a:lnTo>
                  <a:lnTo>
                    <a:pt x="14" y="14"/>
                  </a:lnTo>
                  <a:lnTo>
                    <a:pt x="16" y="14"/>
                  </a:lnTo>
                  <a:lnTo>
                    <a:pt x="16" y="18"/>
                  </a:lnTo>
                  <a:lnTo>
                    <a:pt x="22" y="24"/>
                  </a:lnTo>
                  <a:lnTo>
                    <a:pt x="26" y="30"/>
                  </a:lnTo>
                  <a:lnTo>
                    <a:pt x="26" y="32"/>
                  </a:lnTo>
                  <a:lnTo>
                    <a:pt x="24" y="36"/>
                  </a:lnTo>
                  <a:lnTo>
                    <a:pt x="20" y="36"/>
                  </a:lnTo>
                  <a:lnTo>
                    <a:pt x="22" y="40"/>
                  </a:lnTo>
                  <a:lnTo>
                    <a:pt x="16" y="40"/>
                  </a:lnTo>
                  <a:lnTo>
                    <a:pt x="12" y="40"/>
                  </a:lnTo>
                  <a:lnTo>
                    <a:pt x="6" y="34"/>
                  </a:lnTo>
                  <a:lnTo>
                    <a:pt x="4" y="34"/>
                  </a:lnTo>
                  <a:lnTo>
                    <a:pt x="2" y="42"/>
                  </a:lnTo>
                  <a:lnTo>
                    <a:pt x="2" y="48"/>
                  </a:lnTo>
                  <a:lnTo>
                    <a:pt x="2" y="54"/>
                  </a:lnTo>
                  <a:lnTo>
                    <a:pt x="4" y="52"/>
                  </a:lnTo>
                  <a:lnTo>
                    <a:pt x="6" y="50"/>
                  </a:lnTo>
                  <a:lnTo>
                    <a:pt x="6" y="52"/>
                  </a:lnTo>
                  <a:lnTo>
                    <a:pt x="16" y="50"/>
                  </a:lnTo>
                  <a:lnTo>
                    <a:pt x="12" y="52"/>
                  </a:lnTo>
                  <a:lnTo>
                    <a:pt x="10" y="54"/>
                  </a:lnTo>
                  <a:lnTo>
                    <a:pt x="10" y="56"/>
                  </a:lnTo>
                  <a:lnTo>
                    <a:pt x="10" y="58"/>
                  </a:lnTo>
                  <a:lnTo>
                    <a:pt x="12" y="58"/>
                  </a:lnTo>
                  <a:lnTo>
                    <a:pt x="14" y="60"/>
                  </a:lnTo>
                  <a:lnTo>
                    <a:pt x="14" y="64"/>
                  </a:lnTo>
                  <a:lnTo>
                    <a:pt x="12" y="64"/>
                  </a:lnTo>
                  <a:lnTo>
                    <a:pt x="18" y="68"/>
                  </a:lnTo>
                  <a:lnTo>
                    <a:pt x="20" y="72"/>
                  </a:lnTo>
                  <a:lnTo>
                    <a:pt x="20" y="74"/>
                  </a:lnTo>
                  <a:lnTo>
                    <a:pt x="18" y="76"/>
                  </a:lnTo>
                  <a:lnTo>
                    <a:pt x="14" y="76"/>
                  </a:lnTo>
                  <a:lnTo>
                    <a:pt x="16" y="92"/>
                  </a:lnTo>
                  <a:lnTo>
                    <a:pt x="22" y="94"/>
                  </a:lnTo>
                  <a:lnTo>
                    <a:pt x="26" y="88"/>
                  </a:lnTo>
                  <a:lnTo>
                    <a:pt x="26" y="86"/>
                  </a:lnTo>
                  <a:lnTo>
                    <a:pt x="28" y="82"/>
                  </a:lnTo>
                  <a:lnTo>
                    <a:pt x="32" y="80"/>
                  </a:lnTo>
                  <a:lnTo>
                    <a:pt x="38" y="80"/>
                  </a:lnTo>
                  <a:lnTo>
                    <a:pt x="44" y="78"/>
                  </a:lnTo>
                  <a:lnTo>
                    <a:pt x="50" y="76"/>
                  </a:lnTo>
                  <a:lnTo>
                    <a:pt x="64" y="80"/>
                  </a:lnTo>
                  <a:lnTo>
                    <a:pt x="72" y="80"/>
                  </a:lnTo>
                  <a:lnTo>
                    <a:pt x="76" y="82"/>
                  </a:lnTo>
                  <a:lnTo>
                    <a:pt x="84" y="86"/>
                  </a:lnTo>
                  <a:lnTo>
                    <a:pt x="94" y="90"/>
                  </a:lnTo>
                  <a:lnTo>
                    <a:pt x="100" y="94"/>
                  </a:lnTo>
                  <a:lnTo>
                    <a:pt x="104" y="98"/>
                  </a:lnTo>
                  <a:lnTo>
                    <a:pt x="108" y="102"/>
                  </a:lnTo>
                  <a:lnTo>
                    <a:pt x="110" y="106"/>
                  </a:lnTo>
                  <a:lnTo>
                    <a:pt x="116" y="108"/>
                  </a:lnTo>
                  <a:lnTo>
                    <a:pt x="116" y="114"/>
                  </a:lnTo>
                  <a:lnTo>
                    <a:pt x="118" y="120"/>
                  </a:lnTo>
                  <a:lnTo>
                    <a:pt x="116" y="126"/>
                  </a:lnTo>
                  <a:lnTo>
                    <a:pt x="122" y="128"/>
                  </a:lnTo>
                  <a:lnTo>
                    <a:pt x="124" y="126"/>
                  </a:lnTo>
                  <a:lnTo>
                    <a:pt x="130" y="128"/>
                  </a:lnTo>
                  <a:lnTo>
                    <a:pt x="140" y="122"/>
                  </a:lnTo>
                  <a:lnTo>
                    <a:pt x="138" y="116"/>
                  </a:lnTo>
                  <a:lnTo>
                    <a:pt x="144" y="108"/>
                  </a:lnTo>
                  <a:lnTo>
                    <a:pt x="146" y="104"/>
                  </a:lnTo>
                  <a:lnTo>
                    <a:pt x="146" y="96"/>
                  </a:lnTo>
                  <a:lnTo>
                    <a:pt x="150" y="94"/>
                  </a:lnTo>
                  <a:lnTo>
                    <a:pt x="152" y="90"/>
                  </a:lnTo>
                  <a:lnTo>
                    <a:pt x="156" y="92"/>
                  </a:lnTo>
                  <a:lnTo>
                    <a:pt x="160" y="94"/>
                  </a:lnTo>
                  <a:lnTo>
                    <a:pt x="166" y="94"/>
                  </a:lnTo>
                  <a:lnTo>
                    <a:pt x="166" y="88"/>
                  </a:lnTo>
                  <a:lnTo>
                    <a:pt x="166" y="84"/>
                  </a:lnTo>
                  <a:lnTo>
                    <a:pt x="174" y="80"/>
                  </a:lnTo>
                  <a:lnTo>
                    <a:pt x="172" y="78"/>
                  </a:lnTo>
                  <a:lnTo>
                    <a:pt x="166" y="78"/>
                  </a:lnTo>
                  <a:lnTo>
                    <a:pt x="162" y="74"/>
                  </a:lnTo>
                  <a:lnTo>
                    <a:pt x="156" y="74"/>
                  </a:lnTo>
                  <a:lnTo>
                    <a:pt x="152" y="70"/>
                  </a:lnTo>
                  <a:lnTo>
                    <a:pt x="146" y="72"/>
                  </a:lnTo>
                  <a:lnTo>
                    <a:pt x="142" y="68"/>
                  </a:lnTo>
                  <a:lnTo>
                    <a:pt x="136" y="62"/>
                  </a:lnTo>
                  <a:lnTo>
                    <a:pt x="132" y="60"/>
                  </a:lnTo>
                  <a:lnTo>
                    <a:pt x="128" y="56"/>
                  </a:lnTo>
                  <a:lnTo>
                    <a:pt x="124" y="50"/>
                  </a:lnTo>
                  <a:lnTo>
                    <a:pt x="122" y="46"/>
                  </a:lnTo>
                  <a:lnTo>
                    <a:pt x="118" y="42"/>
                  </a:lnTo>
                  <a:lnTo>
                    <a:pt x="118" y="34"/>
                  </a:lnTo>
                  <a:lnTo>
                    <a:pt x="112" y="28"/>
                  </a:lnTo>
                  <a:lnTo>
                    <a:pt x="108" y="28"/>
                  </a:lnTo>
                  <a:lnTo>
                    <a:pt x="100" y="28"/>
                  </a:lnTo>
                  <a:lnTo>
                    <a:pt x="96" y="30"/>
                  </a:lnTo>
                  <a:lnTo>
                    <a:pt x="90" y="34"/>
                  </a:lnTo>
                  <a:lnTo>
                    <a:pt x="86" y="32"/>
                  </a:lnTo>
                  <a:lnTo>
                    <a:pt x="84" y="30"/>
                  </a:lnTo>
                  <a:lnTo>
                    <a:pt x="86" y="26"/>
                  </a:lnTo>
                  <a:lnTo>
                    <a:pt x="84" y="20"/>
                  </a:lnTo>
                  <a:lnTo>
                    <a:pt x="78" y="18"/>
                  </a:lnTo>
                  <a:lnTo>
                    <a:pt x="76" y="8"/>
                  </a:lnTo>
                  <a:lnTo>
                    <a:pt x="74" y="2"/>
                  </a:lnTo>
                  <a:lnTo>
                    <a:pt x="70" y="0"/>
                  </a:lnTo>
                  <a:lnTo>
                    <a:pt x="68" y="0"/>
                  </a:lnTo>
                  <a:lnTo>
                    <a:pt x="64" y="4"/>
                  </a:lnTo>
                  <a:lnTo>
                    <a:pt x="60" y="8"/>
                  </a:lnTo>
                  <a:lnTo>
                    <a:pt x="54" y="8"/>
                  </a:lnTo>
                  <a:lnTo>
                    <a:pt x="52" y="10"/>
                  </a:lnTo>
                  <a:lnTo>
                    <a:pt x="52" y="16"/>
                  </a:lnTo>
                  <a:lnTo>
                    <a:pt x="54" y="18"/>
                  </a:lnTo>
                  <a:lnTo>
                    <a:pt x="54" y="20"/>
                  </a:lnTo>
                  <a:lnTo>
                    <a:pt x="42" y="20"/>
                  </a:lnTo>
                  <a:lnTo>
                    <a:pt x="36" y="20"/>
                  </a:lnTo>
                  <a:lnTo>
                    <a:pt x="30" y="18"/>
                  </a:lnTo>
                  <a:lnTo>
                    <a:pt x="24" y="12"/>
                  </a:lnTo>
                  <a:lnTo>
                    <a:pt x="20" y="8"/>
                  </a:lnTo>
                  <a:lnTo>
                    <a:pt x="16" y="6"/>
                  </a:lnTo>
                  <a:lnTo>
                    <a:pt x="12" y="6"/>
                  </a:lnTo>
                  <a:lnTo>
                    <a:pt x="6" y="6"/>
                  </a:lnTo>
                  <a:lnTo>
                    <a:pt x="4" y="8"/>
                  </a:lnTo>
                  <a:lnTo>
                    <a:pt x="0" y="12"/>
                  </a:lnTo>
                  <a:lnTo>
                    <a:pt x="0" y="14"/>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4" name="Google Shape;234;p28"/>
            <p:cNvSpPr/>
            <p:nvPr/>
          </p:nvSpPr>
          <p:spPr>
            <a:xfrm>
              <a:off x="5674848" y="1851795"/>
              <a:ext cx="7732" cy="7732"/>
            </a:xfrm>
            <a:custGeom>
              <a:avLst/>
              <a:gdLst/>
              <a:ahLst/>
              <a:cxnLst/>
              <a:rect l="l" t="t" r="r" b="b"/>
              <a:pathLst>
                <a:path w="4" h="4" extrusionOk="0">
                  <a:moveTo>
                    <a:pt x="0" y="2"/>
                  </a:moveTo>
                  <a:lnTo>
                    <a:pt x="0" y="2"/>
                  </a:lnTo>
                  <a:lnTo>
                    <a:pt x="0" y="4"/>
                  </a:lnTo>
                  <a:lnTo>
                    <a:pt x="2" y="4"/>
                  </a:lnTo>
                  <a:lnTo>
                    <a:pt x="4" y="2"/>
                  </a:lnTo>
                  <a:lnTo>
                    <a:pt x="4" y="0"/>
                  </a:lnTo>
                  <a:lnTo>
                    <a:pt x="0" y="2"/>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5" name="Google Shape;235;p28"/>
            <p:cNvSpPr/>
            <p:nvPr/>
          </p:nvSpPr>
          <p:spPr>
            <a:xfrm>
              <a:off x="5077940" y="1772929"/>
              <a:ext cx="422165" cy="196392"/>
            </a:xfrm>
            <a:custGeom>
              <a:avLst/>
              <a:gdLst/>
              <a:ahLst/>
              <a:cxnLst/>
              <a:rect l="l" t="t" r="r" b="b"/>
              <a:pathLst>
                <a:path w="236" h="110" extrusionOk="0">
                  <a:moveTo>
                    <a:pt x="120" y="110"/>
                  </a:moveTo>
                  <a:lnTo>
                    <a:pt x="120" y="110"/>
                  </a:lnTo>
                  <a:lnTo>
                    <a:pt x="124" y="110"/>
                  </a:lnTo>
                  <a:lnTo>
                    <a:pt x="126" y="108"/>
                  </a:lnTo>
                  <a:lnTo>
                    <a:pt x="128" y="106"/>
                  </a:lnTo>
                  <a:lnTo>
                    <a:pt x="128" y="104"/>
                  </a:lnTo>
                  <a:lnTo>
                    <a:pt x="130" y="104"/>
                  </a:lnTo>
                  <a:lnTo>
                    <a:pt x="134" y="104"/>
                  </a:lnTo>
                  <a:lnTo>
                    <a:pt x="134" y="100"/>
                  </a:lnTo>
                  <a:lnTo>
                    <a:pt x="132" y="98"/>
                  </a:lnTo>
                  <a:lnTo>
                    <a:pt x="134" y="94"/>
                  </a:lnTo>
                  <a:lnTo>
                    <a:pt x="136" y="94"/>
                  </a:lnTo>
                  <a:lnTo>
                    <a:pt x="138" y="96"/>
                  </a:lnTo>
                  <a:lnTo>
                    <a:pt x="140" y="96"/>
                  </a:lnTo>
                  <a:lnTo>
                    <a:pt x="142" y="94"/>
                  </a:lnTo>
                  <a:lnTo>
                    <a:pt x="144" y="92"/>
                  </a:lnTo>
                  <a:lnTo>
                    <a:pt x="148" y="94"/>
                  </a:lnTo>
                  <a:lnTo>
                    <a:pt x="150" y="94"/>
                  </a:lnTo>
                  <a:lnTo>
                    <a:pt x="152" y="92"/>
                  </a:lnTo>
                  <a:lnTo>
                    <a:pt x="160" y="92"/>
                  </a:lnTo>
                  <a:lnTo>
                    <a:pt x="164" y="90"/>
                  </a:lnTo>
                  <a:lnTo>
                    <a:pt x="170" y="86"/>
                  </a:lnTo>
                  <a:lnTo>
                    <a:pt x="178" y="86"/>
                  </a:lnTo>
                  <a:lnTo>
                    <a:pt x="182" y="86"/>
                  </a:lnTo>
                  <a:lnTo>
                    <a:pt x="186" y="84"/>
                  </a:lnTo>
                  <a:lnTo>
                    <a:pt x="192" y="82"/>
                  </a:lnTo>
                  <a:lnTo>
                    <a:pt x="196" y="80"/>
                  </a:lnTo>
                  <a:lnTo>
                    <a:pt x="198" y="82"/>
                  </a:lnTo>
                  <a:lnTo>
                    <a:pt x="200" y="84"/>
                  </a:lnTo>
                  <a:lnTo>
                    <a:pt x="204" y="84"/>
                  </a:lnTo>
                  <a:lnTo>
                    <a:pt x="206" y="84"/>
                  </a:lnTo>
                  <a:lnTo>
                    <a:pt x="208" y="84"/>
                  </a:lnTo>
                  <a:lnTo>
                    <a:pt x="210" y="86"/>
                  </a:lnTo>
                  <a:lnTo>
                    <a:pt x="212" y="84"/>
                  </a:lnTo>
                  <a:lnTo>
                    <a:pt x="216" y="82"/>
                  </a:lnTo>
                  <a:lnTo>
                    <a:pt x="218" y="82"/>
                  </a:lnTo>
                  <a:lnTo>
                    <a:pt x="220" y="86"/>
                  </a:lnTo>
                  <a:lnTo>
                    <a:pt x="224" y="84"/>
                  </a:lnTo>
                  <a:lnTo>
                    <a:pt x="228" y="84"/>
                  </a:lnTo>
                  <a:lnTo>
                    <a:pt x="230" y="82"/>
                  </a:lnTo>
                  <a:lnTo>
                    <a:pt x="230" y="80"/>
                  </a:lnTo>
                  <a:lnTo>
                    <a:pt x="228" y="76"/>
                  </a:lnTo>
                  <a:lnTo>
                    <a:pt x="226" y="72"/>
                  </a:lnTo>
                  <a:lnTo>
                    <a:pt x="224" y="68"/>
                  </a:lnTo>
                  <a:lnTo>
                    <a:pt x="222" y="66"/>
                  </a:lnTo>
                  <a:lnTo>
                    <a:pt x="222" y="62"/>
                  </a:lnTo>
                  <a:lnTo>
                    <a:pt x="226" y="60"/>
                  </a:lnTo>
                  <a:lnTo>
                    <a:pt x="226" y="56"/>
                  </a:lnTo>
                  <a:lnTo>
                    <a:pt x="226" y="54"/>
                  </a:lnTo>
                  <a:lnTo>
                    <a:pt x="224" y="50"/>
                  </a:lnTo>
                  <a:lnTo>
                    <a:pt x="226" y="48"/>
                  </a:lnTo>
                  <a:lnTo>
                    <a:pt x="228" y="44"/>
                  </a:lnTo>
                  <a:lnTo>
                    <a:pt x="230" y="44"/>
                  </a:lnTo>
                  <a:lnTo>
                    <a:pt x="232" y="46"/>
                  </a:lnTo>
                  <a:lnTo>
                    <a:pt x="234" y="46"/>
                  </a:lnTo>
                  <a:lnTo>
                    <a:pt x="236" y="42"/>
                  </a:lnTo>
                  <a:lnTo>
                    <a:pt x="236" y="40"/>
                  </a:lnTo>
                  <a:lnTo>
                    <a:pt x="234" y="38"/>
                  </a:lnTo>
                  <a:lnTo>
                    <a:pt x="232" y="36"/>
                  </a:lnTo>
                  <a:lnTo>
                    <a:pt x="224" y="32"/>
                  </a:lnTo>
                  <a:lnTo>
                    <a:pt x="220" y="30"/>
                  </a:lnTo>
                  <a:lnTo>
                    <a:pt x="218" y="28"/>
                  </a:lnTo>
                  <a:lnTo>
                    <a:pt x="220" y="24"/>
                  </a:lnTo>
                  <a:lnTo>
                    <a:pt x="222" y="22"/>
                  </a:lnTo>
                  <a:lnTo>
                    <a:pt x="222" y="18"/>
                  </a:lnTo>
                  <a:lnTo>
                    <a:pt x="222" y="16"/>
                  </a:lnTo>
                  <a:lnTo>
                    <a:pt x="220" y="12"/>
                  </a:lnTo>
                  <a:lnTo>
                    <a:pt x="218" y="12"/>
                  </a:lnTo>
                  <a:lnTo>
                    <a:pt x="218" y="10"/>
                  </a:lnTo>
                  <a:lnTo>
                    <a:pt x="218" y="8"/>
                  </a:lnTo>
                  <a:lnTo>
                    <a:pt x="216" y="8"/>
                  </a:lnTo>
                  <a:lnTo>
                    <a:pt x="208" y="10"/>
                  </a:lnTo>
                  <a:lnTo>
                    <a:pt x="208" y="8"/>
                  </a:lnTo>
                  <a:lnTo>
                    <a:pt x="204" y="8"/>
                  </a:lnTo>
                  <a:lnTo>
                    <a:pt x="200" y="6"/>
                  </a:lnTo>
                  <a:lnTo>
                    <a:pt x="196" y="8"/>
                  </a:lnTo>
                  <a:lnTo>
                    <a:pt x="192" y="8"/>
                  </a:lnTo>
                  <a:lnTo>
                    <a:pt x="190" y="8"/>
                  </a:lnTo>
                  <a:lnTo>
                    <a:pt x="186" y="12"/>
                  </a:lnTo>
                  <a:lnTo>
                    <a:pt x="180" y="16"/>
                  </a:lnTo>
                  <a:lnTo>
                    <a:pt x="174" y="18"/>
                  </a:lnTo>
                  <a:lnTo>
                    <a:pt x="168" y="18"/>
                  </a:lnTo>
                  <a:lnTo>
                    <a:pt x="166" y="16"/>
                  </a:lnTo>
                  <a:lnTo>
                    <a:pt x="164" y="14"/>
                  </a:lnTo>
                  <a:lnTo>
                    <a:pt x="162" y="14"/>
                  </a:lnTo>
                  <a:lnTo>
                    <a:pt x="160" y="18"/>
                  </a:lnTo>
                  <a:lnTo>
                    <a:pt x="148" y="20"/>
                  </a:lnTo>
                  <a:lnTo>
                    <a:pt x="138" y="16"/>
                  </a:lnTo>
                  <a:lnTo>
                    <a:pt x="136" y="14"/>
                  </a:lnTo>
                  <a:lnTo>
                    <a:pt x="134" y="10"/>
                  </a:lnTo>
                  <a:lnTo>
                    <a:pt x="130" y="10"/>
                  </a:lnTo>
                  <a:lnTo>
                    <a:pt x="128" y="12"/>
                  </a:lnTo>
                  <a:lnTo>
                    <a:pt x="126" y="14"/>
                  </a:lnTo>
                  <a:lnTo>
                    <a:pt x="124" y="14"/>
                  </a:lnTo>
                  <a:lnTo>
                    <a:pt x="122" y="10"/>
                  </a:lnTo>
                  <a:lnTo>
                    <a:pt x="120" y="6"/>
                  </a:lnTo>
                  <a:lnTo>
                    <a:pt x="116" y="6"/>
                  </a:lnTo>
                  <a:lnTo>
                    <a:pt x="112" y="4"/>
                  </a:lnTo>
                  <a:lnTo>
                    <a:pt x="110" y="0"/>
                  </a:lnTo>
                  <a:lnTo>
                    <a:pt x="86" y="0"/>
                  </a:lnTo>
                  <a:lnTo>
                    <a:pt x="82" y="2"/>
                  </a:lnTo>
                  <a:lnTo>
                    <a:pt x="78" y="6"/>
                  </a:lnTo>
                  <a:lnTo>
                    <a:pt x="72" y="10"/>
                  </a:lnTo>
                  <a:lnTo>
                    <a:pt x="66" y="10"/>
                  </a:lnTo>
                  <a:lnTo>
                    <a:pt x="62" y="16"/>
                  </a:lnTo>
                  <a:lnTo>
                    <a:pt x="56" y="18"/>
                  </a:lnTo>
                  <a:lnTo>
                    <a:pt x="50" y="16"/>
                  </a:lnTo>
                  <a:lnTo>
                    <a:pt x="38" y="14"/>
                  </a:lnTo>
                  <a:lnTo>
                    <a:pt x="36" y="20"/>
                  </a:lnTo>
                  <a:lnTo>
                    <a:pt x="44" y="22"/>
                  </a:lnTo>
                  <a:lnTo>
                    <a:pt x="40" y="22"/>
                  </a:lnTo>
                  <a:lnTo>
                    <a:pt x="36" y="22"/>
                  </a:lnTo>
                  <a:lnTo>
                    <a:pt x="38" y="26"/>
                  </a:lnTo>
                  <a:lnTo>
                    <a:pt x="20" y="26"/>
                  </a:lnTo>
                  <a:lnTo>
                    <a:pt x="20" y="30"/>
                  </a:lnTo>
                  <a:lnTo>
                    <a:pt x="16" y="28"/>
                  </a:lnTo>
                  <a:lnTo>
                    <a:pt x="14" y="28"/>
                  </a:lnTo>
                  <a:lnTo>
                    <a:pt x="10" y="28"/>
                  </a:lnTo>
                  <a:lnTo>
                    <a:pt x="22" y="22"/>
                  </a:lnTo>
                  <a:lnTo>
                    <a:pt x="34" y="18"/>
                  </a:lnTo>
                  <a:lnTo>
                    <a:pt x="34" y="14"/>
                  </a:lnTo>
                  <a:lnTo>
                    <a:pt x="28" y="12"/>
                  </a:lnTo>
                  <a:lnTo>
                    <a:pt x="22" y="8"/>
                  </a:lnTo>
                  <a:lnTo>
                    <a:pt x="20" y="6"/>
                  </a:lnTo>
                  <a:lnTo>
                    <a:pt x="20" y="4"/>
                  </a:lnTo>
                  <a:lnTo>
                    <a:pt x="18" y="6"/>
                  </a:lnTo>
                  <a:lnTo>
                    <a:pt x="16" y="4"/>
                  </a:lnTo>
                  <a:lnTo>
                    <a:pt x="14" y="4"/>
                  </a:lnTo>
                  <a:lnTo>
                    <a:pt x="10" y="4"/>
                  </a:lnTo>
                  <a:lnTo>
                    <a:pt x="8" y="6"/>
                  </a:lnTo>
                  <a:lnTo>
                    <a:pt x="10" y="8"/>
                  </a:lnTo>
                  <a:lnTo>
                    <a:pt x="14" y="10"/>
                  </a:lnTo>
                  <a:lnTo>
                    <a:pt x="14" y="12"/>
                  </a:lnTo>
                  <a:lnTo>
                    <a:pt x="14" y="14"/>
                  </a:lnTo>
                  <a:lnTo>
                    <a:pt x="12" y="16"/>
                  </a:lnTo>
                  <a:lnTo>
                    <a:pt x="10" y="16"/>
                  </a:lnTo>
                  <a:lnTo>
                    <a:pt x="8" y="16"/>
                  </a:lnTo>
                  <a:lnTo>
                    <a:pt x="6" y="14"/>
                  </a:lnTo>
                  <a:lnTo>
                    <a:pt x="6" y="16"/>
                  </a:lnTo>
                  <a:lnTo>
                    <a:pt x="4" y="22"/>
                  </a:lnTo>
                  <a:lnTo>
                    <a:pt x="0" y="26"/>
                  </a:lnTo>
                  <a:lnTo>
                    <a:pt x="0" y="28"/>
                  </a:lnTo>
                  <a:lnTo>
                    <a:pt x="2" y="32"/>
                  </a:lnTo>
                  <a:lnTo>
                    <a:pt x="10" y="28"/>
                  </a:lnTo>
                  <a:lnTo>
                    <a:pt x="2" y="38"/>
                  </a:lnTo>
                  <a:lnTo>
                    <a:pt x="0" y="40"/>
                  </a:lnTo>
                  <a:lnTo>
                    <a:pt x="0" y="46"/>
                  </a:lnTo>
                  <a:lnTo>
                    <a:pt x="8" y="46"/>
                  </a:lnTo>
                  <a:lnTo>
                    <a:pt x="10" y="52"/>
                  </a:lnTo>
                  <a:lnTo>
                    <a:pt x="10" y="54"/>
                  </a:lnTo>
                  <a:lnTo>
                    <a:pt x="8" y="58"/>
                  </a:lnTo>
                  <a:lnTo>
                    <a:pt x="8" y="60"/>
                  </a:lnTo>
                  <a:lnTo>
                    <a:pt x="10" y="62"/>
                  </a:lnTo>
                  <a:lnTo>
                    <a:pt x="12" y="64"/>
                  </a:lnTo>
                  <a:lnTo>
                    <a:pt x="2" y="66"/>
                  </a:lnTo>
                  <a:lnTo>
                    <a:pt x="4" y="70"/>
                  </a:lnTo>
                  <a:lnTo>
                    <a:pt x="4" y="72"/>
                  </a:lnTo>
                  <a:lnTo>
                    <a:pt x="10" y="70"/>
                  </a:lnTo>
                  <a:lnTo>
                    <a:pt x="12" y="80"/>
                  </a:lnTo>
                  <a:lnTo>
                    <a:pt x="12" y="88"/>
                  </a:lnTo>
                  <a:lnTo>
                    <a:pt x="18" y="88"/>
                  </a:lnTo>
                  <a:lnTo>
                    <a:pt x="22" y="88"/>
                  </a:lnTo>
                  <a:lnTo>
                    <a:pt x="22" y="94"/>
                  </a:lnTo>
                  <a:lnTo>
                    <a:pt x="26" y="92"/>
                  </a:lnTo>
                  <a:lnTo>
                    <a:pt x="30" y="92"/>
                  </a:lnTo>
                  <a:lnTo>
                    <a:pt x="36" y="100"/>
                  </a:lnTo>
                  <a:lnTo>
                    <a:pt x="44" y="106"/>
                  </a:lnTo>
                  <a:lnTo>
                    <a:pt x="46" y="106"/>
                  </a:lnTo>
                  <a:lnTo>
                    <a:pt x="50" y="104"/>
                  </a:lnTo>
                  <a:lnTo>
                    <a:pt x="54" y="100"/>
                  </a:lnTo>
                  <a:lnTo>
                    <a:pt x="56" y="96"/>
                  </a:lnTo>
                  <a:lnTo>
                    <a:pt x="58" y="94"/>
                  </a:lnTo>
                  <a:lnTo>
                    <a:pt x="62" y="94"/>
                  </a:lnTo>
                  <a:lnTo>
                    <a:pt x="72" y="98"/>
                  </a:lnTo>
                  <a:lnTo>
                    <a:pt x="76" y="102"/>
                  </a:lnTo>
                  <a:lnTo>
                    <a:pt x="80" y="106"/>
                  </a:lnTo>
                  <a:lnTo>
                    <a:pt x="84" y="106"/>
                  </a:lnTo>
                  <a:lnTo>
                    <a:pt x="88" y="106"/>
                  </a:lnTo>
                  <a:lnTo>
                    <a:pt x="96" y="102"/>
                  </a:lnTo>
                  <a:lnTo>
                    <a:pt x="104" y="96"/>
                  </a:lnTo>
                  <a:lnTo>
                    <a:pt x="108" y="96"/>
                  </a:lnTo>
                  <a:lnTo>
                    <a:pt x="110" y="98"/>
                  </a:lnTo>
                  <a:lnTo>
                    <a:pt x="112" y="96"/>
                  </a:lnTo>
                  <a:lnTo>
                    <a:pt x="116" y="94"/>
                  </a:lnTo>
                  <a:lnTo>
                    <a:pt x="118" y="90"/>
                  </a:lnTo>
                  <a:lnTo>
                    <a:pt x="120" y="94"/>
                  </a:lnTo>
                  <a:lnTo>
                    <a:pt x="120" y="98"/>
                  </a:lnTo>
                  <a:lnTo>
                    <a:pt x="116" y="100"/>
                  </a:lnTo>
                  <a:lnTo>
                    <a:pt x="118" y="110"/>
                  </a:lnTo>
                  <a:lnTo>
                    <a:pt x="120" y="11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6" name="Google Shape;236;p28"/>
            <p:cNvSpPr/>
            <p:nvPr/>
          </p:nvSpPr>
          <p:spPr>
            <a:xfrm>
              <a:off x="5432064" y="1873444"/>
              <a:ext cx="32474" cy="21649"/>
            </a:xfrm>
            <a:custGeom>
              <a:avLst/>
              <a:gdLst/>
              <a:ahLst/>
              <a:cxnLst/>
              <a:rect l="l" t="t" r="r" b="b"/>
              <a:pathLst>
                <a:path w="18" h="12" extrusionOk="0">
                  <a:moveTo>
                    <a:pt x="18" y="0"/>
                  </a:moveTo>
                  <a:lnTo>
                    <a:pt x="18" y="0"/>
                  </a:lnTo>
                  <a:lnTo>
                    <a:pt x="16" y="6"/>
                  </a:lnTo>
                  <a:lnTo>
                    <a:pt x="16" y="12"/>
                  </a:lnTo>
                  <a:lnTo>
                    <a:pt x="2" y="12"/>
                  </a:lnTo>
                  <a:lnTo>
                    <a:pt x="0" y="12"/>
                  </a:lnTo>
                  <a:lnTo>
                    <a:pt x="0" y="10"/>
                  </a:lnTo>
                  <a:lnTo>
                    <a:pt x="6" y="6"/>
                  </a:lnTo>
                  <a:lnTo>
                    <a:pt x="18"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7" name="Google Shape;237;p28"/>
            <p:cNvSpPr/>
            <p:nvPr/>
          </p:nvSpPr>
          <p:spPr>
            <a:xfrm>
              <a:off x="4652682" y="1922929"/>
              <a:ext cx="92784" cy="197938"/>
            </a:xfrm>
            <a:custGeom>
              <a:avLst/>
              <a:gdLst/>
              <a:ahLst/>
              <a:cxnLst/>
              <a:rect l="l" t="t" r="r" b="b"/>
              <a:pathLst>
                <a:path w="52" h="110" extrusionOk="0">
                  <a:moveTo>
                    <a:pt x="52" y="64"/>
                  </a:moveTo>
                  <a:lnTo>
                    <a:pt x="52" y="64"/>
                  </a:lnTo>
                  <a:lnTo>
                    <a:pt x="50" y="62"/>
                  </a:lnTo>
                  <a:lnTo>
                    <a:pt x="48" y="64"/>
                  </a:lnTo>
                  <a:lnTo>
                    <a:pt x="46" y="64"/>
                  </a:lnTo>
                  <a:lnTo>
                    <a:pt x="44" y="62"/>
                  </a:lnTo>
                  <a:lnTo>
                    <a:pt x="42" y="60"/>
                  </a:lnTo>
                  <a:lnTo>
                    <a:pt x="40" y="54"/>
                  </a:lnTo>
                  <a:lnTo>
                    <a:pt x="40" y="52"/>
                  </a:lnTo>
                  <a:lnTo>
                    <a:pt x="42" y="50"/>
                  </a:lnTo>
                  <a:lnTo>
                    <a:pt x="44" y="48"/>
                  </a:lnTo>
                  <a:lnTo>
                    <a:pt x="48" y="38"/>
                  </a:lnTo>
                  <a:lnTo>
                    <a:pt x="48" y="28"/>
                  </a:lnTo>
                  <a:lnTo>
                    <a:pt x="44" y="28"/>
                  </a:lnTo>
                  <a:lnTo>
                    <a:pt x="42" y="24"/>
                  </a:lnTo>
                  <a:lnTo>
                    <a:pt x="44" y="20"/>
                  </a:lnTo>
                  <a:lnTo>
                    <a:pt x="52" y="6"/>
                  </a:lnTo>
                  <a:lnTo>
                    <a:pt x="48" y="6"/>
                  </a:lnTo>
                  <a:lnTo>
                    <a:pt x="46" y="6"/>
                  </a:lnTo>
                  <a:lnTo>
                    <a:pt x="42" y="8"/>
                  </a:lnTo>
                  <a:lnTo>
                    <a:pt x="42" y="2"/>
                  </a:lnTo>
                  <a:lnTo>
                    <a:pt x="36" y="0"/>
                  </a:lnTo>
                  <a:lnTo>
                    <a:pt x="28" y="2"/>
                  </a:lnTo>
                  <a:lnTo>
                    <a:pt x="22" y="6"/>
                  </a:lnTo>
                  <a:lnTo>
                    <a:pt x="14" y="6"/>
                  </a:lnTo>
                  <a:lnTo>
                    <a:pt x="10" y="4"/>
                  </a:lnTo>
                  <a:lnTo>
                    <a:pt x="8" y="8"/>
                  </a:lnTo>
                  <a:lnTo>
                    <a:pt x="8" y="12"/>
                  </a:lnTo>
                  <a:lnTo>
                    <a:pt x="10" y="14"/>
                  </a:lnTo>
                  <a:lnTo>
                    <a:pt x="12" y="18"/>
                  </a:lnTo>
                  <a:lnTo>
                    <a:pt x="12" y="22"/>
                  </a:lnTo>
                  <a:lnTo>
                    <a:pt x="12" y="28"/>
                  </a:lnTo>
                  <a:lnTo>
                    <a:pt x="14" y="34"/>
                  </a:lnTo>
                  <a:lnTo>
                    <a:pt x="14" y="36"/>
                  </a:lnTo>
                  <a:lnTo>
                    <a:pt x="14" y="38"/>
                  </a:lnTo>
                  <a:lnTo>
                    <a:pt x="12" y="40"/>
                  </a:lnTo>
                  <a:lnTo>
                    <a:pt x="10" y="46"/>
                  </a:lnTo>
                  <a:lnTo>
                    <a:pt x="6" y="48"/>
                  </a:lnTo>
                  <a:lnTo>
                    <a:pt x="2" y="50"/>
                  </a:lnTo>
                  <a:lnTo>
                    <a:pt x="0" y="52"/>
                  </a:lnTo>
                  <a:lnTo>
                    <a:pt x="4" y="66"/>
                  </a:lnTo>
                  <a:lnTo>
                    <a:pt x="6" y="66"/>
                  </a:lnTo>
                  <a:lnTo>
                    <a:pt x="8" y="68"/>
                  </a:lnTo>
                  <a:lnTo>
                    <a:pt x="12" y="80"/>
                  </a:lnTo>
                  <a:lnTo>
                    <a:pt x="18" y="82"/>
                  </a:lnTo>
                  <a:lnTo>
                    <a:pt x="22" y="110"/>
                  </a:lnTo>
                  <a:lnTo>
                    <a:pt x="28" y="108"/>
                  </a:lnTo>
                  <a:lnTo>
                    <a:pt x="30" y="104"/>
                  </a:lnTo>
                  <a:lnTo>
                    <a:pt x="32" y="102"/>
                  </a:lnTo>
                  <a:lnTo>
                    <a:pt x="32" y="100"/>
                  </a:lnTo>
                  <a:lnTo>
                    <a:pt x="32" y="98"/>
                  </a:lnTo>
                  <a:lnTo>
                    <a:pt x="32" y="90"/>
                  </a:lnTo>
                  <a:lnTo>
                    <a:pt x="32" y="86"/>
                  </a:lnTo>
                  <a:lnTo>
                    <a:pt x="34" y="86"/>
                  </a:lnTo>
                  <a:lnTo>
                    <a:pt x="38" y="84"/>
                  </a:lnTo>
                  <a:lnTo>
                    <a:pt x="42" y="82"/>
                  </a:lnTo>
                  <a:lnTo>
                    <a:pt x="46" y="78"/>
                  </a:lnTo>
                  <a:lnTo>
                    <a:pt x="48" y="76"/>
                  </a:lnTo>
                  <a:lnTo>
                    <a:pt x="48" y="74"/>
                  </a:lnTo>
                  <a:lnTo>
                    <a:pt x="48" y="70"/>
                  </a:lnTo>
                  <a:lnTo>
                    <a:pt x="52" y="64"/>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8" name="Google Shape;238;p28"/>
            <p:cNvSpPr/>
            <p:nvPr/>
          </p:nvSpPr>
          <p:spPr>
            <a:xfrm>
              <a:off x="3120207" y="2685300"/>
              <a:ext cx="10825" cy="18557"/>
            </a:xfrm>
            <a:custGeom>
              <a:avLst/>
              <a:gdLst/>
              <a:ahLst/>
              <a:cxnLst/>
              <a:rect l="l" t="t" r="r" b="b"/>
              <a:pathLst>
                <a:path w="6" h="10" extrusionOk="0">
                  <a:moveTo>
                    <a:pt x="0" y="0"/>
                  </a:moveTo>
                  <a:lnTo>
                    <a:pt x="0" y="0"/>
                  </a:lnTo>
                  <a:lnTo>
                    <a:pt x="2" y="2"/>
                  </a:lnTo>
                  <a:lnTo>
                    <a:pt x="2" y="4"/>
                  </a:lnTo>
                  <a:lnTo>
                    <a:pt x="2" y="8"/>
                  </a:lnTo>
                  <a:lnTo>
                    <a:pt x="2" y="10"/>
                  </a:lnTo>
                  <a:lnTo>
                    <a:pt x="6" y="10"/>
                  </a:lnTo>
                  <a:lnTo>
                    <a:pt x="6" y="6"/>
                  </a:lnTo>
                  <a:lnTo>
                    <a:pt x="6"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9" name="Google Shape;239;p28"/>
            <p:cNvSpPr/>
            <p:nvPr/>
          </p:nvSpPr>
          <p:spPr>
            <a:xfrm>
              <a:off x="4487218" y="2657465"/>
              <a:ext cx="46392" cy="171650"/>
            </a:xfrm>
            <a:custGeom>
              <a:avLst/>
              <a:gdLst/>
              <a:ahLst/>
              <a:cxnLst/>
              <a:rect l="l" t="t" r="r" b="b"/>
              <a:pathLst>
                <a:path w="26" h="96" extrusionOk="0">
                  <a:moveTo>
                    <a:pt x="24" y="86"/>
                  </a:moveTo>
                  <a:lnTo>
                    <a:pt x="24" y="86"/>
                  </a:lnTo>
                  <a:lnTo>
                    <a:pt x="24" y="84"/>
                  </a:lnTo>
                  <a:lnTo>
                    <a:pt x="22" y="80"/>
                  </a:lnTo>
                  <a:lnTo>
                    <a:pt x="22" y="72"/>
                  </a:lnTo>
                  <a:lnTo>
                    <a:pt x="20" y="68"/>
                  </a:lnTo>
                  <a:lnTo>
                    <a:pt x="22" y="64"/>
                  </a:lnTo>
                  <a:lnTo>
                    <a:pt x="22" y="58"/>
                  </a:lnTo>
                  <a:lnTo>
                    <a:pt x="22" y="54"/>
                  </a:lnTo>
                  <a:lnTo>
                    <a:pt x="22" y="48"/>
                  </a:lnTo>
                  <a:lnTo>
                    <a:pt x="22" y="42"/>
                  </a:lnTo>
                  <a:lnTo>
                    <a:pt x="22" y="34"/>
                  </a:lnTo>
                  <a:lnTo>
                    <a:pt x="22" y="32"/>
                  </a:lnTo>
                  <a:lnTo>
                    <a:pt x="22" y="30"/>
                  </a:lnTo>
                  <a:lnTo>
                    <a:pt x="22" y="26"/>
                  </a:lnTo>
                  <a:lnTo>
                    <a:pt x="22" y="20"/>
                  </a:lnTo>
                  <a:lnTo>
                    <a:pt x="20" y="18"/>
                  </a:lnTo>
                  <a:lnTo>
                    <a:pt x="12" y="14"/>
                  </a:lnTo>
                  <a:lnTo>
                    <a:pt x="12" y="2"/>
                  </a:lnTo>
                  <a:lnTo>
                    <a:pt x="6" y="2"/>
                  </a:lnTo>
                  <a:lnTo>
                    <a:pt x="0" y="0"/>
                  </a:lnTo>
                  <a:lnTo>
                    <a:pt x="0" y="6"/>
                  </a:lnTo>
                  <a:lnTo>
                    <a:pt x="0" y="10"/>
                  </a:lnTo>
                  <a:lnTo>
                    <a:pt x="0" y="12"/>
                  </a:lnTo>
                  <a:lnTo>
                    <a:pt x="4" y="14"/>
                  </a:lnTo>
                  <a:lnTo>
                    <a:pt x="4" y="20"/>
                  </a:lnTo>
                  <a:lnTo>
                    <a:pt x="6" y="26"/>
                  </a:lnTo>
                  <a:lnTo>
                    <a:pt x="4" y="32"/>
                  </a:lnTo>
                  <a:lnTo>
                    <a:pt x="4" y="34"/>
                  </a:lnTo>
                  <a:lnTo>
                    <a:pt x="6" y="36"/>
                  </a:lnTo>
                  <a:lnTo>
                    <a:pt x="6" y="38"/>
                  </a:lnTo>
                  <a:lnTo>
                    <a:pt x="4" y="42"/>
                  </a:lnTo>
                  <a:lnTo>
                    <a:pt x="4" y="44"/>
                  </a:lnTo>
                  <a:lnTo>
                    <a:pt x="4" y="48"/>
                  </a:lnTo>
                  <a:lnTo>
                    <a:pt x="8" y="52"/>
                  </a:lnTo>
                  <a:lnTo>
                    <a:pt x="8" y="56"/>
                  </a:lnTo>
                  <a:lnTo>
                    <a:pt x="8" y="68"/>
                  </a:lnTo>
                  <a:lnTo>
                    <a:pt x="6" y="72"/>
                  </a:lnTo>
                  <a:lnTo>
                    <a:pt x="8" y="74"/>
                  </a:lnTo>
                  <a:lnTo>
                    <a:pt x="8" y="76"/>
                  </a:lnTo>
                  <a:lnTo>
                    <a:pt x="8" y="78"/>
                  </a:lnTo>
                  <a:lnTo>
                    <a:pt x="16" y="90"/>
                  </a:lnTo>
                  <a:lnTo>
                    <a:pt x="16" y="92"/>
                  </a:lnTo>
                  <a:lnTo>
                    <a:pt x="16" y="96"/>
                  </a:lnTo>
                  <a:lnTo>
                    <a:pt x="18" y="96"/>
                  </a:lnTo>
                  <a:lnTo>
                    <a:pt x="22" y="92"/>
                  </a:lnTo>
                  <a:lnTo>
                    <a:pt x="26" y="86"/>
                  </a:lnTo>
                  <a:lnTo>
                    <a:pt x="24" y="86"/>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0" name="Google Shape;240;p28"/>
            <p:cNvSpPr/>
            <p:nvPr/>
          </p:nvSpPr>
          <p:spPr>
            <a:xfrm>
              <a:off x="6673817" y="2428599"/>
              <a:ext cx="176289" cy="411340"/>
            </a:xfrm>
            <a:custGeom>
              <a:avLst/>
              <a:gdLst/>
              <a:ahLst/>
              <a:cxnLst/>
              <a:rect l="l" t="t" r="r" b="b"/>
              <a:pathLst>
                <a:path w="98" h="230" extrusionOk="0">
                  <a:moveTo>
                    <a:pt x="14" y="142"/>
                  </a:moveTo>
                  <a:lnTo>
                    <a:pt x="14" y="142"/>
                  </a:lnTo>
                  <a:lnTo>
                    <a:pt x="14" y="148"/>
                  </a:lnTo>
                  <a:lnTo>
                    <a:pt x="12" y="148"/>
                  </a:lnTo>
                  <a:lnTo>
                    <a:pt x="12" y="164"/>
                  </a:lnTo>
                  <a:lnTo>
                    <a:pt x="10" y="170"/>
                  </a:lnTo>
                  <a:lnTo>
                    <a:pt x="8" y="174"/>
                  </a:lnTo>
                  <a:lnTo>
                    <a:pt x="8" y="178"/>
                  </a:lnTo>
                  <a:lnTo>
                    <a:pt x="10" y="186"/>
                  </a:lnTo>
                  <a:lnTo>
                    <a:pt x="18" y="194"/>
                  </a:lnTo>
                  <a:lnTo>
                    <a:pt x="26" y="202"/>
                  </a:lnTo>
                  <a:lnTo>
                    <a:pt x="30" y="210"/>
                  </a:lnTo>
                  <a:lnTo>
                    <a:pt x="32" y="222"/>
                  </a:lnTo>
                  <a:lnTo>
                    <a:pt x="36" y="220"/>
                  </a:lnTo>
                  <a:lnTo>
                    <a:pt x="42" y="224"/>
                  </a:lnTo>
                  <a:lnTo>
                    <a:pt x="42" y="230"/>
                  </a:lnTo>
                  <a:lnTo>
                    <a:pt x="46" y="230"/>
                  </a:lnTo>
                  <a:lnTo>
                    <a:pt x="46" y="226"/>
                  </a:lnTo>
                  <a:lnTo>
                    <a:pt x="50" y="228"/>
                  </a:lnTo>
                  <a:lnTo>
                    <a:pt x="50" y="222"/>
                  </a:lnTo>
                  <a:lnTo>
                    <a:pt x="52" y="216"/>
                  </a:lnTo>
                  <a:lnTo>
                    <a:pt x="48" y="210"/>
                  </a:lnTo>
                  <a:lnTo>
                    <a:pt x="46" y="206"/>
                  </a:lnTo>
                  <a:lnTo>
                    <a:pt x="44" y="204"/>
                  </a:lnTo>
                  <a:lnTo>
                    <a:pt x="38" y="202"/>
                  </a:lnTo>
                  <a:lnTo>
                    <a:pt x="34" y="200"/>
                  </a:lnTo>
                  <a:lnTo>
                    <a:pt x="32" y="196"/>
                  </a:lnTo>
                  <a:lnTo>
                    <a:pt x="32" y="192"/>
                  </a:lnTo>
                  <a:lnTo>
                    <a:pt x="32" y="188"/>
                  </a:lnTo>
                  <a:lnTo>
                    <a:pt x="30" y="184"/>
                  </a:lnTo>
                  <a:lnTo>
                    <a:pt x="24" y="184"/>
                  </a:lnTo>
                  <a:lnTo>
                    <a:pt x="20" y="172"/>
                  </a:lnTo>
                  <a:lnTo>
                    <a:pt x="18" y="172"/>
                  </a:lnTo>
                  <a:lnTo>
                    <a:pt x="18" y="162"/>
                  </a:lnTo>
                  <a:lnTo>
                    <a:pt x="22" y="150"/>
                  </a:lnTo>
                  <a:lnTo>
                    <a:pt x="28" y="128"/>
                  </a:lnTo>
                  <a:lnTo>
                    <a:pt x="26" y="114"/>
                  </a:lnTo>
                  <a:lnTo>
                    <a:pt x="26" y="110"/>
                  </a:lnTo>
                  <a:lnTo>
                    <a:pt x="36" y="108"/>
                  </a:lnTo>
                  <a:lnTo>
                    <a:pt x="38" y="110"/>
                  </a:lnTo>
                  <a:lnTo>
                    <a:pt x="40" y="110"/>
                  </a:lnTo>
                  <a:lnTo>
                    <a:pt x="40" y="114"/>
                  </a:lnTo>
                  <a:lnTo>
                    <a:pt x="40" y="118"/>
                  </a:lnTo>
                  <a:lnTo>
                    <a:pt x="42" y="118"/>
                  </a:lnTo>
                  <a:lnTo>
                    <a:pt x="44" y="120"/>
                  </a:lnTo>
                  <a:lnTo>
                    <a:pt x="46" y="118"/>
                  </a:lnTo>
                  <a:lnTo>
                    <a:pt x="52" y="116"/>
                  </a:lnTo>
                  <a:lnTo>
                    <a:pt x="52" y="120"/>
                  </a:lnTo>
                  <a:lnTo>
                    <a:pt x="52" y="122"/>
                  </a:lnTo>
                  <a:lnTo>
                    <a:pt x="56" y="124"/>
                  </a:lnTo>
                  <a:lnTo>
                    <a:pt x="60" y="126"/>
                  </a:lnTo>
                  <a:lnTo>
                    <a:pt x="60" y="130"/>
                  </a:lnTo>
                  <a:lnTo>
                    <a:pt x="60" y="132"/>
                  </a:lnTo>
                  <a:lnTo>
                    <a:pt x="60" y="122"/>
                  </a:lnTo>
                  <a:lnTo>
                    <a:pt x="56" y="116"/>
                  </a:lnTo>
                  <a:lnTo>
                    <a:pt x="56" y="106"/>
                  </a:lnTo>
                  <a:lnTo>
                    <a:pt x="58" y="98"/>
                  </a:lnTo>
                  <a:lnTo>
                    <a:pt x="60" y="96"/>
                  </a:lnTo>
                  <a:lnTo>
                    <a:pt x="66" y="94"/>
                  </a:lnTo>
                  <a:lnTo>
                    <a:pt x="72" y="94"/>
                  </a:lnTo>
                  <a:lnTo>
                    <a:pt x="76" y="94"/>
                  </a:lnTo>
                  <a:lnTo>
                    <a:pt x="82" y="90"/>
                  </a:lnTo>
                  <a:lnTo>
                    <a:pt x="84" y="86"/>
                  </a:lnTo>
                  <a:lnTo>
                    <a:pt x="92" y="86"/>
                  </a:lnTo>
                  <a:lnTo>
                    <a:pt x="96" y="84"/>
                  </a:lnTo>
                  <a:lnTo>
                    <a:pt x="98" y="78"/>
                  </a:lnTo>
                  <a:lnTo>
                    <a:pt x="96" y="76"/>
                  </a:lnTo>
                  <a:lnTo>
                    <a:pt x="94" y="70"/>
                  </a:lnTo>
                  <a:lnTo>
                    <a:pt x="94" y="64"/>
                  </a:lnTo>
                  <a:lnTo>
                    <a:pt x="92" y="60"/>
                  </a:lnTo>
                  <a:lnTo>
                    <a:pt x="88" y="58"/>
                  </a:lnTo>
                  <a:lnTo>
                    <a:pt x="86" y="54"/>
                  </a:lnTo>
                  <a:lnTo>
                    <a:pt x="84" y="46"/>
                  </a:lnTo>
                  <a:lnTo>
                    <a:pt x="84" y="40"/>
                  </a:lnTo>
                  <a:lnTo>
                    <a:pt x="80" y="30"/>
                  </a:lnTo>
                  <a:lnTo>
                    <a:pt x="76" y="32"/>
                  </a:lnTo>
                  <a:lnTo>
                    <a:pt x="72" y="28"/>
                  </a:lnTo>
                  <a:lnTo>
                    <a:pt x="68" y="22"/>
                  </a:lnTo>
                  <a:lnTo>
                    <a:pt x="62" y="22"/>
                  </a:lnTo>
                  <a:lnTo>
                    <a:pt x="60" y="26"/>
                  </a:lnTo>
                  <a:lnTo>
                    <a:pt x="54" y="26"/>
                  </a:lnTo>
                  <a:lnTo>
                    <a:pt x="54" y="32"/>
                  </a:lnTo>
                  <a:lnTo>
                    <a:pt x="50" y="34"/>
                  </a:lnTo>
                  <a:lnTo>
                    <a:pt x="48" y="30"/>
                  </a:lnTo>
                  <a:lnTo>
                    <a:pt x="44" y="30"/>
                  </a:lnTo>
                  <a:lnTo>
                    <a:pt x="38" y="28"/>
                  </a:lnTo>
                  <a:lnTo>
                    <a:pt x="38" y="24"/>
                  </a:lnTo>
                  <a:lnTo>
                    <a:pt x="36" y="20"/>
                  </a:lnTo>
                  <a:lnTo>
                    <a:pt x="36" y="16"/>
                  </a:lnTo>
                  <a:lnTo>
                    <a:pt x="42" y="10"/>
                  </a:lnTo>
                  <a:lnTo>
                    <a:pt x="40" y="6"/>
                  </a:lnTo>
                  <a:lnTo>
                    <a:pt x="36" y="6"/>
                  </a:lnTo>
                  <a:lnTo>
                    <a:pt x="32" y="6"/>
                  </a:lnTo>
                  <a:lnTo>
                    <a:pt x="32" y="2"/>
                  </a:lnTo>
                  <a:lnTo>
                    <a:pt x="22" y="4"/>
                  </a:lnTo>
                  <a:lnTo>
                    <a:pt x="20" y="0"/>
                  </a:lnTo>
                  <a:lnTo>
                    <a:pt x="16" y="0"/>
                  </a:lnTo>
                  <a:lnTo>
                    <a:pt x="14" y="6"/>
                  </a:lnTo>
                  <a:lnTo>
                    <a:pt x="14" y="10"/>
                  </a:lnTo>
                  <a:lnTo>
                    <a:pt x="10" y="10"/>
                  </a:lnTo>
                  <a:lnTo>
                    <a:pt x="6" y="16"/>
                  </a:lnTo>
                  <a:lnTo>
                    <a:pt x="2" y="16"/>
                  </a:lnTo>
                  <a:lnTo>
                    <a:pt x="0" y="20"/>
                  </a:lnTo>
                  <a:lnTo>
                    <a:pt x="4" y="28"/>
                  </a:lnTo>
                  <a:lnTo>
                    <a:pt x="2" y="34"/>
                  </a:lnTo>
                  <a:lnTo>
                    <a:pt x="0" y="42"/>
                  </a:lnTo>
                  <a:lnTo>
                    <a:pt x="2" y="54"/>
                  </a:lnTo>
                  <a:lnTo>
                    <a:pt x="8" y="60"/>
                  </a:lnTo>
                  <a:lnTo>
                    <a:pt x="14" y="66"/>
                  </a:lnTo>
                  <a:lnTo>
                    <a:pt x="14" y="72"/>
                  </a:lnTo>
                  <a:lnTo>
                    <a:pt x="8" y="74"/>
                  </a:lnTo>
                  <a:lnTo>
                    <a:pt x="10" y="88"/>
                  </a:lnTo>
                  <a:lnTo>
                    <a:pt x="12" y="98"/>
                  </a:lnTo>
                  <a:lnTo>
                    <a:pt x="20" y="104"/>
                  </a:lnTo>
                  <a:lnTo>
                    <a:pt x="22" y="114"/>
                  </a:lnTo>
                  <a:lnTo>
                    <a:pt x="22" y="122"/>
                  </a:lnTo>
                  <a:lnTo>
                    <a:pt x="20" y="128"/>
                  </a:lnTo>
                  <a:lnTo>
                    <a:pt x="18" y="136"/>
                  </a:lnTo>
                  <a:lnTo>
                    <a:pt x="16" y="142"/>
                  </a:lnTo>
                  <a:lnTo>
                    <a:pt x="14" y="142"/>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1" name="Google Shape;241;p28"/>
            <p:cNvSpPr/>
            <p:nvPr/>
          </p:nvSpPr>
          <p:spPr>
            <a:xfrm>
              <a:off x="5149074" y="3036331"/>
              <a:ext cx="239691" cy="286083"/>
            </a:xfrm>
            <a:custGeom>
              <a:avLst/>
              <a:gdLst/>
              <a:ahLst/>
              <a:cxnLst/>
              <a:rect l="l" t="t" r="r" b="b"/>
              <a:pathLst>
                <a:path w="134" h="160" extrusionOk="0">
                  <a:moveTo>
                    <a:pt x="122" y="42"/>
                  </a:moveTo>
                  <a:lnTo>
                    <a:pt x="108" y="34"/>
                  </a:lnTo>
                  <a:lnTo>
                    <a:pt x="108" y="32"/>
                  </a:lnTo>
                  <a:lnTo>
                    <a:pt x="106" y="32"/>
                  </a:lnTo>
                  <a:lnTo>
                    <a:pt x="102" y="30"/>
                  </a:lnTo>
                  <a:lnTo>
                    <a:pt x="102" y="24"/>
                  </a:lnTo>
                  <a:lnTo>
                    <a:pt x="102" y="20"/>
                  </a:lnTo>
                  <a:lnTo>
                    <a:pt x="100" y="18"/>
                  </a:lnTo>
                  <a:lnTo>
                    <a:pt x="60" y="0"/>
                  </a:lnTo>
                  <a:lnTo>
                    <a:pt x="58" y="6"/>
                  </a:lnTo>
                  <a:lnTo>
                    <a:pt x="56" y="4"/>
                  </a:lnTo>
                  <a:lnTo>
                    <a:pt x="54" y="6"/>
                  </a:lnTo>
                  <a:lnTo>
                    <a:pt x="52" y="8"/>
                  </a:lnTo>
                  <a:lnTo>
                    <a:pt x="56" y="10"/>
                  </a:lnTo>
                  <a:lnTo>
                    <a:pt x="60" y="14"/>
                  </a:lnTo>
                  <a:lnTo>
                    <a:pt x="60" y="16"/>
                  </a:lnTo>
                  <a:lnTo>
                    <a:pt x="60" y="18"/>
                  </a:lnTo>
                  <a:lnTo>
                    <a:pt x="58" y="14"/>
                  </a:lnTo>
                  <a:lnTo>
                    <a:pt x="52" y="16"/>
                  </a:lnTo>
                  <a:lnTo>
                    <a:pt x="54" y="22"/>
                  </a:lnTo>
                  <a:lnTo>
                    <a:pt x="52" y="26"/>
                  </a:lnTo>
                  <a:lnTo>
                    <a:pt x="52" y="24"/>
                  </a:lnTo>
                  <a:lnTo>
                    <a:pt x="52" y="18"/>
                  </a:lnTo>
                  <a:lnTo>
                    <a:pt x="40" y="14"/>
                  </a:lnTo>
                  <a:lnTo>
                    <a:pt x="40" y="18"/>
                  </a:lnTo>
                  <a:lnTo>
                    <a:pt x="34" y="18"/>
                  </a:lnTo>
                  <a:lnTo>
                    <a:pt x="36" y="24"/>
                  </a:lnTo>
                  <a:lnTo>
                    <a:pt x="32" y="24"/>
                  </a:lnTo>
                  <a:lnTo>
                    <a:pt x="30" y="24"/>
                  </a:lnTo>
                  <a:lnTo>
                    <a:pt x="26" y="12"/>
                  </a:lnTo>
                  <a:lnTo>
                    <a:pt x="28" y="0"/>
                  </a:lnTo>
                  <a:lnTo>
                    <a:pt x="16" y="0"/>
                  </a:lnTo>
                  <a:lnTo>
                    <a:pt x="20" y="8"/>
                  </a:lnTo>
                  <a:lnTo>
                    <a:pt x="20" y="14"/>
                  </a:lnTo>
                  <a:lnTo>
                    <a:pt x="20" y="18"/>
                  </a:lnTo>
                  <a:lnTo>
                    <a:pt x="18" y="18"/>
                  </a:lnTo>
                  <a:lnTo>
                    <a:pt x="18" y="22"/>
                  </a:lnTo>
                  <a:lnTo>
                    <a:pt x="18" y="24"/>
                  </a:lnTo>
                  <a:lnTo>
                    <a:pt x="20" y="28"/>
                  </a:lnTo>
                  <a:lnTo>
                    <a:pt x="24" y="28"/>
                  </a:lnTo>
                  <a:lnTo>
                    <a:pt x="22" y="34"/>
                  </a:lnTo>
                  <a:lnTo>
                    <a:pt x="16" y="38"/>
                  </a:lnTo>
                  <a:lnTo>
                    <a:pt x="14" y="46"/>
                  </a:lnTo>
                  <a:lnTo>
                    <a:pt x="8" y="48"/>
                  </a:lnTo>
                  <a:lnTo>
                    <a:pt x="0" y="46"/>
                  </a:lnTo>
                  <a:lnTo>
                    <a:pt x="0" y="70"/>
                  </a:lnTo>
                  <a:lnTo>
                    <a:pt x="6" y="74"/>
                  </a:lnTo>
                  <a:lnTo>
                    <a:pt x="10" y="76"/>
                  </a:lnTo>
                  <a:lnTo>
                    <a:pt x="12" y="78"/>
                  </a:lnTo>
                  <a:lnTo>
                    <a:pt x="14" y="82"/>
                  </a:lnTo>
                  <a:lnTo>
                    <a:pt x="12" y="84"/>
                  </a:lnTo>
                  <a:lnTo>
                    <a:pt x="12" y="92"/>
                  </a:lnTo>
                  <a:lnTo>
                    <a:pt x="18" y="98"/>
                  </a:lnTo>
                  <a:lnTo>
                    <a:pt x="24" y="104"/>
                  </a:lnTo>
                  <a:lnTo>
                    <a:pt x="30" y="106"/>
                  </a:lnTo>
                  <a:lnTo>
                    <a:pt x="30" y="110"/>
                  </a:lnTo>
                  <a:lnTo>
                    <a:pt x="30" y="112"/>
                  </a:lnTo>
                  <a:lnTo>
                    <a:pt x="34" y="114"/>
                  </a:lnTo>
                  <a:lnTo>
                    <a:pt x="36" y="116"/>
                  </a:lnTo>
                  <a:lnTo>
                    <a:pt x="40" y="118"/>
                  </a:lnTo>
                  <a:lnTo>
                    <a:pt x="46" y="120"/>
                  </a:lnTo>
                  <a:lnTo>
                    <a:pt x="54" y="122"/>
                  </a:lnTo>
                  <a:lnTo>
                    <a:pt x="56" y="124"/>
                  </a:lnTo>
                  <a:lnTo>
                    <a:pt x="58" y="124"/>
                  </a:lnTo>
                  <a:lnTo>
                    <a:pt x="58" y="126"/>
                  </a:lnTo>
                  <a:lnTo>
                    <a:pt x="60" y="128"/>
                  </a:lnTo>
                  <a:lnTo>
                    <a:pt x="60" y="132"/>
                  </a:lnTo>
                  <a:lnTo>
                    <a:pt x="60" y="140"/>
                  </a:lnTo>
                  <a:lnTo>
                    <a:pt x="60" y="150"/>
                  </a:lnTo>
                  <a:lnTo>
                    <a:pt x="60" y="156"/>
                  </a:lnTo>
                  <a:lnTo>
                    <a:pt x="58" y="158"/>
                  </a:lnTo>
                  <a:lnTo>
                    <a:pt x="62" y="158"/>
                  </a:lnTo>
                  <a:lnTo>
                    <a:pt x="70" y="156"/>
                  </a:lnTo>
                  <a:lnTo>
                    <a:pt x="72" y="154"/>
                  </a:lnTo>
                  <a:lnTo>
                    <a:pt x="74" y="154"/>
                  </a:lnTo>
                  <a:lnTo>
                    <a:pt x="76" y="156"/>
                  </a:lnTo>
                  <a:lnTo>
                    <a:pt x="78" y="158"/>
                  </a:lnTo>
                  <a:lnTo>
                    <a:pt x="78" y="160"/>
                  </a:lnTo>
                  <a:lnTo>
                    <a:pt x="80" y="160"/>
                  </a:lnTo>
                  <a:lnTo>
                    <a:pt x="90" y="158"/>
                  </a:lnTo>
                  <a:lnTo>
                    <a:pt x="98" y="156"/>
                  </a:lnTo>
                  <a:lnTo>
                    <a:pt x="102" y="154"/>
                  </a:lnTo>
                  <a:lnTo>
                    <a:pt x="104" y="154"/>
                  </a:lnTo>
                  <a:lnTo>
                    <a:pt x="106" y="154"/>
                  </a:lnTo>
                  <a:lnTo>
                    <a:pt x="108" y="154"/>
                  </a:lnTo>
                  <a:lnTo>
                    <a:pt x="112" y="152"/>
                  </a:lnTo>
                  <a:lnTo>
                    <a:pt x="114" y="150"/>
                  </a:lnTo>
                  <a:lnTo>
                    <a:pt x="120" y="148"/>
                  </a:lnTo>
                  <a:lnTo>
                    <a:pt x="124" y="146"/>
                  </a:lnTo>
                  <a:lnTo>
                    <a:pt x="130" y="146"/>
                  </a:lnTo>
                  <a:lnTo>
                    <a:pt x="132" y="144"/>
                  </a:lnTo>
                  <a:lnTo>
                    <a:pt x="134" y="140"/>
                  </a:lnTo>
                  <a:lnTo>
                    <a:pt x="134" y="136"/>
                  </a:lnTo>
                  <a:lnTo>
                    <a:pt x="132" y="132"/>
                  </a:lnTo>
                  <a:lnTo>
                    <a:pt x="128" y="128"/>
                  </a:lnTo>
                  <a:lnTo>
                    <a:pt x="122" y="126"/>
                  </a:lnTo>
                  <a:lnTo>
                    <a:pt x="120" y="120"/>
                  </a:lnTo>
                  <a:lnTo>
                    <a:pt x="120" y="94"/>
                  </a:lnTo>
                  <a:lnTo>
                    <a:pt x="122" y="90"/>
                  </a:lnTo>
                  <a:lnTo>
                    <a:pt x="124" y="86"/>
                  </a:lnTo>
                  <a:lnTo>
                    <a:pt x="122" y="84"/>
                  </a:lnTo>
                  <a:lnTo>
                    <a:pt x="118" y="80"/>
                  </a:lnTo>
                  <a:lnTo>
                    <a:pt x="114" y="76"/>
                  </a:lnTo>
                  <a:lnTo>
                    <a:pt x="112" y="72"/>
                  </a:lnTo>
                  <a:lnTo>
                    <a:pt x="112" y="64"/>
                  </a:lnTo>
                  <a:lnTo>
                    <a:pt x="116" y="56"/>
                  </a:lnTo>
                  <a:lnTo>
                    <a:pt x="120" y="50"/>
                  </a:lnTo>
                  <a:lnTo>
                    <a:pt x="122" y="44"/>
                  </a:lnTo>
                  <a:lnTo>
                    <a:pt x="122" y="42"/>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2" name="Google Shape;242;p28"/>
            <p:cNvSpPr/>
            <p:nvPr/>
          </p:nvSpPr>
          <p:spPr>
            <a:xfrm>
              <a:off x="5221755" y="3201795"/>
              <a:ext cx="6186" cy="9278"/>
            </a:xfrm>
            <a:custGeom>
              <a:avLst/>
              <a:gdLst/>
              <a:ahLst/>
              <a:cxnLst/>
              <a:rect l="l" t="t" r="r" b="b"/>
              <a:pathLst>
                <a:path w="4" h="6" extrusionOk="0">
                  <a:moveTo>
                    <a:pt x="2" y="0"/>
                  </a:moveTo>
                  <a:lnTo>
                    <a:pt x="2" y="0"/>
                  </a:lnTo>
                  <a:lnTo>
                    <a:pt x="4" y="4"/>
                  </a:lnTo>
                  <a:lnTo>
                    <a:pt x="4" y="6"/>
                  </a:lnTo>
                  <a:lnTo>
                    <a:pt x="2" y="6"/>
                  </a:lnTo>
                  <a:lnTo>
                    <a:pt x="0" y="2"/>
                  </a:lnTo>
                  <a:lnTo>
                    <a:pt x="0"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3" name="Google Shape;243;p28"/>
            <p:cNvSpPr/>
            <p:nvPr/>
          </p:nvSpPr>
          <p:spPr>
            <a:xfrm>
              <a:off x="5360930" y="3158496"/>
              <a:ext cx="6186" cy="13918"/>
            </a:xfrm>
            <a:custGeom>
              <a:avLst/>
              <a:gdLst/>
              <a:ahLst/>
              <a:cxnLst/>
              <a:rect l="l" t="t" r="r" b="b"/>
              <a:pathLst>
                <a:path w="4" h="8" extrusionOk="0">
                  <a:moveTo>
                    <a:pt x="0" y="0"/>
                  </a:moveTo>
                  <a:lnTo>
                    <a:pt x="0" y="0"/>
                  </a:lnTo>
                  <a:lnTo>
                    <a:pt x="0" y="4"/>
                  </a:lnTo>
                  <a:lnTo>
                    <a:pt x="2" y="8"/>
                  </a:lnTo>
                  <a:lnTo>
                    <a:pt x="4" y="8"/>
                  </a:lnTo>
                  <a:lnTo>
                    <a:pt x="4" y="6"/>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4" name="Google Shape;244;p28"/>
            <p:cNvSpPr/>
            <p:nvPr/>
          </p:nvSpPr>
          <p:spPr>
            <a:xfrm>
              <a:off x="5263507" y="3101280"/>
              <a:ext cx="7732" cy="6186"/>
            </a:xfrm>
            <a:custGeom>
              <a:avLst/>
              <a:gdLst/>
              <a:ahLst/>
              <a:cxnLst/>
              <a:rect l="l" t="t" r="r" b="b"/>
              <a:pathLst>
                <a:path w="4" h="4" extrusionOk="0">
                  <a:moveTo>
                    <a:pt x="2" y="0"/>
                  </a:moveTo>
                  <a:lnTo>
                    <a:pt x="2" y="0"/>
                  </a:lnTo>
                  <a:lnTo>
                    <a:pt x="4" y="0"/>
                  </a:lnTo>
                  <a:lnTo>
                    <a:pt x="4" y="2"/>
                  </a:lnTo>
                  <a:lnTo>
                    <a:pt x="2" y="4"/>
                  </a:lnTo>
                  <a:lnTo>
                    <a:pt x="0" y="4"/>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5" name="Google Shape;245;p28"/>
            <p:cNvSpPr/>
            <p:nvPr/>
          </p:nvSpPr>
          <p:spPr>
            <a:xfrm>
              <a:off x="5231033" y="3050249"/>
              <a:ext cx="10825" cy="7732"/>
            </a:xfrm>
            <a:custGeom>
              <a:avLst/>
              <a:gdLst/>
              <a:ahLst/>
              <a:cxnLst/>
              <a:rect l="l" t="t" r="r" b="b"/>
              <a:pathLst>
                <a:path w="6" h="4" extrusionOk="0">
                  <a:moveTo>
                    <a:pt x="0" y="0"/>
                  </a:moveTo>
                  <a:lnTo>
                    <a:pt x="0" y="0"/>
                  </a:lnTo>
                  <a:lnTo>
                    <a:pt x="6" y="4"/>
                  </a:lnTo>
                  <a:lnTo>
                    <a:pt x="6"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6" name="Google Shape;246;p28"/>
            <p:cNvSpPr/>
            <p:nvPr/>
          </p:nvSpPr>
          <p:spPr>
            <a:xfrm>
              <a:off x="5990312" y="1797671"/>
              <a:ext cx="165464" cy="162371"/>
            </a:xfrm>
            <a:custGeom>
              <a:avLst/>
              <a:gdLst/>
              <a:ahLst/>
              <a:cxnLst/>
              <a:rect l="l" t="t" r="r" b="b"/>
              <a:pathLst>
                <a:path w="92" h="90" extrusionOk="0">
                  <a:moveTo>
                    <a:pt x="72" y="30"/>
                  </a:moveTo>
                  <a:lnTo>
                    <a:pt x="72" y="30"/>
                  </a:lnTo>
                  <a:lnTo>
                    <a:pt x="74" y="38"/>
                  </a:lnTo>
                  <a:lnTo>
                    <a:pt x="72" y="42"/>
                  </a:lnTo>
                  <a:lnTo>
                    <a:pt x="76" y="44"/>
                  </a:lnTo>
                  <a:lnTo>
                    <a:pt x="84" y="42"/>
                  </a:lnTo>
                  <a:lnTo>
                    <a:pt x="86" y="44"/>
                  </a:lnTo>
                  <a:lnTo>
                    <a:pt x="86" y="46"/>
                  </a:lnTo>
                  <a:lnTo>
                    <a:pt x="84" y="52"/>
                  </a:lnTo>
                  <a:lnTo>
                    <a:pt x="88" y="60"/>
                  </a:lnTo>
                  <a:lnTo>
                    <a:pt x="88" y="66"/>
                  </a:lnTo>
                  <a:lnTo>
                    <a:pt x="90" y="68"/>
                  </a:lnTo>
                  <a:lnTo>
                    <a:pt x="92" y="72"/>
                  </a:lnTo>
                  <a:lnTo>
                    <a:pt x="86" y="74"/>
                  </a:lnTo>
                  <a:lnTo>
                    <a:pt x="78" y="76"/>
                  </a:lnTo>
                  <a:lnTo>
                    <a:pt x="68" y="72"/>
                  </a:lnTo>
                  <a:lnTo>
                    <a:pt x="64" y="74"/>
                  </a:lnTo>
                  <a:lnTo>
                    <a:pt x="56" y="78"/>
                  </a:lnTo>
                  <a:lnTo>
                    <a:pt x="50" y="80"/>
                  </a:lnTo>
                  <a:lnTo>
                    <a:pt x="48" y="84"/>
                  </a:lnTo>
                  <a:lnTo>
                    <a:pt x="42" y="88"/>
                  </a:lnTo>
                  <a:lnTo>
                    <a:pt x="36" y="90"/>
                  </a:lnTo>
                  <a:lnTo>
                    <a:pt x="30" y="84"/>
                  </a:lnTo>
                  <a:lnTo>
                    <a:pt x="32" y="76"/>
                  </a:lnTo>
                  <a:lnTo>
                    <a:pt x="34" y="72"/>
                  </a:lnTo>
                  <a:lnTo>
                    <a:pt x="32" y="68"/>
                  </a:lnTo>
                  <a:lnTo>
                    <a:pt x="28" y="64"/>
                  </a:lnTo>
                  <a:lnTo>
                    <a:pt x="24" y="62"/>
                  </a:lnTo>
                  <a:lnTo>
                    <a:pt x="22" y="64"/>
                  </a:lnTo>
                  <a:lnTo>
                    <a:pt x="18" y="68"/>
                  </a:lnTo>
                  <a:lnTo>
                    <a:pt x="14" y="70"/>
                  </a:lnTo>
                  <a:lnTo>
                    <a:pt x="10" y="70"/>
                  </a:lnTo>
                  <a:lnTo>
                    <a:pt x="6" y="70"/>
                  </a:lnTo>
                  <a:lnTo>
                    <a:pt x="8" y="64"/>
                  </a:lnTo>
                  <a:lnTo>
                    <a:pt x="10" y="62"/>
                  </a:lnTo>
                  <a:lnTo>
                    <a:pt x="12" y="60"/>
                  </a:lnTo>
                  <a:lnTo>
                    <a:pt x="14" y="56"/>
                  </a:lnTo>
                  <a:lnTo>
                    <a:pt x="12" y="54"/>
                  </a:lnTo>
                  <a:lnTo>
                    <a:pt x="10" y="52"/>
                  </a:lnTo>
                  <a:lnTo>
                    <a:pt x="10" y="50"/>
                  </a:lnTo>
                  <a:lnTo>
                    <a:pt x="14" y="44"/>
                  </a:lnTo>
                  <a:lnTo>
                    <a:pt x="12" y="44"/>
                  </a:lnTo>
                  <a:lnTo>
                    <a:pt x="6" y="44"/>
                  </a:lnTo>
                  <a:lnTo>
                    <a:pt x="4" y="42"/>
                  </a:lnTo>
                  <a:lnTo>
                    <a:pt x="0" y="40"/>
                  </a:lnTo>
                  <a:lnTo>
                    <a:pt x="0" y="36"/>
                  </a:lnTo>
                  <a:lnTo>
                    <a:pt x="0" y="34"/>
                  </a:lnTo>
                  <a:lnTo>
                    <a:pt x="2" y="32"/>
                  </a:lnTo>
                  <a:lnTo>
                    <a:pt x="6" y="32"/>
                  </a:lnTo>
                  <a:lnTo>
                    <a:pt x="8" y="32"/>
                  </a:lnTo>
                  <a:lnTo>
                    <a:pt x="8" y="34"/>
                  </a:lnTo>
                  <a:lnTo>
                    <a:pt x="10" y="34"/>
                  </a:lnTo>
                  <a:lnTo>
                    <a:pt x="12" y="32"/>
                  </a:lnTo>
                  <a:lnTo>
                    <a:pt x="16" y="28"/>
                  </a:lnTo>
                  <a:lnTo>
                    <a:pt x="18" y="28"/>
                  </a:lnTo>
                  <a:lnTo>
                    <a:pt x="18" y="26"/>
                  </a:lnTo>
                  <a:lnTo>
                    <a:pt x="18" y="24"/>
                  </a:lnTo>
                  <a:lnTo>
                    <a:pt x="18" y="26"/>
                  </a:lnTo>
                  <a:lnTo>
                    <a:pt x="18" y="22"/>
                  </a:lnTo>
                  <a:lnTo>
                    <a:pt x="18" y="20"/>
                  </a:lnTo>
                  <a:lnTo>
                    <a:pt x="20" y="18"/>
                  </a:lnTo>
                  <a:lnTo>
                    <a:pt x="22" y="18"/>
                  </a:lnTo>
                  <a:lnTo>
                    <a:pt x="24" y="16"/>
                  </a:lnTo>
                  <a:lnTo>
                    <a:pt x="24" y="14"/>
                  </a:lnTo>
                  <a:lnTo>
                    <a:pt x="22" y="12"/>
                  </a:lnTo>
                  <a:lnTo>
                    <a:pt x="20" y="8"/>
                  </a:lnTo>
                  <a:lnTo>
                    <a:pt x="20" y="6"/>
                  </a:lnTo>
                  <a:lnTo>
                    <a:pt x="22" y="6"/>
                  </a:lnTo>
                  <a:lnTo>
                    <a:pt x="26" y="6"/>
                  </a:lnTo>
                  <a:lnTo>
                    <a:pt x="30" y="8"/>
                  </a:lnTo>
                  <a:lnTo>
                    <a:pt x="32" y="8"/>
                  </a:lnTo>
                  <a:lnTo>
                    <a:pt x="34" y="6"/>
                  </a:lnTo>
                  <a:lnTo>
                    <a:pt x="36" y="0"/>
                  </a:lnTo>
                  <a:lnTo>
                    <a:pt x="38" y="0"/>
                  </a:lnTo>
                  <a:lnTo>
                    <a:pt x="42" y="8"/>
                  </a:lnTo>
                  <a:lnTo>
                    <a:pt x="36" y="12"/>
                  </a:lnTo>
                  <a:lnTo>
                    <a:pt x="36" y="14"/>
                  </a:lnTo>
                  <a:lnTo>
                    <a:pt x="40" y="16"/>
                  </a:lnTo>
                  <a:lnTo>
                    <a:pt x="38" y="22"/>
                  </a:lnTo>
                  <a:lnTo>
                    <a:pt x="32" y="20"/>
                  </a:lnTo>
                  <a:lnTo>
                    <a:pt x="26" y="22"/>
                  </a:lnTo>
                  <a:lnTo>
                    <a:pt x="30" y="28"/>
                  </a:lnTo>
                  <a:lnTo>
                    <a:pt x="38" y="26"/>
                  </a:lnTo>
                  <a:lnTo>
                    <a:pt x="38" y="28"/>
                  </a:lnTo>
                  <a:lnTo>
                    <a:pt x="40" y="30"/>
                  </a:lnTo>
                  <a:lnTo>
                    <a:pt x="42" y="30"/>
                  </a:lnTo>
                  <a:lnTo>
                    <a:pt x="46" y="28"/>
                  </a:lnTo>
                  <a:lnTo>
                    <a:pt x="48" y="28"/>
                  </a:lnTo>
                  <a:lnTo>
                    <a:pt x="50" y="30"/>
                  </a:lnTo>
                  <a:lnTo>
                    <a:pt x="52" y="32"/>
                  </a:lnTo>
                  <a:lnTo>
                    <a:pt x="56" y="32"/>
                  </a:lnTo>
                  <a:lnTo>
                    <a:pt x="58" y="32"/>
                  </a:lnTo>
                  <a:lnTo>
                    <a:pt x="62" y="32"/>
                  </a:lnTo>
                  <a:lnTo>
                    <a:pt x="68" y="30"/>
                  </a:lnTo>
                  <a:lnTo>
                    <a:pt x="72" y="3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7" name="Google Shape;247;p28"/>
            <p:cNvSpPr/>
            <p:nvPr/>
          </p:nvSpPr>
          <p:spPr>
            <a:xfrm>
              <a:off x="7164024" y="2284785"/>
              <a:ext cx="40206" cy="89691"/>
            </a:xfrm>
            <a:custGeom>
              <a:avLst/>
              <a:gdLst/>
              <a:ahLst/>
              <a:cxnLst/>
              <a:rect l="l" t="t" r="r" b="b"/>
              <a:pathLst>
                <a:path w="22" h="50" extrusionOk="0">
                  <a:moveTo>
                    <a:pt x="16" y="0"/>
                  </a:moveTo>
                  <a:lnTo>
                    <a:pt x="16" y="0"/>
                  </a:lnTo>
                  <a:lnTo>
                    <a:pt x="8" y="12"/>
                  </a:lnTo>
                  <a:lnTo>
                    <a:pt x="4" y="18"/>
                  </a:lnTo>
                  <a:lnTo>
                    <a:pt x="2" y="26"/>
                  </a:lnTo>
                  <a:lnTo>
                    <a:pt x="0" y="34"/>
                  </a:lnTo>
                  <a:lnTo>
                    <a:pt x="0" y="40"/>
                  </a:lnTo>
                  <a:lnTo>
                    <a:pt x="6" y="50"/>
                  </a:lnTo>
                  <a:lnTo>
                    <a:pt x="10" y="50"/>
                  </a:lnTo>
                  <a:lnTo>
                    <a:pt x="14" y="38"/>
                  </a:lnTo>
                  <a:lnTo>
                    <a:pt x="18" y="24"/>
                  </a:lnTo>
                  <a:lnTo>
                    <a:pt x="22" y="0"/>
                  </a:lnTo>
                  <a:lnTo>
                    <a:pt x="16"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8" name="Google Shape;248;p28"/>
            <p:cNvSpPr/>
            <p:nvPr/>
          </p:nvSpPr>
          <p:spPr>
            <a:xfrm>
              <a:off x="5288249" y="1916743"/>
              <a:ext cx="146907" cy="153093"/>
            </a:xfrm>
            <a:custGeom>
              <a:avLst/>
              <a:gdLst/>
              <a:ahLst/>
              <a:cxnLst/>
              <a:rect l="l" t="t" r="r" b="b"/>
              <a:pathLst>
                <a:path w="82" h="86" extrusionOk="0">
                  <a:moveTo>
                    <a:pt x="4" y="52"/>
                  </a:moveTo>
                  <a:lnTo>
                    <a:pt x="4" y="52"/>
                  </a:lnTo>
                  <a:lnTo>
                    <a:pt x="6" y="48"/>
                  </a:lnTo>
                  <a:lnTo>
                    <a:pt x="8" y="46"/>
                  </a:lnTo>
                  <a:lnTo>
                    <a:pt x="10" y="46"/>
                  </a:lnTo>
                  <a:lnTo>
                    <a:pt x="14" y="46"/>
                  </a:lnTo>
                  <a:lnTo>
                    <a:pt x="18" y="46"/>
                  </a:lnTo>
                  <a:lnTo>
                    <a:pt x="18" y="48"/>
                  </a:lnTo>
                  <a:lnTo>
                    <a:pt x="16" y="54"/>
                  </a:lnTo>
                  <a:lnTo>
                    <a:pt x="12" y="60"/>
                  </a:lnTo>
                  <a:lnTo>
                    <a:pt x="12" y="64"/>
                  </a:lnTo>
                  <a:lnTo>
                    <a:pt x="10" y="68"/>
                  </a:lnTo>
                  <a:lnTo>
                    <a:pt x="8" y="70"/>
                  </a:lnTo>
                  <a:lnTo>
                    <a:pt x="6" y="70"/>
                  </a:lnTo>
                  <a:lnTo>
                    <a:pt x="4" y="74"/>
                  </a:lnTo>
                  <a:lnTo>
                    <a:pt x="2" y="76"/>
                  </a:lnTo>
                  <a:lnTo>
                    <a:pt x="2" y="86"/>
                  </a:lnTo>
                  <a:lnTo>
                    <a:pt x="4" y="86"/>
                  </a:lnTo>
                  <a:lnTo>
                    <a:pt x="8" y="84"/>
                  </a:lnTo>
                  <a:lnTo>
                    <a:pt x="10" y="84"/>
                  </a:lnTo>
                  <a:lnTo>
                    <a:pt x="12" y="84"/>
                  </a:lnTo>
                  <a:lnTo>
                    <a:pt x="18" y="86"/>
                  </a:lnTo>
                  <a:lnTo>
                    <a:pt x="22" y="86"/>
                  </a:lnTo>
                  <a:lnTo>
                    <a:pt x="42" y="72"/>
                  </a:lnTo>
                  <a:lnTo>
                    <a:pt x="68" y="52"/>
                  </a:lnTo>
                  <a:lnTo>
                    <a:pt x="70" y="48"/>
                  </a:lnTo>
                  <a:lnTo>
                    <a:pt x="72" y="40"/>
                  </a:lnTo>
                  <a:lnTo>
                    <a:pt x="74" y="38"/>
                  </a:lnTo>
                  <a:lnTo>
                    <a:pt x="72" y="34"/>
                  </a:lnTo>
                  <a:lnTo>
                    <a:pt x="72" y="32"/>
                  </a:lnTo>
                  <a:lnTo>
                    <a:pt x="74" y="30"/>
                  </a:lnTo>
                  <a:lnTo>
                    <a:pt x="74" y="26"/>
                  </a:lnTo>
                  <a:lnTo>
                    <a:pt x="74" y="24"/>
                  </a:lnTo>
                  <a:lnTo>
                    <a:pt x="74" y="20"/>
                  </a:lnTo>
                  <a:lnTo>
                    <a:pt x="74" y="18"/>
                  </a:lnTo>
                  <a:lnTo>
                    <a:pt x="76" y="16"/>
                  </a:lnTo>
                  <a:lnTo>
                    <a:pt x="80" y="12"/>
                  </a:lnTo>
                  <a:lnTo>
                    <a:pt x="82" y="8"/>
                  </a:lnTo>
                  <a:lnTo>
                    <a:pt x="82" y="4"/>
                  </a:lnTo>
                  <a:lnTo>
                    <a:pt x="80" y="4"/>
                  </a:lnTo>
                  <a:lnTo>
                    <a:pt x="80" y="2"/>
                  </a:lnTo>
                  <a:lnTo>
                    <a:pt x="78" y="0"/>
                  </a:lnTo>
                  <a:lnTo>
                    <a:pt x="74" y="2"/>
                  </a:lnTo>
                  <a:lnTo>
                    <a:pt x="68" y="4"/>
                  </a:lnTo>
                  <a:lnTo>
                    <a:pt x="64" y="6"/>
                  </a:lnTo>
                  <a:lnTo>
                    <a:pt x="60" y="6"/>
                  </a:lnTo>
                  <a:lnTo>
                    <a:pt x="52" y="6"/>
                  </a:lnTo>
                  <a:lnTo>
                    <a:pt x="46" y="10"/>
                  </a:lnTo>
                  <a:lnTo>
                    <a:pt x="42" y="12"/>
                  </a:lnTo>
                  <a:lnTo>
                    <a:pt x="34" y="12"/>
                  </a:lnTo>
                  <a:lnTo>
                    <a:pt x="32" y="14"/>
                  </a:lnTo>
                  <a:lnTo>
                    <a:pt x="30" y="14"/>
                  </a:lnTo>
                  <a:lnTo>
                    <a:pt x="26" y="12"/>
                  </a:lnTo>
                  <a:lnTo>
                    <a:pt x="24" y="14"/>
                  </a:lnTo>
                  <a:lnTo>
                    <a:pt x="22" y="16"/>
                  </a:lnTo>
                  <a:lnTo>
                    <a:pt x="20" y="16"/>
                  </a:lnTo>
                  <a:lnTo>
                    <a:pt x="18" y="14"/>
                  </a:lnTo>
                  <a:lnTo>
                    <a:pt x="16" y="14"/>
                  </a:lnTo>
                  <a:lnTo>
                    <a:pt x="14" y="18"/>
                  </a:lnTo>
                  <a:lnTo>
                    <a:pt x="16" y="20"/>
                  </a:lnTo>
                  <a:lnTo>
                    <a:pt x="16" y="24"/>
                  </a:lnTo>
                  <a:lnTo>
                    <a:pt x="12" y="24"/>
                  </a:lnTo>
                  <a:lnTo>
                    <a:pt x="10" y="24"/>
                  </a:lnTo>
                  <a:lnTo>
                    <a:pt x="10" y="26"/>
                  </a:lnTo>
                  <a:lnTo>
                    <a:pt x="8" y="28"/>
                  </a:lnTo>
                  <a:lnTo>
                    <a:pt x="6" y="30"/>
                  </a:lnTo>
                  <a:lnTo>
                    <a:pt x="2" y="30"/>
                  </a:lnTo>
                  <a:lnTo>
                    <a:pt x="0" y="30"/>
                  </a:lnTo>
                  <a:lnTo>
                    <a:pt x="2" y="38"/>
                  </a:lnTo>
                  <a:lnTo>
                    <a:pt x="0" y="44"/>
                  </a:lnTo>
                  <a:lnTo>
                    <a:pt x="0" y="48"/>
                  </a:lnTo>
                  <a:lnTo>
                    <a:pt x="2" y="48"/>
                  </a:lnTo>
                  <a:lnTo>
                    <a:pt x="4" y="50"/>
                  </a:lnTo>
                  <a:lnTo>
                    <a:pt x="4" y="52"/>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9" name="Google Shape;249;p28"/>
            <p:cNvSpPr/>
            <p:nvPr/>
          </p:nvSpPr>
          <p:spPr>
            <a:xfrm>
              <a:off x="4623301" y="1584269"/>
              <a:ext cx="103608" cy="74227"/>
            </a:xfrm>
            <a:custGeom>
              <a:avLst/>
              <a:gdLst/>
              <a:ahLst/>
              <a:cxnLst/>
              <a:rect l="l" t="t" r="r" b="b"/>
              <a:pathLst>
                <a:path w="58" h="42" extrusionOk="0">
                  <a:moveTo>
                    <a:pt x="58" y="20"/>
                  </a:moveTo>
                  <a:lnTo>
                    <a:pt x="58" y="20"/>
                  </a:lnTo>
                  <a:lnTo>
                    <a:pt x="58" y="18"/>
                  </a:lnTo>
                  <a:lnTo>
                    <a:pt x="56" y="16"/>
                  </a:lnTo>
                  <a:lnTo>
                    <a:pt x="52" y="14"/>
                  </a:lnTo>
                  <a:lnTo>
                    <a:pt x="54" y="10"/>
                  </a:lnTo>
                  <a:lnTo>
                    <a:pt x="44" y="4"/>
                  </a:lnTo>
                  <a:lnTo>
                    <a:pt x="40" y="0"/>
                  </a:lnTo>
                  <a:lnTo>
                    <a:pt x="36" y="0"/>
                  </a:lnTo>
                  <a:lnTo>
                    <a:pt x="34" y="2"/>
                  </a:lnTo>
                  <a:lnTo>
                    <a:pt x="28" y="6"/>
                  </a:lnTo>
                  <a:lnTo>
                    <a:pt x="26" y="6"/>
                  </a:lnTo>
                  <a:lnTo>
                    <a:pt x="26" y="8"/>
                  </a:lnTo>
                  <a:lnTo>
                    <a:pt x="24" y="6"/>
                  </a:lnTo>
                  <a:lnTo>
                    <a:pt x="22" y="6"/>
                  </a:lnTo>
                  <a:lnTo>
                    <a:pt x="22" y="8"/>
                  </a:lnTo>
                  <a:lnTo>
                    <a:pt x="22" y="10"/>
                  </a:lnTo>
                  <a:lnTo>
                    <a:pt x="18" y="12"/>
                  </a:lnTo>
                  <a:lnTo>
                    <a:pt x="16" y="14"/>
                  </a:lnTo>
                  <a:lnTo>
                    <a:pt x="12" y="16"/>
                  </a:lnTo>
                  <a:lnTo>
                    <a:pt x="10" y="22"/>
                  </a:lnTo>
                  <a:lnTo>
                    <a:pt x="2" y="30"/>
                  </a:lnTo>
                  <a:lnTo>
                    <a:pt x="0" y="36"/>
                  </a:lnTo>
                  <a:lnTo>
                    <a:pt x="4" y="36"/>
                  </a:lnTo>
                  <a:lnTo>
                    <a:pt x="6" y="34"/>
                  </a:lnTo>
                  <a:lnTo>
                    <a:pt x="8" y="34"/>
                  </a:lnTo>
                  <a:lnTo>
                    <a:pt x="10" y="36"/>
                  </a:lnTo>
                  <a:lnTo>
                    <a:pt x="10" y="38"/>
                  </a:lnTo>
                  <a:lnTo>
                    <a:pt x="12" y="38"/>
                  </a:lnTo>
                  <a:lnTo>
                    <a:pt x="14" y="38"/>
                  </a:lnTo>
                  <a:lnTo>
                    <a:pt x="16" y="40"/>
                  </a:lnTo>
                  <a:lnTo>
                    <a:pt x="18" y="42"/>
                  </a:lnTo>
                  <a:lnTo>
                    <a:pt x="20" y="42"/>
                  </a:lnTo>
                  <a:lnTo>
                    <a:pt x="26" y="38"/>
                  </a:lnTo>
                  <a:lnTo>
                    <a:pt x="28" y="38"/>
                  </a:lnTo>
                  <a:lnTo>
                    <a:pt x="28" y="36"/>
                  </a:lnTo>
                  <a:lnTo>
                    <a:pt x="28" y="32"/>
                  </a:lnTo>
                  <a:lnTo>
                    <a:pt x="30" y="32"/>
                  </a:lnTo>
                  <a:lnTo>
                    <a:pt x="32" y="36"/>
                  </a:lnTo>
                  <a:lnTo>
                    <a:pt x="36" y="36"/>
                  </a:lnTo>
                  <a:lnTo>
                    <a:pt x="40" y="38"/>
                  </a:lnTo>
                  <a:lnTo>
                    <a:pt x="42" y="38"/>
                  </a:lnTo>
                  <a:lnTo>
                    <a:pt x="42" y="34"/>
                  </a:lnTo>
                  <a:lnTo>
                    <a:pt x="42" y="32"/>
                  </a:lnTo>
                  <a:lnTo>
                    <a:pt x="44" y="32"/>
                  </a:lnTo>
                  <a:lnTo>
                    <a:pt x="46" y="30"/>
                  </a:lnTo>
                  <a:lnTo>
                    <a:pt x="48" y="30"/>
                  </a:lnTo>
                  <a:lnTo>
                    <a:pt x="50" y="26"/>
                  </a:lnTo>
                  <a:lnTo>
                    <a:pt x="54" y="26"/>
                  </a:lnTo>
                  <a:lnTo>
                    <a:pt x="56" y="28"/>
                  </a:lnTo>
                  <a:lnTo>
                    <a:pt x="58" y="26"/>
                  </a:lnTo>
                  <a:lnTo>
                    <a:pt x="58" y="24"/>
                  </a:lnTo>
                  <a:lnTo>
                    <a:pt x="56" y="24"/>
                  </a:lnTo>
                  <a:lnTo>
                    <a:pt x="56" y="22"/>
                  </a:lnTo>
                  <a:lnTo>
                    <a:pt x="58" y="2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0" name="Google Shape;250;p28"/>
            <p:cNvSpPr/>
            <p:nvPr/>
          </p:nvSpPr>
          <p:spPr>
            <a:xfrm>
              <a:off x="4748558" y="806433"/>
              <a:ext cx="275258" cy="519588"/>
            </a:xfrm>
            <a:custGeom>
              <a:avLst/>
              <a:gdLst/>
              <a:ahLst/>
              <a:cxnLst/>
              <a:rect l="l" t="t" r="r" b="b"/>
              <a:pathLst>
                <a:path w="154" h="290" extrusionOk="0">
                  <a:moveTo>
                    <a:pt x="0" y="222"/>
                  </a:moveTo>
                  <a:lnTo>
                    <a:pt x="0" y="222"/>
                  </a:lnTo>
                  <a:lnTo>
                    <a:pt x="0" y="234"/>
                  </a:lnTo>
                  <a:lnTo>
                    <a:pt x="4" y="234"/>
                  </a:lnTo>
                  <a:lnTo>
                    <a:pt x="4" y="238"/>
                  </a:lnTo>
                  <a:lnTo>
                    <a:pt x="4" y="240"/>
                  </a:lnTo>
                  <a:lnTo>
                    <a:pt x="2" y="242"/>
                  </a:lnTo>
                  <a:lnTo>
                    <a:pt x="2" y="246"/>
                  </a:lnTo>
                  <a:lnTo>
                    <a:pt x="12" y="256"/>
                  </a:lnTo>
                  <a:lnTo>
                    <a:pt x="22" y="266"/>
                  </a:lnTo>
                  <a:lnTo>
                    <a:pt x="18" y="274"/>
                  </a:lnTo>
                  <a:lnTo>
                    <a:pt x="14" y="274"/>
                  </a:lnTo>
                  <a:lnTo>
                    <a:pt x="14" y="278"/>
                  </a:lnTo>
                  <a:lnTo>
                    <a:pt x="14" y="282"/>
                  </a:lnTo>
                  <a:lnTo>
                    <a:pt x="18" y="284"/>
                  </a:lnTo>
                  <a:lnTo>
                    <a:pt x="18" y="288"/>
                  </a:lnTo>
                  <a:lnTo>
                    <a:pt x="16" y="290"/>
                  </a:lnTo>
                  <a:lnTo>
                    <a:pt x="36" y="290"/>
                  </a:lnTo>
                  <a:lnTo>
                    <a:pt x="36" y="284"/>
                  </a:lnTo>
                  <a:lnTo>
                    <a:pt x="36" y="280"/>
                  </a:lnTo>
                  <a:lnTo>
                    <a:pt x="40" y="272"/>
                  </a:lnTo>
                  <a:lnTo>
                    <a:pt x="52" y="274"/>
                  </a:lnTo>
                  <a:lnTo>
                    <a:pt x="58" y="274"/>
                  </a:lnTo>
                  <a:lnTo>
                    <a:pt x="64" y="272"/>
                  </a:lnTo>
                  <a:lnTo>
                    <a:pt x="68" y="262"/>
                  </a:lnTo>
                  <a:lnTo>
                    <a:pt x="66" y="264"/>
                  </a:lnTo>
                  <a:lnTo>
                    <a:pt x="64" y="266"/>
                  </a:lnTo>
                  <a:lnTo>
                    <a:pt x="62" y="264"/>
                  </a:lnTo>
                  <a:lnTo>
                    <a:pt x="62" y="260"/>
                  </a:lnTo>
                  <a:lnTo>
                    <a:pt x="64" y="250"/>
                  </a:lnTo>
                  <a:lnTo>
                    <a:pt x="68" y="240"/>
                  </a:lnTo>
                  <a:lnTo>
                    <a:pt x="68" y="232"/>
                  </a:lnTo>
                  <a:lnTo>
                    <a:pt x="68" y="230"/>
                  </a:lnTo>
                  <a:lnTo>
                    <a:pt x="66" y="228"/>
                  </a:lnTo>
                  <a:lnTo>
                    <a:pt x="68" y="226"/>
                  </a:lnTo>
                  <a:lnTo>
                    <a:pt x="68" y="224"/>
                  </a:lnTo>
                  <a:lnTo>
                    <a:pt x="70" y="222"/>
                  </a:lnTo>
                  <a:lnTo>
                    <a:pt x="74" y="222"/>
                  </a:lnTo>
                  <a:lnTo>
                    <a:pt x="78" y="222"/>
                  </a:lnTo>
                  <a:lnTo>
                    <a:pt x="80" y="222"/>
                  </a:lnTo>
                  <a:lnTo>
                    <a:pt x="84" y="222"/>
                  </a:lnTo>
                  <a:lnTo>
                    <a:pt x="88" y="214"/>
                  </a:lnTo>
                  <a:lnTo>
                    <a:pt x="92" y="214"/>
                  </a:lnTo>
                  <a:lnTo>
                    <a:pt x="92" y="212"/>
                  </a:lnTo>
                  <a:lnTo>
                    <a:pt x="92" y="210"/>
                  </a:lnTo>
                  <a:lnTo>
                    <a:pt x="88" y="208"/>
                  </a:lnTo>
                  <a:lnTo>
                    <a:pt x="96" y="204"/>
                  </a:lnTo>
                  <a:lnTo>
                    <a:pt x="96" y="202"/>
                  </a:lnTo>
                  <a:lnTo>
                    <a:pt x="92" y="194"/>
                  </a:lnTo>
                  <a:lnTo>
                    <a:pt x="86" y="188"/>
                  </a:lnTo>
                  <a:lnTo>
                    <a:pt x="82" y="186"/>
                  </a:lnTo>
                  <a:lnTo>
                    <a:pt x="74" y="184"/>
                  </a:lnTo>
                  <a:lnTo>
                    <a:pt x="74" y="168"/>
                  </a:lnTo>
                  <a:lnTo>
                    <a:pt x="74" y="158"/>
                  </a:lnTo>
                  <a:lnTo>
                    <a:pt x="74" y="154"/>
                  </a:lnTo>
                  <a:lnTo>
                    <a:pt x="72" y="154"/>
                  </a:lnTo>
                  <a:lnTo>
                    <a:pt x="76" y="154"/>
                  </a:lnTo>
                  <a:lnTo>
                    <a:pt x="76" y="150"/>
                  </a:lnTo>
                  <a:lnTo>
                    <a:pt x="78" y="148"/>
                  </a:lnTo>
                  <a:lnTo>
                    <a:pt x="76" y="144"/>
                  </a:lnTo>
                  <a:lnTo>
                    <a:pt x="76" y="142"/>
                  </a:lnTo>
                  <a:lnTo>
                    <a:pt x="80" y="140"/>
                  </a:lnTo>
                  <a:lnTo>
                    <a:pt x="84" y="140"/>
                  </a:lnTo>
                  <a:lnTo>
                    <a:pt x="84" y="138"/>
                  </a:lnTo>
                  <a:lnTo>
                    <a:pt x="84" y="134"/>
                  </a:lnTo>
                  <a:lnTo>
                    <a:pt x="84" y="132"/>
                  </a:lnTo>
                  <a:lnTo>
                    <a:pt x="88" y="132"/>
                  </a:lnTo>
                  <a:lnTo>
                    <a:pt x="90" y="130"/>
                  </a:lnTo>
                  <a:lnTo>
                    <a:pt x="92" y="126"/>
                  </a:lnTo>
                  <a:lnTo>
                    <a:pt x="92" y="122"/>
                  </a:lnTo>
                  <a:lnTo>
                    <a:pt x="92" y="120"/>
                  </a:lnTo>
                  <a:lnTo>
                    <a:pt x="94" y="116"/>
                  </a:lnTo>
                  <a:lnTo>
                    <a:pt x="104" y="114"/>
                  </a:lnTo>
                  <a:lnTo>
                    <a:pt x="116" y="110"/>
                  </a:lnTo>
                  <a:lnTo>
                    <a:pt x="118" y="106"/>
                  </a:lnTo>
                  <a:lnTo>
                    <a:pt x="122" y="102"/>
                  </a:lnTo>
                  <a:lnTo>
                    <a:pt x="126" y="102"/>
                  </a:lnTo>
                  <a:lnTo>
                    <a:pt x="126" y="96"/>
                  </a:lnTo>
                  <a:lnTo>
                    <a:pt x="124" y="94"/>
                  </a:lnTo>
                  <a:lnTo>
                    <a:pt x="124" y="90"/>
                  </a:lnTo>
                  <a:lnTo>
                    <a:pt x="124" y="84"/>
                  </a:lnTo>
                  <a:lnTo>
                    <a:pt x="130" y="76"/>
                  </a:lnTo>
                  <a:lnTo>
                    <a:pt x="130" y="72"/>
                  </a:lnTo>
                  <a:lnTo>
                    <a:pt x="134" y="72"/>
                  </a:lnTo>
                  <a:lnTo>
                    <a:pt x="136" y="70"/>
                  </a:lnTo>
                  <a:lnTo>
                    <a:pt x="138" y="66"/>
                  </a:lnTo>
                  <a:lnTo>
                    <a:pt x="138" y="64"/>
                  </a:lnTo>
                  <a:lnTo>
                    <a:pt x="140" y="62"/>
                  </a:lnTo>
                  <a:lnTo>
                    <a:pt x="144" y="60"/>
                  </a:lnTo>
                  <a:lnTo>
                    <a:pt x="146" y="64"/>
                  </a:lnTo>
                  <a:lnTo>
                    <a:pt x="154" y="66"/>
                  </a:lnTo>
                  <a:lnTo>
                    <a:pt x="152" y="56"/>
                  </a:lnTo>
                  <a:lnTo>
                    <a:pt x="150" y="52"/>
                  </a:lnTo>
                  <a:lnTo>
                    <a:pt x="152" y="42"/>
                  </a:lnTo>
                  <a:lnTo>
                    <a:pt x="152" y="38"/>
                  </a:lnTo>
                  <a:lnTo>
                    <a:pt x="152" y="36"/>
                  </a:lnTo>
                  <a:lnTo>
                    <a:pt x="150" y="34"/>
                  </a:lnTo>
                  <a:lnTo>
                    <a:pt x="150" y="32"/>
                  </a:lnTo>
                  <a:lnTo>
                    <a:pt x="150" y="28"/>
                  </a:lnTo>
                  <a:lnTo>
                    <a:pt x="150" y="24"/>
                  </a:lnTo>
                  <a:lnTo>
                    <a:pt x="148" y="22"/>
                  </a:lnTo>
                  <a:lnTo>
                    <a:pt x="144" y="16"/>
                  </a:lnTo>
                  <a:lnTo>
                    <a:pt x="142" y="14"/>
                  </a:lnTo>
                  <a:lnTo>
                    <a:pt x="138" y="12"/>
                  </a:lnTo>
                  <a:lnTo>
                    <a:pt x="134" y="12"/>
                  </a:lnTo>
                  <a:lnTo>
                    <a:pt x="130" y="12"/>
                  </a:lnTo>
                  <a:lnTo>
                    <a:pt x="128" y="10"/>
                  </a:lnTo>
                  <a:lnTo>
                    <a:pt x="126" y="4"/>
                  </a:lnTo>
                  <a:lnTo>
                    <a:pt x="124" y="2"/>
                  </a:lnTo>
                  <a:lnTo>
                    <a:pt x="120" y="0"/>
                  </a:lnTo>
                  <a:lnTo>
                    <a:pt x="116" y="0"/>
                  </a:lnTo>
                  <a:lnTo>
                    <a:pt x="112" y="0"/>
                  </a:lnTo>
                  <a:lnTo>
                    <a:pt x="114" y="4"/>
                  </a:lnTo>
                  <a:lnTo>
                    <a:pt x="112" y="12"/>
                  </a:lnTo>
                  <a:lnTo>
                    <a:pt x="110" y="16"/>
                  </a:lnTo>
                  <a:lnTo>
                    <a:pt x="108" y="18"/>
                  </a:lnTo>
                  <a:lnTo>
                    <a:pt x="102" y="16"/>
                  </a:lnTo>
                  <a:lnTo>
                    <a:pt x="98" y="16"/>
                  </a:lnTo>
                  <a:lnTo>
                    <a:pt x="96" y="18"/>
                  </a:lnTo>
                  <a:lnTo>
                    <a:pt x="94" y="18"/>
                  </a:lnTo>
                  <a:lnTo>
                    <a:pt x="94" y="20"/>
                  </a:lnTo>
                  <a:lnTo>
                    <a:pt x="94" y="24"/>
                  </a:lnTo>
                  <a:lnTo>
                    <a:pt x="94" y="26"/>
                  </a:lnTo>
                  <a:lnTo>
                    <a:pt x="94" y="28"/>
                  </a:lnTo>
                  <a:lnTo>
                    <a:pt x="90" y="24"/>
                  </a:lnTo>
                  <a:lnTo>
                    <a:pt x="84" y="20"/>
                  </a:lnTo>
                  <a:lnTo>
                    <a:pt x="82" y="20"/>
                  </a:lnTo>
                  <a:lnTo>
                    <a:pt x="80" y="24"/>
                  </a:lnTo>
                  <a:lnTo>
                    <a:pt x="78" y="30"/>
                  </a:lnTo>
                  <a:lnTo>
                    <a:pt x="78" y="34"/>
                  </a:lnTo>
                  <a:lnTo>
                    <a:pt x="76" y="38"/>
                  </a:lnTo>
                  <a:lnTo>
                    <a:pt x="74" y="40"/>
                  </a:lnTo>
                  <a:lnTo>
                    <a:pt x="70" y="42"/>
                  </a:lnTo>
                  <a:lnTo>
                    <a:pt x="68" y="44"/>
                  </a:lnTo>
                  <a:lnTo>
                    <a:pt x="68" y="46"/>
                  </a:lnTo>
                  <a:lnTo>
                    <a:pt x="66" y="48"/>
                  </a:lnTo>
                  <a:lnTo>
                    <a:pt x="62" y="48"/>
                  </a:lnTo>
                  <a:lnTo>
                    <a:pt x="60" y="50"/>
                  </a:lnTo>
                  <a:lnTo>
                    <a:pt x="60" y="52"/>
                  </a:lnTo>
                  <a:lnTo>
                    <a:pt x="58" y="58"/>
                  </a:lnTo>
                  <a:lnTo>
                    <a:pt x="56" y="66"/>
                  </a:lnTo>
                  <a:lnTo>
                    <a:pt x="54" y="72"/>
                  </a:lnTo>
                  <a:lnTo>
                    <a:pt x="52" y="74"/>
                  </a:lnTo>
                  <a:lnTo>
                    <a:pt x="48" y="76"/>
                  </a:lnTo>
                  <a:lnTo>
                    <a:pt x="44" y="80"/>
                  </a:lnTo>
                  <a:lnTo>
                    <a:pt x="46" y="86"/>
                  </a:lnTo>
                  <a:lnTo>
                    <a:pt x="46" y="94"/>
                  </a:lnTo>
                  <a:lnTo>
                    <a:pt x="44" y="100"/>
                  </a:lnTo>
                  <a:lnTo>
                    <a:pt x="42" y="100"/>
                  </a:lnTo>
                  <a:lnTo>
                    <a:pt x="40" y="100"/>
                  </a:lnTo>
                  <a:lnTo>
                    <a:pt x="36" y="96"/>
                  </a:lnTo>
                  <a:lnTo>
                    <a:pt x="34" y="94"/>
                  </a:lnTo>
                  <a:lnTo>
                    <a:pt x="32" y="94"/>
                  </a:lnTo>
                  <a:lnTo>
                    <a:pt x="26" y="98"/>
                  </a:lnTo>
                  <a:lnTo>
                    <a:pt x="24" y="100"/>
                  </a:lnTo>
                  <a:lnTo>
                    <a:pt x="22" y="102"/>
                  </a:lnTo>
                  <a:lnTo>
                    <a:pt x="20" y="108"/>
                  </a:lnTo>
                  <a:lnTo>
                    <a:pt x="16" y="114"/>
                  </a:lnTo>
                  <a:lnTo>
                    <a:pt x="14" y="116"/>
                  </a:lnTo>
                  <a:lnTo>
                    <a:pt x="12" y="118"/>
                  </a:lnTo>
                  <a:lnTo>
                    <a:pt x="10" y="120"/>
                  </a:lnTo>
                  <a:lnTo>
                    <a:pt x="10" y="122"/>
                  </a:lnTo>
                  <a:lnTo>
                    <a:pt x="12" y="128"/>
                  </a:lnTo>
                  <a:lnTo>
                    <a:pt x="12" y="132"/>
                  </a:lnTo>
                  <a:lnTo>
                    <a:pt x="10" y="136"/>
                  </a:lnTo>
                  <a:lnTo>
                    <a:pt x="10" y="142"/>
                  </a:lnTo>
                  <a:lnTo>
                    <a:pt x="12" y="148"/>
                  </a:lnTo>
                  <a:lnTo>
                    <a:pt x="10" y="152"/>
                  </a:lnTo>
                  <a:lnTo>
                    <a:pt x="8" y="158"/>
                  </a:lnTo>
                  <a:lnTo>
                    <a:pt x="10" y="160"/>
                  </a:lnTo>
                  <a:lnTo>
                    <a:pt x="14" y="162"/>
                  </a:lnTo>
                  <a:lnTo>
                    <a:pt x="14" y="166"/>
                  </a:lnTo>
                  <a:lnTo>
                    <a:pt x="14" y="170"/>
                  </a:lnTo>
                  <a:lnTo>
                    <a:pt x="14" y="172"/>
                  </a:lnTo>
                  <a:lnTo>
                    <a:pt x="12" y="174"/>
                  </a:lnTo>
                  <a:lnTo>
                    <a:pt x="10" y="176"/>
                  </a:lnTo>
                  <a:lnTo>
                    <a:pt x="8" y="176"/>
                  </a:lnTo>
                  <a:lnTo>
                    <a:pt x="8" y="184"/>
                  </a:lnTo>
                  <a:lnTo>
                    <a:pt x="8" y="186"/>
                  </a:lnTo>
                  <a:lnTo>
                    <a:pt x="8" y="188"/>
                  </a:lnTo>
                  <a:lnTo>
                    <a:pt x="8" y="190"/>
                  </a:lnTo>
                  <a:lnTo>
                    <a:pt x="10" y="194"/>
                  </a:lnTo>
                  <a:lnTo>
                    <a:pt x="8" y="196"/>
                  </a:lnTo>
                  <a:lnTo>
                    <a:pt x="6" y="198"/>
                  </a:lnTo>
                  <a:lnTo>
                    <a:pt x="6" y="200"/>
                  </a:lnTo>
                  <a:lnTo>
                    <a:pt x="4" y="202"/>
                  </a:lnTo>
                  <a:lnTo>
                    <a:pt x="2" y="204"/>
                  </a:lnTo>
                  <a:lnTo>
                    <a:pt x="4" y="206"/>
                  </a:lnTo>
                  <a:lnTo>
                    <a:pt x="4" y="210"/>
                  </a:lnTo>
                  <a:lnTo>
                    <a:pt x="6" y="214"/>
                  </a:lnTo>
                  <a:lnTo>
                    <a:pt x="6" y="218"/>
                  </a:lnTo>
                  <a:lnTo>
                    <a:pt x="6" y="220"/>
                  </a:lnTo>
                  <a:lnTo>
                    <a:pt x="4" y="222"/>
                  </a:lnTo>
                  <a:lnTo>
                    <a:pt x="0" y="220"/>
                  </a:lnTo>
                  <a:lnTo>
                    <a:pt x="0" y="222"/>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1" name="Google Shape;251;p28"/>
            <p:cNvSpPr/>
            <p:nvPr/>
          </p:nvSpPr>
          <p:spPr>
            <a:xfrm>
              <a:off x="4816600" y="1200764"/>
              <a:ext cx="7732" cy="17010"/>
            </a:xfrm>
            <a:custGeom>
              <a:avLst/>
              <a:gdLst/>
              <a:ahLst/>
              <a:cxnLst/>
              <a:rect l="l" t="t" r="r" b="b"/>
              <a:pathLst>
                <a:path w="4" h="10" extrusionOk="0">
                  <a:moveTo>
                    <a:pt x="4" y="0"/>
                  </a:moveTo>
                  <a:lnTo>
                    <a:pt x="4" y="0"/>
                  </a:lnTo>
                  <a:lnTo>
                    <a:pt x="4" y="4"/>
                  </a:lnTo>
                  <a:lnTo>
                    <a:pt x="2" y="10"/>
                  </a:lnTo>
                  <a:lnTo>
                    <a:pt x="0" y="10"/>
                  </a:lnTo>
                  <a:lnTo>
                    <a:pt x="0" y="8"/>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2" name="Google Shape;252;p28"/>
            <p:cNvSpPr/>
            <p:nvPr/>
          </p:nvSpPr>
          <p:spPr>
            <a:xfrm>
              <a:off x="4819692" y="1333753"/>
              <a:ext cx="15464" cy="13918"/>
            </a:xfrm>
            <a:custGeom>
              <a:avLst/>
              <a:gdLst/>
              <a:ahLst/>
              <a:cxnLst/>
              <a:rect l="l" t="t" r="r" b="b"/>
              <a:pathLst>
                <a:path w="8" h="8" extrusionOk="0">
                  <a:moveTo>
                    <a:pt x="0" y="0"/>
                  </a:moveTo>
                  <a:lnTo>
                    <a:pt x="0" y="0"/>
                  </a:lnTo>
                  <a:lnTo>
                    <a:pt x="2" y="6"/>
                  </a:lnTo>
                  <a:lnTo>
                    <a:pt x="8" y="8"/>
                  </a:lnTo>
                  <a:lnTo>
                    <a:pt x="6" y="4"/>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3" name="Google Shape;253;p28"/>
            <p:cNvSpPr/>
            <p:nvPr/>
          </p:nvSpPr>
          <p:spPr>
            <a:xfrm>
              <a:off x="4898559" y="1239423"/>
              <a:ext cx="21649" cy="40206"/>
            </a:xfrm>
            <a:custGeom>
              <a:avLst/>
              <a:gdLst/>
              <a:ahLst/>
              <a:cxnLst/>
              <a:rect l="l" t="t" r="r" b="b"/>
              <a:pathLst>
                <a:path w="12" h="22" extrusionOk="0">
                  <a:moveTo>
                    <a:pt x="10" y="0"/>
                  </a:moveTo>
                  <a:lnTo>
                    <a:pt x="10" y="4"/>
                  </a:lnTo>
                  <a:lnTo>
                    <a:pt x="4" y="4"/>
                  </a:lnTo>
                  <a:lnTo>
                    <a:pt x="2" y="10"/>
                  </a:lnTo>
                  <a:lnTo>
                    <a:pt x="0" y="20"/>
                  </a:lnTo>
                  <a:lnTo>
                    <a:pt x="4" y="22"/>
                  </a:lnTo>
                  <a:lnTo>
                    <a:pt x="10" y="8"/>
                  </a:lnTo>
                  <a:lnTo>
                    <a:pt x="12" y="2"/>
                  </a:lnTo>
                  <a:lnTo>
                    <a:pt x="12" y="0"/>
                  </a:lnTo>
                  <a:lnTo>
                    <a:pt x="1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4" name="Google Shape;254;p28"/>
            <p:cNvSpPr/>
            <p:nvPr/>
          </p:nvSpPr>
          <p:spPr>
            <a:xfrm>
              <a:off x="4813507" y="1222413"/>
              <a:ext cx="6186" cy="6186"/>
            </a:xfrm>
            <a:custGeom>
              <a:avLst/>
              <a:gdLst/>
              <a:ahLst/>
              <a:cxnLst/>
              <a:rect l="l" t="t" r="r" b="b"/>
              <a:pathLst>
                <a:path w="4" h="4" extrusionOk="0">
                  <a:moveTo>
                    <a:pt x="2" y="0"/>
                  </a:moveTo>
                  <a:lnTo>
                    <a:pt x="2" y="0"/>
                  </a:lnTo>
                  <a:lnTo>
                    <a:pt x="4" y="0"/>
                  </a:lnTo>
                  <a:lnTo>
                    <a:pt x="2" y="2"/>
                  </a:lnTo>
                  <a:lnTo>
                    <a:pt x="2" y="4"/>
                  </a:lnTo>
                  <a:lnTo>
                    <a:pt x="0"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5" name="Google Shape;255;p28"/>
            <p:cNvSpPr/>
            <p:nvPr/>
          </p:nvSpPr>
          <p:spPr>
            <a:xfrm>
              <a:off x="4876909" y="1171382"/>
              <a:ext cx="15464" cy="10825"/>
            </a:xfrm>
            <a:custGeom>
              <a:avLst/>
              <a:gdLst/>
              <a:ahLst/>
              <a:cxnLst/>
              <a:rect l="l" t="t" r="r" b="b"/>
              <a:pathLst>
                <a:path w="8" h="6" extrusionOk="0">
                  <a:moveTo>
                    <a:pt x="2" y="0"/>
                  </a:moveTo>
                  <a:lnTo>
                    <a:pt x="2" y="0"/>
                  </a:lnTo>
                  <a:lnTo>
                    <a:pt x="6" y="2"/>
                  </a:lnTo>
                  <a:lnTo>
                    <a:pt x="8" y="4"/>
                  </a:lnTo>
                  <a:lnTo>
                    <a:pt x="6" y="6"/>
                  </a:lnTo>
                  <a:lnTo>
                    <a:pt x="2" y="4"/>
                  </a:lnTo>
                  <a:lnTo>
                    <a:pt x="0" y="2"/>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6" name="Google Shape;256;p28"/>
            <p:cNvSpPr/>
            <p:nvPr/>
          </p:nvSpPr>
          <p:spPr>
            <a:xfrm>
              <a:off x="4773301" y="1171382"/>
              <a:ext cx="35567" cy="43299"/>
            </a:xfrm>
            <a:custGeom>
              <a:avLst/>
              <a:gdLst/>
              <a:ahLst/>
              <a:cxnLst/>
              <a:rect l="l" t="t" r="r" b="b"/>
              <a:pathLst>
                <a:path w="20" h="24" extrusionOk="0">
                  <a:moveTo>
                    <a:pt x="12" y="0"/>
                  </a:moveTo>
                  <a:lnTo>
                    <a:pt x="12" y="0"/>
                  </a:lnTo>
                  <a:lnTo>
                    <a:pt x="16" y="4"/>
                  </a:lnTo>
                  <a:lnTo>
                    <a:pt x="20" y="8"/>
                  </a:lnTo>
                  <a:lnTo>
                    <a:pt x="20" y="12"/>
                  </a:lnTo>
                  <a:lnTo>
                    <a:pt x="20" y="14"/>
                  </a:lnTo>
                  <a:lnTo>
                    <a:pt x="12" y="20"/>
                  </a:lnTo>
                  <a:lnTo>
                    <a:pt x="0" y="24"/>
                  </a:lnTo>
                  <a:lnTo>
                    <a:pt x="0" y="14"/>
                  </a:lnTo>
                  <a:lnTo>
                    <a:pt x="8" y="10"/>
                  </a:lnTo>
                  <a:lnTo>
                    <a:pt x="1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7" name="Google Shape;257;p28"/>
            <p:cNvSpPr/>
            <p:nvPr/>
          </p:nvSpPr>
          <p:spPr>
            <a:xfrm>
              <a:off x="5178456" y="3705919"/>
              <a:ext cx="27835" cy="38660"/>
            </a:xfrm>
            <a:custGeom>
              <a:avLst/>
              <a:gdLst/>
              <a:ahLst/>
              <a:cxnLst/>
              <a:rect l="l" t="t" r="r" b="b"/>
              <a:pathLst>
                <a:path w="16" h="22" extrusionOk="0">
                  <a:moveTo>
                    <a:pt x="14" y="14"/>
                  </a:moveTo>
                  <a:lnTo>
                    <a:pt x="14" y="14"/>
                  </a:lnTo>
                  <a:lnTo>
                    <a:pt x="16" y="6"/>
                  </a:lnTo>
                  <a:lnTo>
                    <a:pt x="14" y="4"/>
                  </a:lnTo>
                  <a:lnTo>
                    <a:pt x="12" y="2"/>
                  </a:lnTo>
                  <a:lnTo>
                    <a:pt x="10" y="0"/>
                  </a:lnTo>
                  <a:lnTo>
                    <a:pt x="8" y="2"/>
                  </a:lnTo>
                  <a:lnTo>
                    <a:pt x="4" y="2"/>
                  </a:lnTo>
                  <a:lnTo>
                    <a:pt x="2" y="0"/>
                  </a:lnTo>
                  <a:lnTo>
                    <a:pt x="0" y="2"/>
                  </a:lnTo>
                  <a:lnTo>
                    <a:pt x="0" y="8"/>
                  </a:lnTo>
                  <a:lnTo>
                    <a:pt x="0" y="12"/>
                  </a:lnTo>
                  <a:lnTo>
                    <a:pt x="0" y="16"/>
                  </a:lnTo>
                  <a:lnTo>
                    <a:pt x="2" y="18"/>
                  </a:lnTo>
                  <a:lnTo>
                    <a:pt x="6" y="20"/>
                  </a:lnTo>
                  <a:lnTo>
                    <a:pt x="14" y="22"/>
                  </a:lnTo>
                  <a:lnTo>
                    <a:pt x="14" y="14"/>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8" name="Google Shape;258;p28"/>
            <p:cNvSpPr/>
            <p:nvPr/>
          </p:nvSpPr>
          <p:spPr>
            <a:xfrm>
              <a:off x="3191341" y="2810558"/>
              <a:ext cx="92784" cy="136083"/>
            </a:xfrm>
            <a:custGeom>
              <a:avLst/>
              <a:gdLst/>
              <a:ahLst/>
              <a:cxnLst/>
              <a:rect l="l" t="t" r="r" b="b"/>
              <a:pathLst>
                <a:path w="52" h="76" extrusionOk="0">
                  <a:moveTo>
                    <a:pt x="14" y="6"/>
                  </a:moveTo>
                  <a:lnTo>
                    <a:pt x="14" y="6"/>
                  </a:lnTo>
                  <a:lnTo>
                    <a:pt x="8" y="14"/>
                  </a:lnTo>
                  <a:lnTo>
                    <a:pt x="8" y="22"/>
                  </a:lnTo>
                  <a:lnTo>
                    <a:pt x="6" y="24"/>
                  </a:lnTo>
                  <a:lnTo>
                    <a:pt x="2" y="28"/>
                  </a:lnTo>
                  <a:lnTo>
                    <a:pt x="0" y="28"/>
                  </a:lnTo>
                  <a:lnTo>
                    <a:pt x="2" y="32"/>
                  </a:lnTo>
                  <a:lnTo>
                    <a:pt x="4" y="36"/>
                  </a:lnTo>
                  <a:lnTo>
                    <a:pt x="2" y="46"/>
                  </a:lnTo>
                  <a:lnTo>
                    <a:pt x="6" y="48"/>
                  </a:lnTo>
                  <a:lnTo>
                    <a:pt x="6" y="50"/>
                  </a:lnTo>
                  <a:lnTo>
                    <a:pt x="6" y="54"/>
                  </a:lnTo>
                  <a:lnTo>
                    <a:pt x="6" y="56"/>
                  </a:lnTo>
                  <a:lnTo>
                    <a:pt x="8" y="68"/>
                  </a:lnTo>
                  <a:lnTo>
                    <a:pt x="10" y="74"/>
                  </a:lnTo>
                  <a:lnTo>
                    <a:pt x="14" y="74"/>
                  </a:lnTo>
                  <a:lnTo>
                    <a:pt x="22" y="76"/>
                  </a:lnTo>
                  <a:lnTo>
                    <a:pt x="26" y="72"/>
                  </a:lnTo>
                  <a:lnTo>
                    <a:pt x="22" y="68"/>
                  </a:lnTo>
                  <a:lnTo>
                    <a:pt x="24" y="62"/>
                  </a:lnTo>
                  <a:lnTo>
                    <a:pt x="32" y="64"/>
                  </a:lnTo>
                  <a:lnTo>
                    <a:pt x="36" y="62"/>
                  </a:lnTo>
                  <a:lnTo>
                    <a:pt x="38" y="64"/>
                  </a:lnTo>
                  <a:lnTo>
                    <a:pt x="44" y="64"/>
                  </a:lnTo>
                  <a:lnTo>
                    <a:pt x="48" y="56"/>
                  </a:lnTo>
                  <a:lnTo>
                    <a:pt x="50" y="48"/>
                  </a:lnTo>
                  <a:lnTo>
                    <a:pt x="52" y="46"/>
                  </a:lnTo>
                  <a:lnTo>
                    <a:pt x="48" y="42"/>
                  </a:lnTo>
                  <a:lnTo>
                    <a:pt x="46" y="38"/>
                  </a:lnTo>
                  <a:lnTo>
                    <a:pt x="44" y="34"/>
                  </a:lnTo>
                  <a:lnTo>
                    <a:pt x="44" y="18"/>
                  </a:lnTo>
                  <a:lnTo>
                    <a:pt x="48" y="8"/>
                  </a:lnTo>
                  <a:lnTo>
                    <a:pt x="48" y="2"/>
                  </a:lnTo>
                  <a:lnTo>
                    <a:pt x="34" y="2"/>
                  </a:lnTo>
                  <a:lnTo>
                    <a:pt x="16" y="0"/>
                  </a:lnTo>
                  <a:lnTo>
                    <a:pt x="16" y="4"/>
                  </a:lnTo>
                  <a:lnTo>
                    <a:pt x="14" y="6"/>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9" name="Google Shape;259;p28"/>
            <p:cNvSpPr/>
            <p:nvPr/>
          </p:nvSpPr>
          <p:spPr>
            <a:xfrm>
              <a:off x="4974332" y="2328084"/>
              <a:ext cx="389691" cy="550516"/>
            </a:xfrm>
            <a:custGeom>
              <a:avLst/>
              <a:gdLst/>
              <a:ahLst/>
              <a:cxnLst/>
              <a:rect l="l" t="t" r="r" b="b"/>
              <a:pathLst>
                <a:path w="218" h="308" extrusionOk="0">
                  <a:moveTo>
                    <a:pt x="216" y="76"/>
                  </a:moveTo>
                  <a:lnTo>
                    <a:pt x="212" y="76"/>
                  </a:lnTo>
                  <a:lnTo>
                    <a:pt x="196" y="58"/>
                  </a:lnTo>
                  <a:lnTo>
                    <a:pt x="194" y="48"/>
                  </a:lnTo>
                  <a:lnTo>
                    <a:pt x="196" y="40"/>
                  </a:lnTo>
                  <a:lnTo>
                    <a:pt x="196" y="32"/>
                  </a:lnTo>
                  <a:lnTo>
                    <a:pt x="196" y="24"/>
                  </a:lnTo>
                  <a:lnTo>
                    <a:pt x="192" y="22"/>
                  </a:lnTo>
                  <a:lnTo>
                    <a:pt x="192" y="16"/>
                  </a:lnTo>
                  <a:lnTo>
                    <a:pt x="192" y="12"/>
                  </a:lnTo>
                  <a:lnTo>
                    <a:pt x="184" y="8"/>
                  </a:lnTo>
                  <a:lnTo>
                    <a:pt x="178" y="2"/>
                  </a:lnTo>
                  <a:lnTo>
                    <a:pt x="176" y="0"/>
                  </a:lnTo>
                  <a:lnTo>
                    <a:pt x="170" y="4"/>
                  </a:lnTo>
                  <a:lnTo>
                    <a:pt x="166" y="4"/>
                  </a:lnTo>
                  <a:lnTo>
                    <a:pt x="162" y="12"/>
                  </a:lnTo>
                  <a:lnTo>
                    <a:pt x="158" y="14"/>
                  </a:lnTo>
                  <a:lnTo>
                    <a:pt x="156" y="22"/>
                  </a:lnTo>
                  <a:lnTo>
                    <a:pt x="152" y="22"/>
                  </a:lnTo>
                  <a:lnTo>
                    <a:pt x="150" y="20"/>
                  </a:lnTo>
                  <a:lnTo>
                    <a:pt x="138" y="20"/>
                  </a:lnTo>
                  <a:lnTo>
                    <a:pt x="138" y="16"/>
                  </a:lnTo>
                  <a:lnTo>
                    <a:pt x="134" y="20"/>
                  </a:lnTo>
                  <a:lnTo>
                    <a:pt x="44" y="18"/>
                  </a:lnTo>
                  <a:lnTo>
                    <a:pt x="46" y="48"/>
                  </a:lnTo>
                  <a:lnTo>
                    <a:pt x="34" y="48"/>
                  </a:lnTo>
                  <a:lnTo>
                    <a:pt x="34" y="60"/>
                  </a:lnTo>
                  <a:lnTo>
                    <a:pt x="34" y="118"/>
                  </a:lnTo>
                  <a:lnTo>
                    <a:pt x="30" y="120"/>
                  </a:lnTo>
                  <a:lnTo>
                    <a:pt x="24" y="118"/>
                  </a:lnTo>
                  <a:lnTo>
                    <a:pt x="20" y="118"/>
                  </a:lnTo>
                  <a:lnTo>
                    <a:pt x="18" y="120"/>
                  </a:lnTo>
                  <a:lnTo>
                    <a:pt x="16" y="124"/>
                  </a:lnTo>
                  <a:lnTo>
                    <a:pt x="16" y="128"/>
                  </a:lnTo>
                  <a:lnTo>
                    <a:pt x="16" y="132"/>
                  </a:lnTo>
                  <a:lnTo>
                    <a:pt x="12" y="134"/>
                  </a:lnTo>
                  <a:lnTo>
                    <a:pt x="10" y="136"/>
                  </a:lnTo>
                  <a:lnTo>
                    <a:pt x="10" y="140"/>
                  </a:lnTo>
                  <a:lnTo>
                    <a:pt x="10" y="144"/>
                  </a:lnTo>
                  <a:lnTo>
                    <a:pt x="8" y="150"/>
                  </a:lnTo>
                  <a:lnTo>
                    <a:pt x="6" y="150"/>
                  </a:lnTo>
                  <a:lnTo>
                    <a:pt x="4" y="154"/>
                  </a:lnTo>
                  <a:lnTo>
                    <a:pt x="4" y="158"/>
                  </a:lnTo>
                  <a:lnTo>
                    <a:pt x="2" y="160"/>
                  </a:lnTo>
                  <a:lnTo>
                    <a:pt x="0" y="162"/>
                  </a:lnTo>
                  <a:lnTo>
                    <a:pt x="0" y="164"/>
                  </a:lnTo>
                  <a:lnTo>
                    <a:pt x="0" y="166"/>
                  </a:lnTo>
                  <a:lnTo>
                    <a:pt x="2" y="166"/>
                  </a:lnTo>
                  <a:lnTo>
                    <a:pt x="6" y="166"/>
                  </a:lnTo>
                  <a:lnTo>
                    <a:pt x="8" y="166"/>
                  </a:lnTo>
                  <a:lnTo>
                    <a:pt x="10" y="168"/>
                  </a:lnTo>
                  <a:lnTo>
                    <a:pt x="10" y="170"/>
                  </a:lnTo>
                  <a:lnTo>
                    <a:pt x="10" y="172"/>
                  </a:lnTo>
                  <a:lnTo>
                    <a:pt x="8" y="174"/>
                  </a:lnTo>
                  <a:lnTo>
                    <a:pt x="8" y="176"/>
                  </a:lnTo>
                  <a:lnTo>
                    <a:pt x="8" y="180"/>
                  </a:lnTo>
                  <a:lnTo>
                    <a:pt x="10" y="180"/>
                  </a:lnTo>
                  <a:lnTo>
                    <a:pt x="8" y="184"/>
                  </a:lnTo>
                  <a:lnTo>
                    <a:pt x="8" y="188"/>
                  </a:lnTo>
                  <a:lnTo>
                    <a:pt x="10" y="190"/>
                  </a:lnTo>
                  <a:lnTo>
                    <a:pt x="12" y="194"/>
                  </a:lnTo>
                  <a:lnTo>
                    <a:pt x="12" y="196"/>
                  </a:lnTo>
                  <a:lnTo>
                    <a:pt x="20" y="204"/>
                  </a:lnTo>
                  <a:lnTo>
                    <a:pt x="20" y="206"/>
                  </a:lnTo>
                  <a:lnTo>
                    <a:pt x="20" y="212"/>
                  </a:lnTo>
                  <a:lnTo>
                    <a:pt x="18" y="214"/>
                  </a:lnTo>
                  <a:lnTo>
                    <a:pt x="20" y="218"/>
                  </a:lnTo>
                  <a:lnTo>
                    <a:pt x="24" y="220"/>
                  </a:lnTo>
                  <a:lnTo>
                    <a:pt x="24" y="226"/>
                  </a:lnTo>
                  <a:lnTo>
                    <a:pt x="24" y="230"/>
                  </a:lnTo>
                  <a:lnTo>
                    <a:pt x="26" y="232"/>
                  </a:lnTo>
                  <a:lnTo>
                    <a:pt x="30" y="238"/>
                  </a:lnTo>
                  <a:lnTo>
                    <a:pt x="32" y="240"/>
                  </a:lnTo>
                  <a:lnTo>
                    <a:pt x="32" y="242"/>
                  </a:lnTo>
                  <a:lnTo>
                    <a:pt x="34" y="242"/>
                  </a:lnTo>
                  <a:lnTo>
                    <a:pt x="38" y="242"/>
                  </a:lnTo>
                  <a:lnTo>
                    <a:pt x="40" y="244"/>
                  </a:lnTo>
                  <a:lnTo>
                    <a:pt x="44" y="248"/>
                  </a:lnTo>
                  <a:lnTo>
                    <a:pt x="46" y="250"/>
                  </a:lnTo>
                  <a:lnTo>
                    <a:pt x="50" y="250"/>
                  </a:lnTo>
                  <a:lnTo>
                    <a:pt x="52" y="252"/>
                  </a:lnTo>
                  <a:lnTo>
                    <a:pt x="54" y="256"/>
                  </a:lnTo>
                  <a:lnTo>
                    <a:pt x="54" y="258"/>
                  </a:lnTo>
                  <a:lnTo>
                    <a:pt x="58" y="260"/>
                  </a:lnTo>
                  <a:lnTo>
                    <a:pt x="62" y="262"/>
                  </a:lnTo>
                  <a:lnTo>
                    <a:pt x="66" y="266"/>
                  </a:lnTo>
                  <a:lnTo>
                    <a:pt x="66" y="272"/>
                  </a:lnTo>
                  <a:lnTo>
                    <a:pt x="66" y="274"/>
                  </a:lnTo>
                  <a:lnTo>
                    <a:pt x="68" y="276"/>
                  </a:lnTo>
                  <a:lnTo>
                    <a:pt x="70" y="278"/>
                  </a:lnTo>
                  <a:lnTo>
                    <a:pt x="70" y="280"/>
                  </a:lnTo>
                  <a:lnTo>
                    <a:pt x="74" y="286"/>
                  </a:lnTo>
                  <a:lnTo>
                    <a:pt x="74" y="290"/>
                  </a:lnTo>
                  <a:lnTo>
                    <a:pt x="76" y="292"/>
                  </a:lnTo>
                  <a:lnTo>
                    <a:pt x="80" y="292"/>
                  </a:lnTo>
                  <a:lnTo>
                    <a:pt x="82" y="290"/>
                  </a:lnTo>
                  <a:lnTo>
                    <a:pt x="82" y="288"/>
                  </a:lnTo>
                  <a:lnTo>
                    <a:pt x="84" y="290"/>
                  </a:lnTo>
                  <a:lnTo>
                    <a:pt x="90" y="292"/>
                  </a:lnTo>
                  <a:lnTo>
                    <a:pt x="92" y="294"/>
                  </a:lnTo>
                  <a:lnTo>
                    <a:pt x="94" y="290"/>
                  </a:lnTo>
                  <a:lnTo>
                    <a:pt x="96" y="290"/>
                  </a:lnTo>
                  <a:lnTo>
                    <a:pt x="98" y="290"/>
                  </a:lnTo>
                  <a:lnTo>
                    <a:pt x="100" y="292"/>
                  </a:lnTo>
                  <a:lnTo>
                    <a:pt x="106" y="300"/>
                  </a:lnTo>
                  <a:lnTo>
                    <a:pt x="114" y="306"/>
                  </a:lnTo>
                  <a:lnTo>
                    <a:pt x="116" y="306"/>
                  </a:lnTo>
                  <a:lnTo>
                    <a:pt x="118" y="306"/>
                  </a:lnTo>
                  <a:lnTo>
                    <a:pt x="124" y="308"/>
                  </a:lnTo>
                  <a:lnTo>
                    <a:pt x="128" y="306"/>
                  </a:lnTo>
                  <a:lnTo>
                    <a:pt x="130" y="304"/>
                  </a:lnTo>
                  <a:lnTo>
                    <a:pt x="134" y="304"/>
                  </a:lnTo>
                  <a:lnTo>
                    <a:pt x="136" y="304"/>
                  </a:lnTo>
                  <a:lnTo>
                    <a:pt x="138" y="302"/>
                  </a:lnTo>
                  <a:lnTo>
                    <a:pt x="142" y="302"/>
                  </a:lnTo>
                  <a:lnTo>
                    <a:pt x="144" y="302"/>
                  </a:lnTo>
                  <a:lnTo>
                    <a:pt x="148" y="304"/>
                  </a:lnTo>
                  <a:lnTo>
                    <a:pt x="152" y="300"/>
                  </a:lnTo>
                  <a:lnTo>
                    <a:pt x="158" y="300"/>
                  </a:lnTo>
                  <a:lnTo>
                    <a:pt x="162" y="296"/>
                  </a:lnTo>
                  <a:lnTo>
                    <a:pt x="168" y="296"/>
                  </a:lnTo>
                  <a:lnTo>
                    <a:pt x="172" y="296"/>
                  </a:lnTo>
                  <a:lnTo>
                    <a:pt x="180" y="300"/>
                  </a:lnTo>
                  <a:lnTo>
                    <a:pt x="180" y="296"/>
                  </a:lnTo>
                  <a:lnTo>
                    <a:pt x="180" y="294"/>
                  </a:lnTo>
                  <a:lnTo>
                    <a:pt x="178" y="290"/>
                  </a:lnTo>
                  <a:lnTo>
                    <a:pt x="176" y="290"/>
                  </a:lnTo>
                  <a:lnTo>
                    <a:pt x="174" y="290"/>
                  </a:lnTo>
                  <a:lnTo>
                    <a:pt x="168" y="288"/>
                  </a:lnTo>
                  <a:lnTo>
                    <a:pt x="166" y="286"/>
                  </a:lnTo>
                  <a:lnTo>
                    <a:pt x="166" y="284"/>
                  </a:lnTo>
                  <a:lnTo>
                    <a:pt x="162" y="278"/>
                  </a:lnTo>
                  <a:lnTo>
                    <a:pt x="160" y="272"/>
                  </a:lnTo>
                  <a:lnTo>
                    <a:pt x="160" y="268"/>
                  </a:lnTo>
                  <a:lnTo>
                    <a:pt x="158" y="266"/>
                  </a:lnTo>
                  <a:lnTo>
                    <a:pt x="154" y="262"/>
                  </a:lnTo>
                  <a:lnTo>
                    <a:pt x="152" y="258"/>
                  </a:lnTo>
                  <a:lnTo>
                    <a:pt x="148" y="254"/>
                  </a:lnTo>
                  <a:lnTo>
                    <a:pt x="146" y="254"/>
                  </a:lnTo>
                  <a:lnTo>
                    <a:pt x="140" y="252"/>
                  </a:lnTo>
                  <a:lnTo>
                    <a:pt x="138" y="252"/>
                  </a:lnTo>
                  <a:lnTo>
                    <a:pt x="136" y="250"/>
                  </a:lnTo>
                  <a:lnTo>
                    <a:pt x="138" y="244"/>
                  </a:lnTo>
                  <a:lnTo>
                    <a:pt x="144" y="242"/>
                  </a:lnTo>
                  <a:lnTo>
                    <a:pt x="148" y="242"/>
                  </a:lnTo>
                  <a:lnTo>
                    <a:pt x="148" y="240"/>
                  </a:lnTo>
                  <a:lnTo>
                    <a:pt x="150" y="232"/>
                  </a:lnTo>
                  <a:lnTo>
                    <a:pt x="152" y="220"/>
                  </a:lnTo>
                  <a:lnTo>
                    <a:pt x="154" y="212"/>
                  </a:lnTo>
                  <a:lnTo>
                    <a:pt x="158" y="204"/>
                  </a:lnTo>
                  <a:lnTo>
                    <a:pt x="158" y="196"/>
                  </a:lnTo>
                  <a:lnTo>
                    <a:pt x="164" y="192"/>
                  </a:lnTo>
                  <a:lnTo>
                    <a:pt x="166" y="190"/>
                  </a:lnTo>
                  <a:lnTo>
                    <a:pt x="168" y="188"/>
                  </a:lnTo>
                  <a:lnTo>
                    <a:pt x="172" y="180"/>
                  </a:lnTo>
                  <a:lnTo>
                    <a:pt x="174" y="174"/>
                  </a:lnTo>
                  <a:lnTo>
                    <a:pt x="176" y="168"/>
                  </a:lnTo>
                  <a:lnTo>
                    <a:pt x="176" y="164"/>
                  </a:lnTo>
                  <a:lnTo>
                    <a:pt x="178" y="162"/>
                  </a:lnTo>
                  <a:lnTo>
                    <a:pt x="182" y="156"/>
                  </a:lnTo>
                  <a:lnTo>
                    <a:pt x="188" y="146"/>
                  </a:lnTo>
                  <a:lnTo>
                    <a:pt x="188" y="140"/>
                  </a:lnTo>
                  <a:lnTo>
                    <a:pt x="188" y="132"/>
                  </a:lnTo>
                  <a:lnTo>
                    <a:pt x="188" y="128"/>
                  </a:lnTo>
                  <a:lnTo>
                    <a:pt x="190" y="122"/>
                  </a:lnTo>
                  <a:lnTo>
                    <a:pt x="192" y="116"/>
                  </a:lnTo>
                  <a:lnTo>
                    <a:pt x="192" y="110"/>
                  </a:lnTo>
                  <a:lnTo>
                    <a:pt x="194" y="100"/>
                  </a:lnTo>
                  <a:lnTo>
                    <a:pt x="194" y="96"/>
                  </a:lnTo>
                  <a:lnTo>
                    <a:pt x="194" y="94"/>
                  </a:lnTo>
                  <a:lnTo>
                    <a:pt x="196" y="94"/>
                  </a:lnTo>
                  <a:lnTo>
                    <a:pt x="196" y="92"/>
                  </a:lnTo>
                  <a:lnTo>
                    <a:pt x="198" y="88"/>
                  </a:lnTo>
                  <a:lnTo>
                    <a:pt x="202" y="86"/>
                  </a:lnTo>
                  <a:lnTo>
                    <a:pt x="204" y="84"/>
                  </a:lnTo>
                  <a:lnTo>
                    <a:pt x="212" y="84"/>
                  </a:lnTo>
                  <a:lnTo>
                    <a:pt x="218" y="78"/>
                  </a:lnTo>
                  <a:lnTo>
                    <a:pt x="216" y="76"/>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0" name="Google Shape;260;p28"/>
            <p:cNvSpPr/>
            <p:nvPr/>
          </p:nvSpPr>
          <p:spPr>
            <a:xfrm>
              <a:off x="6259384" y="2720867"/>
              <a:ext cx="49485" cy="108247"/>
            </a:xfrm>
            <a:custGeom>
              <a:avLst/>
              <a:gdLst/>
              <a:ahLst/>
              <a:cxnLst/>
              <a:rect l="l" t="t" r="r" b="b"/>
              <a:pathLst>
                <a:path w="28" h="60" extrusionOk="0">
                  <a:moveTo>
                    <a:pt x="6" y="0"/>
                  </a:moveTo>
                  <a:lnTo>
                    <a:pt x="6" y="0"/>
                  </a:lnTo>
                  <a:lnTo>
                    <a:pt x="4" y="4"/>
                  </a:lnTo>
                  <a:lnTo>
                    <a:pt x="2" y="4"/>
                  </a:lnTo>
                  <a:lnTo>
                    <a:pt x="2" y="6"/>
                  </a:lnTo>
                  <a:lnTo>
                    <a:pt x="4" y="8"/>
                  </a:lnTo>
                  <a:lnTo>
                    <a:pt x="4" y="10"/>
                  </a:lnTo>
                  <a:lnTo>
                    <a:pt x="6" y="12"/>
                  </a:lnTo>
                  <a:lnTo>
                    <a:pt x="0" y="28"/>
                  </a:lnTo>
                  <a:lnTo>
                    <a:pt x="0" y="34"/>
                  </a:lnTo>
                  <a:lnTo>
                    <a:pt x="4" y="44"/>
                  </a:lnTo>
                  <a:lnTo>
                    <a:pt x="4" y="52"/>
                  </a:lnTo>
                  <a:lnTo>
                    <a:pt x="6" y="58"/>
                  </a:lnTo>
                  <a:lnTo>
                    <a:pt x="8" y="60"/>
                  </a:lnTo>
                  <a:lnTo>
                    <a:pt x="10" y="60"/>
                  </a:lnTo>
                  <a:lnTo>
                    <a:pt x="18" y="56"/>
                  </a:lnTo>
                  <a:lnTo>
                    <a:pt x="22" y="56"/>
                  </a:lnTo>
                  <a:lnTo>
                    <a:pt x="26" y="52"/>
                  </a:lnTo>
                  <a:lnTo>
                    <a:pt x="28" y="48"/>
                  </a:lnTo>
                  <a:lnTo>
                    <a:pt x="28" y="42"/>
                  </a:lnTo>
                  <a:lnTo>
                    <a:pt x="26" y="32"/>
                  </a:lnTo>
                  <a:lnTo>
                    <a:pt x="14" y="12"/>
                  </a:lnTo>
                  <a:lnTo>
                    <a:pt x="6"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1" name="Google Shape;261;p28"/>
            <p:cNvSpPr/>
            <p:nvPr/>
          </p:nvSpPr>
          <p:spPr>
            <a:xfrm>
              <a:off x="4562991" y="1837877"/>
              <a:ext cx="13918" cy="17010"/>
            </a:xfrm>
            <a:custGeom>
              <a:avLst/>
              <a:gdLst/>
              <a:ahLst/>
              <a:cxnLst/>
              <a:rect l="l" t="t" r="r" b="b"/>
              <a:pathLst>
                <a:path w="8" h="10" extrusionOk="0">
                  <a:moveTo>
                    <a:pt x="0" y="0"/>
                  </a:moveTo>
                  <a:lnTo>
                    <a:pt x="0" y="0"/>
                  </a:lnTo>
                  <a:lnTo>
                    <a:pt x="2" y="8"/>
                  </a:lnTo>
                  <a:lnTo>
                    <a:pt x="0" y="8"/>
                  </a:lnTo>
                  <a:lnTo>
                    <a:pt x="0" y="10"/>
                  </a:lnTo>
                  <a:lnTo>
                    <a:pt x="4" y="10"/>
                  </a:lnTo>
                  <a:lnTo>
                    <a:pt x="6" y="6"/>
                  </a:lnTo>
                  <a:lnTo>
                    <a:pt x="8" y="4"/>
                  </a:lnTo>
                  <a:lnTo>
                    <a:pt x="4" y="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2" name="Google Shape;262;p28"/>
            <p:cNvSpPr/>
            <p:nvPr/>
          </p:nvSpPr>
          <p:spPr>
            <a:xfrm>
              <a:off x="4593919" y="1837877"/>
              <a:ext cx="15464" cy="6186"/>
            </a:xfrm>
            <a:custGeom>
              <a:avLst/>
              <a:gdLst/>
              <a:ahLst/>
              <a:cxnLst/>
              <a:rect l="l" t="t" r="r" b="b"/>
              <a:pathLst>
                <a:path w="8" h="4" extrusionOk="0">
                  <a:moveTo>
                    <a:pt x="0" y="0"/>
                  </a:moveTo>
                  <a:lnTo>
                    <a:pt x="4" y="4"/>
                  </a:lnTo>
                  <a:lnTo>
                    <a:pt x="8" y="4"/>
                  </a:lnTo>
                  <a:lnTo>
                    <a:pt x="6" y="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3" name="Google Shape;263;p28"/>
            <p:cNvSpPr/>
            <p:nvPr/>
          </p:nvSpPr>
          <p:spPr>
            <a:xfrm>
              <a:off x="4519692" y="1854888"/>
              <a:ext cx="7732" cy="7732"/>
            </a:xfrm>
            <a:custGeom>
              <a:avLst/>
              <a:gdLst/>
              <a:ahLst/>
              <a:cxnLst/>
              <a:rect l="l" t="t" r="r" b="b"/>
              <a:pathLst>
                <a:path w="4" h="4" extrusionOk="0">
                  <a:moveTo>
                    <a:pt x="0" y="0"/>
                  </a:moveTo>
                  <a:lnTo>
                    <a:pt x="0" y="0"/>
                  </a:lnTo>
                  <a:lnTo>
                    <a:pt x="0" y="2"/>
                  </a:lnTo>
                  <a:lnTo>
                    <a:pt x="0" y="4"/>
                  </a:lnTo>
                  <a:lnTo>
                    <a:pt x="2" y="4"/>
                  </a:lnTo>
                  <a:lnTo>
                    <a:pt x="4" y="2"/>
                  </a:lnTo>
                  <a:lnTo>
                    <a:pt x="4"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4" name="Google Shape;264;p28"/>
            <p:cNvSpPr/>
            <p:nvPr/>
          </p:nvSpPr>
          <p:spPr>
            <a:xfrm>
              <a:off x="4179486" y="2184269"/>
              <a:ext cx="7732" cy="15464"/>
            </a:xfrm>
            <a:custGeom>
              <a:avLst/>
              <a:gdLst/>
              <a:ahLst/>
              <a:cxnLst/>
              <a:rect l="l" t="t" r="r" b="b"/>
              <a:pathLst>
                <a:path w="4" h="8" extrusionOk="0">
                  <a:moveTo>
                    <a:pt x="2" y="2"/>
                  </a:moveTo>
                  <a:lnTo>
                    <a:pt x="2" y="2"/>
                  </a:lnTo>
                  <a:lnTo>
                    <a:pt x="0" y="8"/>
                  </a:lnTo>
                  <a:lnTo>
                    <a:pt x="4" y="6"/>
                  </a:lnTo>
                  <a:lnTo>
                    <a:pt x="4" y="2"/>
                  </a:lnTo>
                  <a:lnTo>
                    <a:pt x="4" y="0"/>
                  </a:lnTo>
                  <a:lnTo>
                    <a:pt x="2" y="2"/>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5" name="Google Shape;265;p28"/>
            <p:cNvSpPr/>
            <p:nvPr/>
          </p:nvSpPr>
          <p:spPr>
            <a:xfrm>
              <a:off x="4119177" y="2188908"/>
              <a:ext cx="13918" cy="13918"/>
            </a:xfrm>
            <a:custGeom>
              <a:avLst/>
              <a:gdLst/>
              <a:ahLst/>
              <a:cxnLst/>
              <a:rect l="l" t="t" r="r" b="b"/>
              <a:pathLst>
                <a:path w="8" h="8" extrusionOk="0">
                  <a:moveTo>
                    <a:pt x="4" y="2"/>
                  </a:moveTo>
                  <a:lnTo>
                    <a:pt x="4" y="2"/>
                  </a:lnTo>
                  <a:lnTo>
                    <a:pt x="0" y="6"/>
                  </a:lnTo>
                  <a:lnTo>
                    <a:pt x="0" y="8"/>
                  </a:lnTo>
                  <a:lnTo>
                    <a:pt x="4" y="6"/>
                  </a:lnTo>
                  <a:lnTo>
                    <a:pt x="4" y="4"/>
                  </a:lnTo>
                  <a:lnTo>
                    <a:pt x="6" y="2"/>
                  </a:lnTo>
                  <a:lnTo>
                    <a:pt x="8" y="2"/>
                  </a:lnTo>
                  <a:lnTo>
                    <a:pt x="6" y="0"/>
                  </a:lnTo>
                  <a:lnTo>
                    <a:pt x="4" y="2"/>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6" name="Google Shape;266;p28"/>
            <p:cNvSpPr/>
            <p:nvPr/>
          </p:nvSpPr>
          <p:spPr>
            <a:xfrm>
              <a:off x="4143919" y="2199733"/>
              <a:ext cx="6186" cy="9278"/>
            </a:xfrm>
            <a:custGeom>
              <a:avLst/>
              <a:gdLst/>
              <a:ahLst/>
              <a:cxnLst/>
              <a:rect l="l" t="t" r="r" b="b"/>
              <a:pathLst>
                <a:path w="4" h="6" extrusionOk="0">
                  <a:moveTo>
                    <a:pt x="2" y="0"/>
                  </a:moveTo>
                  <a:lnTo>
                    <a:pt x="2" y="0"/>
                  </a:lnTo>
                  <a:lnTo>
                    <a:pt x="0" y="2"/>
                  </a:lnTo>
                  <a:lnTo>
                    <a:pt x="0" y="4"/>
                  </a:lnTo>
                  <a:lnTo>
                    <a:pt x="4" y="6"/>
                  </a:lnTo>
                  <a:lnTo>
                    <a:pt x="4" y="4"/>
                  </a:lnTo>
                  <a:lnTo>
                    <a:pt x="4" y="2"/>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7" name="Google Shape;267;p28"/>
            <p:cNvSpPr/>
            <p:nvPr/>
          </p:nvSpPr>
          <p:spPr>
            <a:xfrm>
              <a:off x="4283094" y="1715712"/>
              <a:ext cx="282990" cy="233505"/>
            </a:xfrm>
            <a:custGeom>
              <a:avLst/>
              <a:gdLst/>
              <a:ahLst/>
              <a:cxnLst/>
              <a:rect l="l" t="t" r="r" b="b"/>
              <a:pathLst>
                <a:path w="158" h="130" extrusionOk="0">
                  <a:moveTo>
                    <a:pt x="100" y="8"/>
                  </a:moveTo>
                  <a:lnTo>
                    <a:pt x="100" y="8"/>
                  </a:lnTo>
                  <a:lnTo>
                    <a:pt x="90" y="8"/>
                  </a:lnTo>
                  <a:lnTo>
                    <a:pt x="78" y="6"/>
                  </a:lnTo>
                  <a:lnTo>
                    <a:pt x="58" y="4"/>
                  </a:lnTo>
                  <a:lnTo>
                    <a:pt x="44" y="4"/>
                  </a:lnTo>
                  <a:lnTo>
                    <a:pt x="36" y="4"/>
                  </a:lnTo>
                  <a:lnTo>
                    <a:pt x="30" y="4"/>
                  </a:lnTo>
                  <a:lnTo>
                    <a:pt x="28" y="2"/>
                  </a:lnTo>
                  <a:lnTo>
                    <a:pt x="24" y="0"/>
                  </a:lnTo>
                  <a:lnTo>
                    <a:pt x="20" y="2"/>
                  </a:lnTo>
                  <a:lnTo>
                    <a:pt x="18" y="4"/>
                  </a:lnTo>
                  <a:lnTo>
                    <a:pt x="14" y="8"/>
                  </a:lnTo>
                  <a:lnTo>
                    <a:pt x="10" y="8"/>
                  </a:lnTo>
                  <a:lnTo>
                    <a:pt x="6" y="8"/>
                  </a:lnTo>
                  <a:lnTo>
                    <a:pt x="2" y="10"/>
                  </a:lnTo>
                  <a:lnTo>
                    <a:pt x="0" y="14"/>
                  </a:lnTo>
                  <a:lnTo>
                    <a:pt x="4" y="24"/>
                  </a:lnTo>
                  <a:lnTo>
                    <a:pt x="6" y="34"/>
                  </a:lnTo>
                  <a:lnTo>
                    <a:pt x="10" y="30"/>
                  </a:lnTo>
                  <a:lnTo>
                    <a:pt x="12" y="30"/>
                  </a:lnTo>
                  <a:lnTo>
                    <a:pt x="14" y="30"/>
                  </a:lnTo>
                  <a:lnTo>
                    <a:pt x="14" y="32"/>
                  </a:lnTo>
                  <a:lnTo>
                    <a:pt x="14" y="34"/>
                  </a:lnTo>
                  <a:lnTo>
                    <a:pt x="18" y="34"/>
                  </a:lnTo>
                  <a:lnTo>
                    <a:pt x="28" y="32"/>
                  </a:lnTo>
                  <a:lnTo>
                    <a:pt x="30" y="34"/>
                  </a:lnTo>
                  <a:lnTo>
                    <a:pt x="32" y="34"/>
                  </a:lnTo>
                  <a:lnTo>
                    <a:pt x="34" y="36"/>
                  </a:lnTo>
                  <a:lnTo>
                    <a:pt x="32" y="40"/>
                  </a:lnTo>
                  <a:lnTo>
                    <a:pt x="28" y="44"/>
                  </a:lnTo>
                  <a:lnTo>
                    <a:pt x="26" y="46"/>
                  </a:lnTo>
                  <a:lnTo>
                    <a:pt x="28" y="48"/>
                  </a:lnTo>
                  <a:lnTo>
                    <a:pt x="32" y="56"/>
                  </a:lnTo>
                  <a:lnTo>
                    <a:pt x="32" y="60"/>
                  </a:lnTo>
                  <a:lnTo>
                    <a:pt x="30" y="62"/>
                  </a:lnTo>
                  <a:lnTo>
                    <a:pt x="28" y="66"/>
                  </a:lnTo>
                  <a:lnTo>
                    <a:pt x="28" y="68"/>
                  </a:lnTo>
                  <a:lnTo>
                    <a:pt x="28" y="74"/>
                  </a:lnTo>
                  <a:lnTo>
                    <a:pt x="28" y="78"/>
                  </a:lnTo>
                  <a:lnTo>
                    <a:pt x="24" y="82"/>
                  </a:lnTo>
                  <a:lnTo>
                    <a:pt x="24" y="84"/>
                  </a:lnTo>
                  <a:lnTo>
                    <a:pt x="26" y="88"/>
                  </a:lnTo>
                  <a:lnTo>
                    <a:pt x="28" y="90"/>
                  </a:lnTo>
                  <a:lnTo>
                    <a:pt x="26" y="92"/>
                  </a:lnTo>
                  <a:lnTo>
                    <a:pt x="24" y="98"/>
                  </a:lnTo>
                  <a:lnTo>
                    <a:pt x="26" y="102"/>
                  </a:lnTo>
                  <a:lnTo>
                    <a:pt x="28" y="104"/>
                  </a:lnTo>
                  <a:lnTo>
                    <a:pt x="30" y="104"/>
                  </a:lnTo>
                  <a:lnTo>
                    <a:pt x="30" y="106"/>
                  </a:lnTo>
                  <a:lnTo>
                    <a:pt x="28" y="112"/>
                  </a:lnTo>
                  <a:lnTo>
                    <a:pt x="30" y="114"/>
                  </a:lnTo>
                  <a:lnTo>
                    <a:pt x="42" y="130"/>
                  </a:lnTo>
                  <a:lnTo>
                    <a:pt x="50" y="130"/>
                  </a:lnTo>
                  <a:lnTo>
                    <a:pt x="60" y="128"/>
                  </a:lnTo>
                  <a:lnTo>
                    <a:pt x="60" y="124"/>
                  </a:lnTo>
                  <a:lnTo>
                    <a:pt x="68" y="124"/>
                  </a:lnTo>
                  <a:lnTo>
                    <a:pt x="72" y="124"/>
                  </a:lnTo>
                  <a:lnTo>
                    <a:pt x="78" y="126"/>
                  </a:lnTo>
                  <a:lnTo>
                    <a:pt x="86" y="124"/>
                  </a:lnTo>
                  <a:lnTo>
                    <a:pt x="86" y="122"/>
                  </a:lnTo>
                  <a:lnTo>
                    <a:pt x="88" y="120"/>
                  </a:lnTo>
                  <a:lnTo>
                    <a:pt x="90" y="116"/>
                  </a:lnTo>
                  <a:lnTo>
                    <a:pt x="94" y="110"/>
                  </a:lnTo>
                  <a:lnTo>
                    <a:pt x="100" y="108"/>
                  </a:lnTo>
                  <a:lnTo>
                    <a:pt x="104" y="106"/>
                  </a:lnTo>
                  <a:lnTo>
                    <a:pt x="108" y="104"/>
                  </a:lnTo>
                  <a:lnTo>
                    <a:pt x="108" y="100"/>
                  </a:lnTo>
                  <a:lnTo>
                    <a:pt x="108" y="96"/>
                  </a:lnTo>
                  <a:lnTo>
                    <a:pt x="116" y="86"/>
                  </a:lnTo>
                  <a:lnTo>
                    <a:pt x="118" y="84"/>
                  </a:lnTo>
                  <a:lnTo>
                    <a:pt x="118" y="82"/>
                  </a:lnTo>
                  <a:lnTo>
                    <a:pt x="116" y="78"/>
                  </a:lnTo>
                  <a:lnTo>
                    <a:pt x="114" y="76"/>
                  </a:lnTo>
                  <a:lnTo>
                    <a:pt x="114" y="72"/>
                  </a:lnTo>
                  <a:lnTo>
                    <a:pt x="120" y="68"/>
                  </a:lnTo>
                  <a:lnTo>
                    <a:pt x="128" y="56"/>
                  </a:lnTo>
                  <a:lnTo>
                    <a:pt x="132" y="50"/>
                  </a:lnTo>
                  <a:lnTo>
                    <a:pt x="138" y="44"/>
                  </a:lnTo>
                  <a:lnTo>
                    <a:pt x="148" y="40"/>
                  </a:lnTo>
                  <a:lnTo>
                    <a:pt x="154" y="38"/>
                  </a:lnTo>
                  <a:lnTo>
                    <a:pt x="156" y="34"/>
                  </a:lnTo>
                  <a:lnTo>
                    <a:pt x="158" y="28"/>
                  </a:lnTo>
                  <a:lnTo>
                    <a:pt x="156" y="22"/>
                  </a:lnTo>
                  <a:lnTo>
                    <a:pt x="154" y="22"/>
                  </a:lnTo>
                  <a:lnTo>
                    <a:pt x="152" y="24"/>
                  </a:lnTo>
                  <a:lnTo>
                    <a:pt x="150" y="24"/>
                  </a:lnTo>
                  <a:lnTo>
                    <a:pt x="142" y="26"/>
                  </a:lnTo>
                  <a:lnTo>
                    <a:pt x="138" y="26"/>
                  </a:lnTo>
                  <a:lnTo>
                    <a:pt x="136" y="24"/>
                  </a:lnTo>
                  <a:lnTo>
                    <a:pt x="128" y="22"/>
                  </a:lnTo>
                  <a:lnTo>
                    <a:pt x="124" y="20"/>
                  </a:lnTo>
                  <a:lnTo>
                    <a:pt x="120" y="22"/>
                  </a:lnTo>
                  <a:lnTo>
                    <a:pt x="118" y="22"/>
                  </a:lnTo>
                  <a:lnTo>
                    <a:pt x="118" y="20"/>
                  </a:lnTo>
                  <a:lnTo>
                    <a:pt x="116" y="18"/>
                  </a:lnTo>
                  <a:lnTo>
                    <a:pt x="114" y="18"/>
                  </a:lnTo>
                  <a:lnTo>
                    <a:pt x="112" y="18"/>
                  </a:lnTo>
                  <a:lnTo>
                    <a:pt x="108" y="16"/>
                  </a:lnTo>
                  <a:lnTo>
                    <a:pt x="104" y="16"/>
                  </a:lnTo>
                  <a:lnTo>
                    <a:pt x="104" y="14"/>
                  </a:lnTo>
                  <a:lnTo>
                    <a:pt x="102" y="10"/>
                  </a:lnTo>
                  <a:lnTo>
                    <a:pt x="100" y="8"/>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8" name="Google Shape;268;p28"/>
            <p:cNvSpPr/>
            <p:nvPr/>
          </p:nvSpPr>
          <p:spPr>
            <a:xfrm>
              <a:off x="7307838" y="1892001"/>
              <a:ext cx="71134" cy="131443"/>
            </a:xfrm>
            <a:custGeom>
              <a:avLst/>
              <a:gdLst/>
              <a:ahLst/>
              <a:cxnLst/>
              <a:rect l="l" t="t" r="r" b="b"/>
              <a:pathLst>
                <a:path w="40" h="74" extrusionOk="0">
                  <a:moveTo>
                    <a:pt x="4" y="10"/>
                  </a:moveTo>
                  <a:lnTo>
                    <a:pt x="4" y="10"/>
                  </a:lnTo>
                  <a:lnTo>
                    <a:pt x="8" y="20"/>
                  </a:lnTo>
                  <a:lnTo>
                    <a:pt x="6" y="22"/>
                  </a:lnTo>
                  <a:lnTo>
                    <a:pt x="2" y="26"/>
                  </a:lnTo>
                  <a:lnTo>
                    <a:pt x="8" y="30"/>
                  </a:lnTo>
                  <a:lnTo>
                    <a:pt x="8" y="32"/>
                  </a:lnTo>
                  <a:lnTo>
                    <a:pt x="6" y="34"/>
                  </a:lnTo>
                  <a:lnTo>
                    <a:pt x="6" y="40"/>
                  </a:lnTo>
                  <a:lnTo>
                    <a:pt x="8" y="40"/>
                  </a:lnTo>
                  <a:lnTo>
                    <a:pt x="8" y="44"/>
                  </a:lnTo>
                  <a:lnTo>
                    <a:pt x="8" y="48"/>
                  </a:lnTo>
                  <a:lnTo>
                    <a:pt x="2" y="50"/>
                  </a:lnTo>
                  <a:lnTo>
                    <a:pt x="2" y="62"/>
                  </a:lnTo>
                  <a:lnTo>
                    <a:pt x="0" y="72"/>
                  </a:lnTo>
                  <a:lnTo>
                    <a:pt x="4" y="72"/>
                  </a:lnTo>
                  <a:lnTo>
                    <a:pt x="6" y="74"/>
                  </a:lnTo>
                  <a:lnTo>
                    <a:pt x="12" y="66"/>
                  </a:lnTo>
                  <a:lnTo>
                    <a:pt x="20" y="62"/>
                  </a:lnTo>
                  <a:lnTo>
                    <a:pt x="30" y="58"/>
                  </a:lnTo>
                  <a:lnTo>
                    <a:pt x="34" y="56"/>
                  </a:lnTo>
                  <a:lnTo>
                    <a:pt x="38" y="54"/>
                  </a:lnTo>
                  <a:lnTo>
                    <a:pt x="40" y="40"/>
                  </a:lnTo>
                  <a:lnTo>
                    <a:pt x="40" y="24"/>
                  </a:lnTo>
                  <a:lnTo>
                    <a:pt x="34" y="18"/>
                  </a:lnTo>
                  <a:lnTo>
                    <a:pt x="34" y="12"/>
                  </a:lnTo>
                  <a:lnTo>
                    <a:pt x="30" y="12"/>
                  </a:lnTo>
                  <a:lnTo>
                    <a:pt x="30" y="8"/>
                  </a:lnTo>
                  <a:lnTo>
                    <a:pt x="30" y="4"/>
                  </a:lnTo>
                  <a:lnTo>
                    <a:pt x="26" y="2"/>
                  </a:lnTo>
                  <a:lnTo>
                    <a:pt x="20" y="4"/>
                  </a:lnTo>
                  <a:lnTo>
                    <a:pt x="14" y="0"/>
                  </a:lnTo>
                  <a:lnTo>
                    <a:pt x="10" y="2"/>
                  </a:lnTo>
                  <a:lnTo>
                    <a:pt x="2" y="10"/>
                  </a:lnTo>
                  <a:lnTo>
                    <a:pt x="4" y="1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9" name="Google Shape;269;p28"/>
            <p:cNvSpPr/>
            <p:nvPr/>
          </p:nvSpPr>
          <p:spPr>
            <a:xfrm>
              <a:off x="7303199" y="2042001"/>
              <a:ext cx="10825" cy="13918"/>
            </a:xfrm>
            <a:custGeom>
              <a:avLst/>
              <a:gdLst/>
              <a:ahLst/>
              <a:cxnLst/>
              <a:rect l="l" t="t" r="r" b="b"/>
              <a:pathLst>
                <a:path w="6" h="8" extrusionOk="0">
                  <a:moveTo>
                    <a:pt x="2" y="0"/>
                  </a:moveTo>
                  <a:lnTo>
                    <a:pt x="2" y="0"/>
                  </a:lnTo>
                  <a:lnTo>
                    <a:pt x="0" y="6"/>
                  </a:lnTo>
                  <a:lnTo>
                    <a:pt x="0" y="8"/>
                  </a:lnTo>
                  <a:lnTo>
                    <a:pt x="2" y="6"/>
                  </a:lnTo>
                  <a:lnTo>
                    <a:pt x="6" y="2"/>
                  </a:lnTo>
                  <a:lnTo>
                    <a:pt x="6"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0" name="Google Shape;270;p28"/>
            <p:cNvSpPr/>
            <p:nvPr/>
          </p:nvSpPr>
          <p:spPr>
            <a:xfrm>
              <a:off x="4852167" y="3605404"/>
              <a:ext cx="364949" cy="364949"/>
            </a:xfrm>
            <a:custGeom>
              <a:avLst/>
              <a:gdLst/>
              <a:ahLst/>
              <a:cxnLst/>
              <a:rect l="l" t="t" r="r" b="b"/>
              <a:pathLst>
                <a:path w="204" h="204" extrusionOk="0">
                  <a:moveTo>
                    <a:pt x="204" y="70"/>
                  </a:moveTo>
                  <a:lnTo>
                    <a:pt x="204" y="70"/>
                  </a:lnTo>
                  <a:lnTo>
                    <a:pt x="202" y="96"/>
                  </a:lnTo>
                  <a:lnTo>
                    <a:pt x="196" y="96"/>
                  </a:lnTo>
                  <a:lnTo>
                    <a:pt x="196" y="102"/>
                  </a:lnTo>
                  <a:lnTo>
                    <a:pt x="200" y="106"/>
                  </a:lnTo>
                  <a:lnTo>
                    <a:pt x="184" y="116"/>
                  </a:lnTo>
                  <a:lnTo>
                    <a:pt x="180" y="126"/>
                  </a:lnTo>
                  <a:lnTo>
                    <a:pt x="174" y="136"/>
                  </a:lnTo>
                  <a:lnTo>
                    <a:pt x="172" y="136"/>
                  </a:lnTo>
                  <a:lnTo>
                    <a:pt x="174" y="140"/>
                  </a:lnTo>
                  <a:lnTo>
                    <a:pt x="172" y="142"/>
                  </a:lnTo>
                  <a:lnTo>
                    <a:pt x="168" y="146"/>
                  </a:lnTo>
                  <a:lnTo>
                    <a:pt x="164" y="150"/>
                  </a:lnTo>
                  <a:lnTo>
                    <a:pt x="146" y="170"/>
                  </a:lnTo>
                  <a:lnTo>
                    <a:pt x="138" y="180"/>
                  </a:lnTo>
                  <a:lnTo>
                    <a:pt x="132" y="184"/>
                  </a:lnTo>
                  <a:lnTo>
                    <a:pt x="126" y="186"/>
                  </a:lnTo>
                  <a:lnTo>
                    <a:pt x="122" y="186"/>
                  </a:lnTo>
                  <a:lnTo>
                    <a:pt x="118" y="186"/>
                  </a:lnTo>
                  <a:lnTo>
                    <a:pt x="118" y="190"/>
                  </a:lnTo>
                  <a:lnTo>
                    <a:pt x="106" y="190"/>
                  </a:lnTo>
                  <a:lnTo>
                    <a:pt x="104" y="194"/>
                  </a:lnTo>
                  <a:lnTo>
                    <a:pt x="96" y="194"/>
                  </a:lnTo>
                  <a:lnTo>
                    <a:pt x="90" y="192"/>
                  </a:lnTo>
                  <a:lnTo>
                    <a:pt x="82" y="192"/>
                  </a:lnTo>
                  <a:lnTo>
                    <a:pt x="74" y="192"/>
                  </a:lnTo>
                  <a:lnTo>
                    <a:pt x="68" y="198"/>
                  </a:lnTo>
                  <a:lnTo>
                    <a:pt x="62" y="196"/>
                  </a:lnTo>
                  <a:lnTo>
                    <a:pt x="58" y="196"/>
                  </a:lnTo>
                  <a:lnTo>
                    <a:pt x="54" y="196"/>
                  </a:lnTo>
                  <a:lnTo>
                    <a:pt x="46" y="200"/>
                  </a:lnTo>
                  <a:lnTo>
                    <a:pt x="42" y="204"/>
                  </a:lnTo>
                  <a:lnTo>
                    <a:pt x="34" y="204"/>
                  </a:lnTo>
                  <a:lnTo>
                    <a:pt x="32" y="200"/>
                  </a:lnTo>
                  <a:lnTo>
                    <a:pt x="28" y="200"/>
                  </a:lnTo>
                  <a:lnTo>
                    <a:pt x="28" y="196"/>
                  </a:lnTo>
                  <a:lnTo>
                    <a:pt x="22" y="200"/>
                  </a:lnTo>
                  <a:lnTo>
                    <a:pt x="22" y="198"/>
                  </a:lnTo>
                  <a:lnTo>
                    <a:pt x="18" y="194"/>
                  </a:lnTo>
                  <a:lnTo>
                    <a:pt x="18" y="186"/>
                  </a:lnTo>
                  <a:lnTo>
                    <a:pt x="18" y="176"/>
                  </a:lnTo>
                  <a:lnTo>
                    <a:pt x="14" y="176"/>
                  </a:lnTo>
                  <a:lnTo>
                    <a:pt x="14" y="172"/>
                  </a:lnTo>
                  <a:lnTo>
                    <a:pt x="18" y="170"/>
                  </a:lnTo>
                  <a:lnTo>
                    <a:pt x="20" y="168"/>
                  </a:lnTo>
                  <a:lnTo>
                    <a:pt x="22" y="164"/>
                  </a:lnTo>
                  <a:lnTo>
                    <a:pt x="20" y="150"/>
                  </a:lnTo>
                  <a:lnTo>
                    <a:pt x="16" y="138"/>
                  </a:lnTo>
                  <a:lnTo>
                    <a:pt x="12" y="136"/>
                  </a:lnTo>
                  <a:lnTo>
                    <a:pt x="10" y="134"/>
                  </a:lnTo>
                  <a:lnTo>
                    <a:pt x="8" y="130"/>
                  </a:lnTo>
                  <a:lnTo>
                    <a:pt x="8" y="124"/>
                  </a:lnTo>
                  <a:lnTo>
                    <a:pt x="8" y="116"/>
                  </a:lnTo>
                  <a:lnTo>
                    <a:pt x="4" y="112"/>
                  </a:lnTo>
                  <a:lnTo>
                    <a:pt x="0" y="108"/>
                  </a:lnTo>
                  <a:lnTo>
                    <a:pt x="8" y="100"/>
                  </a:lnTo>
                  <a:lnTo>
                    <a:pt x="10" y="98"/>
                  </a:lnTo>
                  <a:lnTo>
                    <a:pt x="14" y="98"/>
                  </a:lnTo>
                  <a:lnTo>
                    <a:pt x="14" y="100"/>
                  </a:lnTo>
                  <a:lnTo>
                    <a:pt x="14" y="102"/>
                  </a:lnTo>
                  <a:lnTo>
                    <a:pt x="14" y="104"/>
                  </a:lnTo>
                  <a:lnTo>
                    <a:pt x="16" y="106"/>
                  </a:lnTo>
                  <a:lnTo>
                    <a:pt x="22" y="106"/>
                  </a:lnTo>
                  <a:lnTo>
                    <a:pt x="26" y="108"/>
                  </a:lnTo>
                  <a:lnTo>
                    <a:pt x="28" y="106"/>
                  </a:lnTo>
                  <a:lnTo>
                    <a:pt x="32" y="104"/>
                  </a:lnTo>
                  <a:lnTo>
                    <a:pt x="34" y="102"/>
                  </a:lnTo>
                  <a:lnTo>
                    <a:pt x="36" y="100"/>
                  </a:lnTo>
                  <a:lnTo>
                    <a:pt x="38" y="100"/>
                  </a:lnTo>
                  <a:lnTo>
                    <a:pt x="42" y="100"/>
                  </a:lnTo>
                  <a:lnTo>
                    <a:pt x="42" y="50"/>
                  </a:lnTo>
                  <a:lnTo>
                    <a:pt x="46" y="52"/>
                  </a:lnTo>
                  <a:lnTo>
                    <a:pt x="48" y="54"/>
                  </a:lnTo>
                  <a:lnTo>
                    <a:pt x="50" y="58"/>
                  </a:lnTo>
                  <a:lnTo>
                    <a:pt x="52" y="66"/>
                  </a:lnTo>
                  <a:lnTo>
                    <a:pt x="52" y="70"/>
                  </a:lnTo>
                  <a:lnTo>
                    <a:pt x="52" y="76"/>
                  </a:lnTo>
                  <a:lnTo>
                    <a:pt x="52" y="78"/>
                  </a:lnTo>
                  <a:lnTo>
                    <a:pt x="54" y="78"/>
                  </a:lnTo>
                  <a:lnTo>
                    <a:pt x="56" y="78"/>
                  </a:lnTo>
                  <a:lnTo>
                    <a:pt x="58" y="76"/>
                  </a:lnTo>
                  <a:lnTo>
                    <a:pt x="60" y="74"/>
                  </a:lnTo>
                  <a:lnTo>
                    <a:pt x="68" y="72"/>
                  </a:lnTo>
                  <a:lnTo>
                    <a:pt x="72" y="70"/>
                  </a:lnTo>
                  <a:lnTo>
                    <a:pt x="78" y="66"/>
                  </a:lnTo>
                  <a:lnTo>
                    <a:pt x="84" y="64"/>
                  </a:lnTo>
                  <a:lnTo>
                    <a:pt x="86" y="60"/>
                  </a:lnTo>
                  <a:lnTo>
                    <a:pt x="84" y="56"/>
                  </a:lnTo>
                  <a:lnTo>
                    <a:pt x="86" y="54"/>
                  </a:lnTo>
                  <a:lnTo>
                    <a:pt x="90" y="52"/>
                  </a:lnTo>
                  <a:lnTo>
                    <a:pt x="92" y="54"/>
                  </a:lnTo>
                  <a:lnTo>
                    <a:pt x="94" y="56"/>
                  </a:lnTo>
                  <a:lnTo>
                    <a:pt x="96" y="56"/>
                  </a:lnTo>
                  <a:lnTo>
                    <a:pt x="98" y="56"/>
                  </a:lnTo>
                  <a:lnTo>
                    <a:pt x="100" y="54"/>
                  </a:lnTo>
                  <a:lnTo>
                    <a:pt x="102" y="56"/>
                  </a:lnTo>
                  <a:lnTo>
                    <a:pt x="104" y="56"/>
                  </a:lnTo>
                  <a:lnTo>
                    <a:pt x="108" y="56"/>
                  </a:lnTo>
                  <a:lnTo>
                    <a:pt x="112" y="56"/>
                  </a:lnTo>
                  <a:lnTo>
                    <a:pt x="116" y="58"/>
                  </a:lnTo>
                  <a:lnTo>
                    <a:pt x="118" y="58"/>
                  </a:lnTo>
                  <a:lnTo>
                    <a:pt x="118" y="56"/>
                  </a:lnTo>
                  <a:lnTo>
                    <a:pt x="118" y="38"/>
                  </a:lnTo>
                  <a:lnTo>
                    <a:pt x="120" y="38"/>
                  </a:lnTo>
                  <a:lnTo>
                    <a:pt x="126" y="36"/>
                  </a:lnTo>
                  <a:lnTo>
                    <a:pt x="126" y="34"/>
                  </a:lnTo>
                  <a:lnTo>
                    <a:pt x="128" y="30"/>
                  </a:lnTo>
                  <a:lnTo>
                    <a:pt x="128" y="26"/>
                  </a:lnTo>
                  <a:lnTo>
                    <a:pt x="130" y="24"/>
                  </a:lnTo>
                  <a:lnTo>
                    <a:pt x="134" y="22"/>
                  </a:lnTo>
                  <a:lnTo>
                    <a:pt x="136" y="18"/>
                  </a:lnTo>
                  <a:lnTo>
                    <a:pt x="138" y="16"/>
                  </a:lnTo>
                  <a:lnTo>
                    <a:pt x="140" y="14"/>
                  </a:lnTo>
                  <a:lnTo>
                    <a:pt x="146" y="12"/>
                  </a:lnTo>
                  <a:lnTo>
                    <a:pt x="152" y="8"/>
                  </a:lnTo>
                  <a:lnTo>
                    <a:pt x="154" y="8"/>
                  </a:lnTo>
                  <a:lnTo>
                    <a:pt x="154" y="6"/>
                  </a:lnTo>
                  <a:lnTo>
                    <a:pt x="156" y="6"/>
                  </a:lnTo>
                  <a:lnTo>
                    <a:pt x="158" y="6"/>
                  </a:lnTo>
                  <a:lnTo>
                    <a:pt x="160" y="6"/>
                  </a:lnTo>
                  <a:lnTo>
                    <a:pt x="164" y="4"/>
                  </a:lnTo>
                  <a:lnTo>
                    <a:pt x="166" y="0"/>
                  </a:lnTo>
                  <a:lnTo>
                    <a:pt x="168" y="2"/>
                  </a:lnTo>
                  <a:lnTo>
                    <a:pt x="172" y="2"/>
                  </a:lnTo>
                  <a:lnTo>
                    <a:pt x="176" y="0"/>
                  </a:lnTo>
                  <a:lnTo>
                    <a:pt x="178" y="0"/>
                  </a:lnTo>
                  <a:lnTo>
                    <a:pt x="180" y="2"/>
                  </a:lnTo>
                  <a:lnTo>
                    <a:pt x="184" y="2"/>
                  </a:lnTo>
                  <a:lnTo>
                    <a:pt x="188" y="4"/>
                  </a:lnTo>
                  <a:lnTo>
                    <a:pt x="190" y="4"/>
                  </a:lnTo>
                  <a:lnTo>
                    <a:pt x="192" y="10"/>
                  </a:lnTo>
                  <a:lnTo>
                    <a:pt x="190" y="18"/>
                  </a:lnTo>
                  <a:lnTo>
                    <a:pt x="190" y="24"/>
                  </a:lnTo>
                  <a:lnTo>
                    <a:pt x="190" y="32"/>
                  </a:lnTo>
                  <a:lnTo>
                    <a:pt x="192" y="38"/>
                  </a:lnTo>
                  <a:lnTo>
                    <a:pt x="190" y="44"/>
                  </a:lnTo>
                  <a:lnTo>
                    <a:pt x="188" y="48"/>
                  </a:lnTo>
                  <a:lnTo>
                    <a:pt x="190" y="52"/>
                  </a:lnTo>
                  <a:lnTo>
                    <a:pt x="192" y="54"/>
                  </a:lnTo>
                  <a:lnTo>
                    <a:pt x="192" y="56"/>
                  </a:lnTo>
                  <a:lnTo>
                    <a:pt x="190" y="58"/>
                  </a:lnTo>
                  <a:lnTo>
                    <a:pt x="186" y="58"/>
                  </a:lnTo>
                  <a:lnTo>
                    <a:pt x="184" y="56"/>
                  </a:lnTo>
                  <a:lnTo>
                    <a:pt x="182" y="58"/>
                  </a:lnTo>
                  <a:lnTo>
                    <a:pt x="182" y="64"/>
                  </a:lnTo>
                  <a:lnTo>
                    <a:pt x="182" y="68"/>
                  </a:lnTo>
                  <a:lnTo>
                    <a:pt x="182" y="72"/>
                  </a:lnTo>
                  <a:lnTo>
                    <a:pt x="184" y="74"/>
                  </a:lnTo>
                  <a:lnTo>
                    <a:pt x="188" y="76"/>
                  </a:lnTo>
                  <a:lnTo>
                    <a:pt x="196" y="78"/>
                  </a:lnTo>
                  <a:lnTo>
                    <a:pt x="196" y="70"/>
                  </a:lnTo>
                  <a:lnTo>
                    <a:pt x="204" y="7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1" name="Google Shape;271;p28"/>
            <p:cNvSpPr/>
            <p:nvPr/>
          </p:nvSpPr>
          <p:spPr>
            <a:xfrm>
              <a:off x="5088765" y="3806435"/>
              <a:ext cx="43299" cy="38660"/>
            </a:xfrm>
            <a:custGeom>
              <a:avLst/>
              <a:gdLst/>
              <a:ahLst/>
              <a:cxnLst/>
              <a:rect l="l" t="t" r="r" b="b"/>
              <a:pathLst>
                <a:path w="24" h="22" extrusionOk="0">
                  <a:moveTo>
                    <a:pt x="12" y="20"/>
                  </a:moveTo>
                  <a:lnTo>
                    <a:pt x="12" y="20"/>
                  </a:lnTo>
                  <a:lnTo>
                    <a:pt x="14" y="16"/>
                  </a:lnTo>
                  <a:lnTo>
                    <a:pt x="18" y="14"/>
                  </a:lnTo>
                  <a:lnTo>
                    <a:pt x="22" y="14"/>
                  </a:lnTo>
                  <a:lnTo>
                    <a:pt x="24" y="12"/>
                  </a:lnTo>
                  <a:lnTo>
                    <a:pt x="24" y="10"/>
                  </a:lnTo>
                  <a:lnTo>
                    <a:pt x="22" y="6"/>
                  </a:lnTo>
                  <a:lnTo>
                    <a:pt x="18" y="2"/>
                  </a:lnTo>
                  <a:lnTo>
                    <a:pt x="16" y="0"/>
                  </a:lnTo>
                  <a:lnTo>
                    <a:pt x="8" y="4"/>
                  </a:lnTo>
                  <a:lnTo>
                    <a:pt x="6" y="6"/>
                  </a:lnTo>
                  <a:lnTo>
                    <a:pt x="4" y="6"/>
                  </a:lnTo>
                  <a:lnTo>
                    <a:pt x="0" y="10"/>
                  </a:lnTo>
                  <a:lnTo>
                    <a:pt x="0" y="12"/>
                  </a:lnTo>
                  <a:lnTo>
                    <a:pt x="2" y="12"/>
                  </a:lnTo>
                  <a:lnTo>
                    <a:pt x="4" y="16"/>
                  </a:lnTo>
                  <a:lnTo>
                    <a:pt x="4" y="20"/>
                  </a:lnTo>
                  <a:lnTo>
                    <a:pt x="6" y="20"/>
                  </a:lnTo>
                  <a:lnTo>
                    <a:pt x="8" y="22"/>
                  </a:lnTo>
                  <a:lnTo>
                    <a:pt x="10" y="20"/>
                  </a:lnTo>
                  <a:lnTo>
                    <a:pt x="12" y="2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2" name="Google Shape;272;p28"/>
            <p:cNvSpPr/>
            <p:nvPr/>
          </p:nvSpPr>
          <p:spPr>
            <a:xfrm>
              <a:off x="5418146" y="2643548"/>
              <a:ext cx="218041" cy="360309"/>
            </a:xfrm>
            <a:custGeom>
              <a:avLst/>
              <a:gdLst/>
              <a:ahLst/>
              <a:cxnLst/>
              <a:rect l="l" t="t" r="r" b="b"/>
              <a:pathLst>
                <a:path w="122" h="202" extrusionOk="0">
                  <a:moveTo>
                    <a:pt x="28" y="12"/>
                  </a:moveTo>
                  <a:lnTo>
                    <a:pt x="16" y="24"/>
                  </a:lnTo>
                  <a:lnTo>
                    <a:pt x="14" y="30"/>
                  </a:lnTo>
                  <a:lnTo>
                    <a:pt x="18" y="36"/>
                  </a:lnTo>
                  <a:lnTo>
                    <a:pt x="20" y="40"/>
                  </a:lnTo>
                  <a:lnTo>
                    <a:pt x="22" y="44"/>
                  </a:lnTo>
                  <a:lnTo>
                    <a:pt x="26" y="46"/>
                  </a:lnTo>
                  <a:lnTo>
                    <a:pt x="32" y="50"/>
                  </a:lnTo>
                  <a:lnTo>
                    <a:pt x="64" y="66"/>
                  </a:lnTo>
                  <a:lnTo>
                    <a:pt x="82" y="64"/>
                  </a:lnTo>
                  <a:lnTo>
                    <a:pt x="50" y="114"/>
                  </a:lnTo>
                  <a:lnTo>
                    <a:pt x="34" y="116"/>
                  </a:lnTo>
                  <a:lnTo>
                    <a:pt x="28" y="120"/>
                  </a:lnTo>
                  <a:lnTo>
                    <a:pt x="16" y="120"/>
                  </a:lnTo>
                  <a:lnTo>
                    <a:pt x="14" y="122"/>
                  </a:lnTo>
                  <a:lnTo>
                    <a:pt x="6" y="138"/>
                  </a:lnTo>
                  <a:lnTo>
                    <a:pt x="0" y="144"/>
                  </a:lnTo>
                  <a:lnTo>
                    <a:pt x="0" y="196"/>
                  </a:lnTo>
                  <a:lnTo>
                    <a:pt x="6" y="202"/>
                  </a:lnTo>
                  <a:lnTo>
                    <a:pt x="6" y="200"/>
                  </a:lnTo>
                  <a:lnTo>
                    <a:pt x="8" y="196"/>
                  </a:lnTo>
                  <a:lnTo>
                    <a:pt x="12" y="196"/>
                  </a:lnTo>
                  <a:lnTo>
                    <a:pt x="22" y="180"/>
                  </a:lnTo>
                  <a:lnTo>
                    <a:pt x="26" y="178"/>
                  </a:lnTo>
                  <a:lnTo>
                    <a:pt x="30" y="178"/>
                  </a:lnTo>
                  <a:lnTo>
                    <a:pt x="34" y="172"/>
                  </a:lnTo>
                  <a:lnTo>
                    <a:pt x="38" y="168"/>
                  </a:lnTo>
                  <a:lnTo>
                    <a:pt x="40" y="168"/>
                  </a:lnTo>
                  <a:lnTo>
                    <a:pt x="44" y="168"/>
                  </a:lnTo>
                  <a:lnTo>
                    <a:pt x="50" y="162"/>
                  </a:lnTo>
                  <a:lnTo>
                    <a:pt x="56" y="154"/>
                  </a:lnTo>
                  <a:lnTo>
                    <a:pt x="58" y="150"/>
                  </a:lnTo>
                  <a:lnTo>
                    <a:pt x="58" y="146"/>
                  </a:lnTo>
                  <a:lnTo>
                    <a:pt x="64" y="144"/>
                  </a:lnTo>
                  <a:lnTo>
                    <a:pt x="66" y="144"/>
                  </a:lnTo>
                  <a:lnTo>
                    <a:pt x="68" y="142"/>
                  </a:lnTo>
                  <a:lnTo>
                    <a:pt x="68" y="140"/>
                  </a:lnTo>
                  <a:lnTo>
                    <a:pt x="68" y="136"/>
                  </a:lnTo>
                  <a:lnTo>
                    <a:pt x="72" y="132"/>
                  </a:lnTo>
                  <a:lnTo>
                    <a:pt x="78" y="130"/>
                  </a:lnTo>
                  <a:lnTo>
                    <a:pt x="78" y="124"/>
                  </a:lnTo>
                  <a:lnTo>
                    <a:pt x="80" y="120"/>
                  </a:lnTo>
                  <a:lnTo>
                    <a:pt x="86" y="114"/>
                  </a:lnTo>
                  <a:lnTo>
                    <a:pt x="88" y="104"/>
                  </a:lnTo>
                  <a:lnTo>
                    <a:pt x="92" y="92"/>
                  </a:lnTo>
                  <a:lnTo>
                    <a:pt x="94" y="92"/>
                  </a:lnTo>
                  <a:lnTo>
                    <a:pt x="98" y="80"/>
                  </a:lnTo>
                  <a:lnTo>
                    <a:pt x="100" y="68"/>
                  </a:lnTo>
                  <a:lnTo>
                    <a:pt x="106" y="58"/>
                  </a:lnTo>
                  <a:lnTo>
                    <a:pt x="112" y="50"/>
                  </a:lnTo>
                  <a:lnTo>
                    <a:pt x="112" y="46"/>
                  </a:lnTo>
                  <a:lnTo>
                    <a:pt x="112" y="42"/>
                  </a:lnTo>
                  <a:lnTo>
                    <a:pt x="116" y="42"/>
                  </a:lnTo>
                  <a:lnTo>
                    <a:pt x="116" y="36"/>
                  </a:lnTo>
                  <a:lnTo>
                    <a:pt x="116" y="30"/>
                  </a:lnTo>
                  <a:lnTo>
                    <a:pt x="120" y="26"/>
                  </a:lnTo>
                  <a:lnTo>
                    <a:pt x="122" y="6"/>
                  </a:lnTo>
                  <a:lnTo>
                    <a:pt x="120" y="0"/>
                  </a:lnTo>
                  <a:lnTo>
                    <a:pt x="116" y="0"/>
                  </a:lnTo>
                  <a:lnTo>
                    <a:pt x="110" y="4"/>
                  </a:lnTo>
                  <a:lnTo>
                    <a:pt x="104" y="8"/>
                  </a:lnTo>
                  <a:lnTo>
                    <a:pt x="90" y="10"/>
                  </a:lnTo>
                  <a:lnTo>
                    <a:pt x="82" y="10"/>
                  </a:lnTo>
                  <a:lnTo>
                    <a:pt x="76" y="12"/>
                  </a:lnTo>
                  <a:lnTo>
                    <a:pt x="72" y="16"/>
                  </a:lnTo>
                  <a:lnTo>
                    <a:pt x="70" y="18"/>
                  </a:lnTo>
                  <a:lnTo>
                    <a:pt x="66" y="20"/>
                  </a:lnTo>
                  <a:lnTo>
                    <a:pt x="62" y="20"/>
                  </a:lnTo>
                  <a:lnTo>
                    <a:pt x="56" y="18"/>
                  </a:lnTo>
                  <a:lnTo>
                    <a:pt x="50" y="18"/>
                  </a:lnTo>
                  <a:lnTo>
                    <a:pt x="46" y="18"/>
                  </a:lnTo>
                  <a:lnTo>
                    <a:pt x="38" y="22"/>
                  </a:lnTo>
                  <a:lnTo>
                    <a:pt x="32" y="18"/>
                  </a:lnTo>
                  <a:lnTo>
                    <a:pt x="28" y="12"/>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3" name="Google Shape;273;p28"/>
            <p:cNvSpPr/>
            <p:nvPr/>
          </p:nvSpPr>
          <p:spPr>
            <a:xfrm>
              <a:off x="8073303" y="3286847"/>
              <a:ext cx="18557" cy="10825"/>
            </a:xfrm>
            <a:custGeom>
              <a:avLst/>
              <a:gdLst/>
              <a:ahLst/>
              <a:cxnLst/>
              <a:rect l="l" t="t" r="r" b="b"/>
              <a:pathLst>
                <a:path w="10" h="6" extrusionOk="0">
                  <a:moveTo>
                    <a:pt x="0" y="0"/>
                  </a:moveTo>
                  <a:lnTo>
                    <a:pt x="0" y="0"/>
                  </a:lnTo>
                  <a:lnTo>
                    <a:pt x="4" y="2"/>
                  </a:lnTo>
                  <a:lnTo>
                    <a:pt x="8" y="6"/>
                  </a:lnTo>
                  <a:lnTo>
                    <a:pt x="10" y="6"/>
                  </a:lnTo>
                  <a:lnTo>
                    <a:pt x="10" y="4"/>
                  </a:lnTo>
                  <a:lnTo>
                    <a:pt x="6" y="0"/>
                  </a:lnTo>
                  <a:lnTo>
                    <a:pt x="4"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4" name="Google Shape;274;p28"/>
            <p:cNvSpPr/>
            <p:nvPr/>
          </p:nvSpPr>
          <p:spPr>
            <a:xfrm>
              <a:off x="8034643" y="3259012"/>
              <a:ext cx="24742" cy="13918"/>
            </a:xfrm>
            <a:custGeom>
              <a:avLst/>
              <a:gdLst/>
              <a:ahLst/>
              <a:cxnLst/>
              <a:rect l="l" t="t" r="r" b="b"/>
              <a:pathLst>
                <a:path w="14" h="8" extrusionOk="0">
                  <a:moveTo>
                    <a:pt x="0" y="0"/>
                  </a:moveTo>
                  <a:lnTo>
                    <a:pt x="0" y="0"/>
                  </a:lnTo>
                  <a:lnTo>
                    <a:pt x="2" y="4"/>
                  </a:lnTo>
                  <a:lnTo>
                    <a:pt x="4" y="6"/>
                  </a:lnTo>
                  <a:lnTo>
                    <a:pt x="6" y="8"/>
                  </a:lnTo>
                  <a:lnTo>
                    <a:pt x="12" y="8"/>
                  </a:lnTo>
                  <a:lnTo>
                    <a:pt x="14" y="6"/>
                  </a:lnTo>
                  <a:lnTo>
                    <a:pt x="12" y="2"/>
                  </a:lnTo>
                  <a:lnTo>
                    <a:pt x="10" y="0"/>
                  </a:lnTo>
                  <a:lnTo>
                    <a:pt x="4"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5" name="Google Shape;275;p28"/>
            <p:cNvSpPr/>
            <p:nvPr/>
          </p:nvSpPr>
          <p:spPr>
            <a:xfrm>
              <a:off x="8059385" y="3232723"/>
              <a:ext cx="13918" cy="29381"/>
            </a:xfrm>
            <a:custGeom>
              <a:avLst/>
              <a:gdLst/>
              <a:ahLst/>
              <a:cxnLst/>
              <a:rect l="l" t="t" r="r" b="b"/>
              <a:pathLst>
                <a:path w="8" h="16" extrusionOk="0">
                  <a:moveTo>
                    <a:pt x="0" y="0"/>
                  </a:moveTo>
                  <a:lnTo>
                    <a:pt x="0" y="0"/>
                  </a:lnTo>
                  <a:lnTo>
                    <a:pt x="0" y="6"/>
                  </a:lnTo>
                  <a:lnTo>
                    <a:pt x="2" y="12"/>
                  </a:lnTo>
                  <a:lnTo>
                    <a:pt x="6" y="14"/>
                  </a:lnTo>
                  <a:lnTo>
                    <a:pt x="8" y="16"/>
                  </a:lnTo>
                  <a:lnTo>
                    <a:pt x="8" y="10"/>
                  </a:lnTo>
                  <a:lnTo>
                    <a:pt x="2"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6" name="Google Shape;276;p28"/>
            <p:cNvSpPr/>
            <p:nvPr/>
          </p:nvSpPr>
          <p:spPr>
            <a:xfrm>
              <a:off x="7980519" y="3218806"/>
              <a:ext cx="13918" cy="18557"/>
            </a:xfrm>
            <a:custGeom>
              <a:avLst/>
              <a:gdLst/>
              <a:ahLst/>
              <a:cxnLst/>
              <a:rect l="l" t="t" r="r" b="b"/>
              <a:pathLst>
                <a:path w="8" h="10" extrusionOk="0">
                  <a:moveTo>
                    <a:pt x="2" y="0"/>
                  </a:moveTo>
                  <a:lnTo>
                    <a:pt x="0" y="6"/>
                  </a:lnTo>
                  <a:lnTo>
                    <a:pt x="4" y="6"/>
                  </a:lnTo>
                  <a:lnTo>
                    <a:pt x="6" y="10"/>
                  </a:lnTo>
                  <a:lnTo>
                    <a:pt x="8" y="10"/>
                  </a:lnTo>
                  <a:lnTo>
                    <a:pt x="6" y="6"/>
                  </a:lnTo>
                  <a:lnTo>
                    <a:pt x="6"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7" name="Google Shape;277;p28"/>
            <p:cNvSpPr/>
            <p:nvPr/>
          </p:nvSpPr>
          <p:spPr>
            <a:xfrm>
              <a:off x="8008354" y="3207981"/>
              <a:ext cx="29381" cy="21649"/>
            </a:xfrm>
            <a:custGeom>
              <a:avLst/>
              <a:gdLst/>
              <a:ahLst/>
              <a:cxnLst/>
              <a:rect l="l" t="t" r="r" b="b"/>
              <a:pathLst>
                <a:path w="16" h="12" extrusionOk="0">
                  <a:moveTo>
                    <a:pt x="0" y="0"/>
                  </a:moveTo>
                  <a:lnTo>
                    <a:pt x="10" y="12"/>
                  </a:lnTo>
                  <a:lnTo>
                    <a:pt x="16" y="12"/>
                  </a:lnTo>
                  <a:lnTo>
                    <a:pt x="10" y="2"/>
                  </a:lnTo>
                  <a:lnTo>
                    <a:pt x="6"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8" name="Google Shape;278;p28"/>
            <p:cNvSpPr/>
            <p:nvPr/>
          </p:nvSpPr>
          <p:spPr>
            <a:xfrm>
              <a:off x="7966601" y="3183239"/>
              <a:ext cx="21649" cy="21649"/>
            </a:xfrm>
            <a:custGeom>
              <a:avLst/>
              <a:gdLst/>
              <a:ahLst/>
              <a:cxnLst/>
              <a:rect l="l" t="t" r="r" b="b"/>
              <a:pathLst>
                <a:path w="12" h="12" extrusionOk="0">
                  <a:moveTo>
                    <a:pt x="0" y="0"/>
                  </a:moveTo>
                  <a:lnTo>
                    <a:pt x="0" y="0"/>
                  </a:lnTo>
                  <a:lnTo>
                    <a:pt x="0" y="4"/>
                  </a:lnTo>
                  <a:lnTo>
                    <a:pt x="2" y="8"/>
                  </a:lnTo>
                  <a:lnTo>
                    <a:pt x="4" y="10"/>
                  </a:lnTo>
                  <a:lnTo>
                    <a:pt x="8" y="10"/>
                  </a:lnTo>
                  <a:lnTo>
                    <a:pt x="12" y="12"/>
                  </a:lnTo>
                  <a:lnTo>
                    <a:pt x="10" y="1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9" name="Google Shape;279;p28"/>
            <p:cNvSpPr/>
            <p:nvPr/>
          </p:nvSpPr>
          <p:spPr>
            <a:xfrm>
              <a:off x="4784125" y="1601279"/>
              <a:ext cx="78866" cy="71134"/>
            </a:xfrm>
            <a:custGeom>
              <a:avLst/>
              <a:gdLst/>
              <a:ahLst/>
              <a:cxnLst/>
              <a:rect l="l" t="t" r="r" b="b"/>
              <a:pathLst>
                <a:path w="44" h="40" extrusionOk="0">
                  <a:moveTo>
                    <a:pt x="6" y="34"/>
                  </a:moveTo>
                  <a:lnTo>
                    <a:pt x="6" y="34"/>
                  </a:lnTo>
                  <a:lnTo>
                    <a:pt x="4" y="36"/>
                  </a:lnTo>
                  <a:lnTo>
                    <a:pt x="4" y="40"/>
                  </a:lnTo>
                  <a:lnTo>
                    <a:pt x="10" y="40"/>
                  </a:lnTo>
                  <a:lnTo>
                    <a:pt x="16" y="38"/>
                  </a:lnTo>
                  <a:lnTo>
                    <a:pt x="18" y="36"/>
                  </a:lnTo>
                  <a:lnTo>
                    <a:pt x="20" y="32"/>
                  </a:lnTo>
                  <a:lnTo>
                    <a:pt x="20" y="28"/>
                  </a:lnTo>
                  <a:lnTo>
                    <a:pt x="20" y="26"/>
                  </a:lnTo>
                  <a:lnTo>
                    <a:pt x="20" y="28"/>
                  </a:lnTo>
                  <a:lnTo>
                    <a:pt x="22" y="30"/>
                  </a:lnTo>
                  <a:lnTo>
                    <a:pt x="24" y="30"/>
                  </a:lnTo>
                  <a:lnTo>
                    <a:pt x="26" y="30"/>
                  </a:lnTo>
                  <a:lnTo>
                    <a:pt x="28" y="26"/>
                  </a:lnTo>
                  <a:lnTo>
                    <a:pt x="30" y="20"/>
                  </a:lnTo>
                  <a:lnTo>
                    <a:pt x="32" y="16"/>
                  </a:lnTo>
                  <a:lnTo>
                    <a:pt x="34" y="16"/>
                  </a:lnTo>
                  <a:lnTo>
                    <a:pt x="38" y="16"/>
                  </a:lnTo>
                  <a:lnTo>
                    <a:pt x="38" y="14"/>
                  </a:lnTo>
                  <a:lnTo>
                    <a:pt x="40" y="12"/>
                  </a:lnTo>
                  <a:lnTo>
                    <a:pt x="42" y="10"/>
                  </a:lnTo>
                  <a:lnTo>
                    <a:pt x="44" y="6"/>
                  </a:lnTo>
                  <a:lnTo>
                    <a:pt x="42" y="2"/>
                  </a:lnTo>
                  <a:lnTo>
                    <a:pt x="40" y="0"/>
                  </a:lnTo>
                  <a:lnTo>
                    <a:pt x="36" y="4"/>
                  </a:lnTo>
                  <a:lnTo>
                    <a:pt x="32" y="4"/>
                  </a:lnTo>
                  <a:lnTo>
                    <a:pt x="28" y="2"/>
                  </a:lnTo>
                  <a:lnTo>
                    <a:pt x="24" y="4"/>
                  </a:lnTo>
                  <a:lnTo>
                    <a:pt x="22" y="6"/>
                  </a:lnTo>
                  <a:lnTo>
                    <a:pt x="18" y="8"/>
                  </a:lnTo>
                  <a:lnTo>
                    <a:pt x="12" y="8"/>
                  </a:lnTo>
                  <a:lnTo>
                    <a:pt x="8" y="8"/>
                  </a:lnTo>
                  <a:lnTo>
                    <a:pt x="8" y="10"/>
                  </a:lnTo>
                  <a:lnTo>
                    <a:pt x="6" y="12"/>
                  </a:lnTo>
                  <a:lnTo>
                    <a:pt x="4" y="12"/>
                  </a:lnTo>
                  <a:lnTo>
                    <a:pt x="2" y="12"/>
                  </a:lnTo>
                  <a:lnTo>
                    <a:pt x="0" y="16"/>
                  </a:lnTo>
                  <a:lnTo>
                    <a:pt x="0" y="18"/>
                  </a:lnTo>
                  <a:lnTo>
                    <a:pt x="2" y="20"/>
                  </a:lnTo>
                  <a:lnTo>
                    <a:pt x="4" y="20"/>
                  </a:lnTo>
                  <a:lnTo>
                    <a:pt x="4" y="22"/>
                  </a:lnTo>
                  <a:lnTo>
                    <a:pt x="4" y="24"/>
                  </a:lnTo>
                  <a:lnTo>
                    <a:pt x="4" y="30"/>
                  </a:lnTo>
                  <a:lnTo>
                    <a:pt x="4" y="32"/>
                  </a:lnTo>
                  <a:lnTo>
                    <a:pt x="4" y="34"/>
                  </a:lnTo>
                  <a:lnTo>
                    <a:pt x="6" y="34"/>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0" name="Google Shape;280;p28"/>
            <p:cNvSpPr/>
            <p:nvPr/>
          </p:nvSpPr>
          <p:spPr>
            <a:xfrm>
              <a:off x="4866084" y="1516228"/>
              <a:ext cx="157732" cy="68041"/>
            </a:xfrm>
            <a:custGeom>
              <a:avLst/>
              <a:gdLst/>
              <a:ahLst/>
              <a:cxnLst/>
              <a:rect l="l" t="t" r="r" b="b"/>
              <a:pathLst>
                <a:path w="88" h="38" extrusionOk="0">
                  <a:moveTo>
                    <a:pt x="88" y="22"/>
                  </a:moveTo>
                  <a:lnTo>
                    <a:pt x="84" y="24"/>
                  </a:lnTo>
                  <a:lnTo>
                    <a:pt x="82" y="30"/>
                  </a:lnTo>
                  <a:lnTo>
                    <a:pt x="80" y="30"/>
                  </a:lnTo>
                  <a:lnTo>
                    <a:pt x="76" y="28"/>
                  </a:lnTo>
                  <a:lnTo>
                    <a:pt x="74" y="26"/>
                  </a:lnTo>
                  <a:lnTo>
                    <a:pt x="72" y="26"/>
                  </a:lnTo>
                  <a:lnTo>
                    <a:pt x="68" y="26"/>
                  </a:lnTo>
                  <a:lnTo>
                    <a:pt x="62" y="26"/>
                  </a:lnTo>
                  <a:lnTo>
                    <a:pt x="56" y="28"/>
                  </a:lnTo>
                  <a:lnTo>
                    <a:pt x="52" y="30"/>
                  </a:lnTo>
                  <a:lnTo>
                    <a:pt x="52" y="32"/>
                  </a:lnTo>
                  <a:lnTo>
                    <a:pt x="50" y="32"/>
                  </a:lnTo>
                  <a:lnTo>
                    <a:pt x="48" y="32"/>
                  </a:lnTo>
                  <a:lnTo>
                    <a:pt x="46" y="30"/>
                  </a:lnTo>
                  <a:lnTo>
                    <a:pt x="42" y="30"/>
                  </a:lnTo>
                  <a:lnTo>
                    <a:pt x="36" y="32"/>
                  </a:lnTo>
                  <a:lnTo>
                    <a:pt x="30" y="32"/>
                  </a:lnTo>
                  <a:lnTo>
                    <a:pt x="32" y="38"/>
                  </a:lnTo>
                  <a:lnTo>
                    <a:pt x="30" y="38"/>
                  </a:lnTo>
                  <a:lnTo>
                    <a:pt x="24" y="36"/>
                  </a:lnTo>
                  <a:lnTo>
                    <a:pt x="18" y="36"/>
                  </a:lnTo>
                  <a:lnTo>
                    <a:pt x="14" y="36"/>
                  </a:lnTo>
                  <a:lnTo>
                    <a:pt x="8" y="34"/>
                  </a:lnTo>
                  <a:lnTo>
                    <a:pt x="4" y="32"/>
                  </a:lnTo>
                  <a:lnTo>
                    <a:pt x="2" y="26"/>
                  </a:lnTo>
                  <a:lnTo>
                    <a:pt x="0" y="24"/>
                  </a:lnTo>
                  <a:lnTo>
                    <a:pt x="0" y="22"/>
                  </a:lnTo>
                  <a:lnTo>
                    <a:pt x="2" y="18"/>
                  </a:lnTo>
                  <a:lnTo>
                    <a:pt x="4" y="16"/>
                  </a:lnTo>
                  <a:lnTo>
                    <a:pt x="6" y="14"/>
                  </a:lnTo>
                  <a:lnTo>
                    <a:pt x="8" y="12"/>
                  </a:lnTo>
                  <a:lnTo>
                    <a:pt x="10" y="10"/>
                  </a:lnTo>
                  <a:lnTo>
                    <a:pt x="10" y="8"/>
                  </a:lnTo>
                  <a:lnTo>
                    <a:pt x="18" y="4"/>
                  </a:lnTo>
                  <a:lnTo>
                    <a:pt x="22" y="4"/>
                  </a:lnTo>
                  <a:lnTo>
                    <a:pt x="26" y="4"/>
                  </a:lnTo>
                  <a:lnTo>
                    <a:pt x="30" y="4"/>
                  </a:lnTo>
                  <a:lnTo>
                    <a:pt x="36" y="8"/>
                  </a:lnTo>
                  <a:lnTo>
                    <a:pt x="42" y="10"/>
                  </a:lnTo>
                  <a:lnTo>
                    <a:pt x="44" y="10"/>
                  </a:lnTo>
                  <a:lnTo>
                    <a:pt x="46" y="8"/>
                  </a:lnTo>
                  <a:lnTo>
                    <a:pt x="46" y="6"/>
                  </a:lnTo>
                  <a:lnTo>
                    <a:pt x="48" y="6"/>
                  </a:lnTo>
                  <a:lnTo>
                    <a:pt x="54" y="6"/>
                  </a:lnTo>
                  <a:lnTo>
                    <a:pt x="60" y="2"/>
                  </a:lnTo>
                  <a:lnTo>
                    <a:pt x="62" y="0"/>
                  </a:lnTo>
                  <a:lnTo>
                    <a:pt x="66" y="0"/>
                  </a:lnTo>
                  <a:lnTo>
                    <a:pt x="70" y="4"/>
                  </a:lnTo>
                  <a:lnTo>
                    <a:pt x="74" y="6"/>
                  </a:lnTo>
                  <a:lnTo>
                    <a:pt x="76" y="8"/>
                  </a:lnTo>
                  <a:lnTo>
                    <a:pt x="80" y="10"/>
                  </a:lnTo>
                  <a:lnTo>
                    <a:pt x="82" y="12"/>
                  </a:lnTo>
                  <a:lnTo>
                    <a:pt x="84" y="16"/>
                  </a:lnTo>
                  <a:lnTo>
                    <a:pt x="86" y="20"/>
                  </a:lnTo>
                  <a:lnTo>
                    <a:pt x="88" y="22"/>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1" name="Google Shape;281;p28"/>
            <p:cNvSpPr/>
            <p:nvPr/>
          </p:nvSpPr>
          <p:spPr>
            <a:xfrm>
              <a:off x="6788250" y="2935816"/>
              <a:ext cx="24742" cy="7732"/>
            </a:xfrm>
            <a:custGeom>
              <a:avLst/>
              <a:gdLst/>
              <a:ahLst/>
              <a:cxnLst/>
              <a:rect l="l" t="t" r="r" b="b"/>
              <a:pathLst>
                <a:path w="14" h="4" extrusionOk="0">
                  <a:moveTo>
                    <a:pt x="0" y="4"/>
                  </a:moveTo>
                  <a:lnTo>
                    <a:pt x="6" y="0"/>
                  </a:lnTo>
                  <a:lnTo>
                    <a:pt x="14" y="2"/>
                  </a:lnTo>
                  <a:lnTo>
                    <a:pt x="6" y="4"/>
                  </a:lnTo>
                  <a:lnTo>
                    <a:pt x="0" y="4"/>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2" name="Google Shape;282;p28"/>
            <p:cNvSpPr/>
            <p:nvPr/>
          </p:nvSpPr>
          <p:spPr>
            <a:xfrm>
              <a:off x="4187218" y="2700764"/>
              <a:ext cx="74227" cy="98969"/>
            </a:xfrm>
            <a:custGeom>
              <a:avLst/>
              <a:gdLst/>
              <a:ahLst/>
              <a:cxnLst/>
              <a:rect l="l" t="t" r="r" b="b"/>
              <a:pathLst>
                <a:path w="42" h="56" extrusionOk="0">
                  <a:moveTo>
                    <a:pt x="0" y="20"/>
                  </a:moveTo>
                  <a:lnTo>
                    <a:pt x="0" y="20"/>
                  </a:lnTo>
                  <a:lnTo>
                    <a:pt x="2" y="26"/>
                  </a:lnTo>
                  <a:lnTo>
                    <a:pt x="2" y="32"/>
                  </a:lnTo>
                  <a:lnTo>
                    <a:pt x="4" y="38"/>
                  </a:lnTo>
                  <a:lnTo>
                    <a:pt x="8" y="42"/>
                  </a:lnTo>
                  <a:lnTo>
                    <a:pt x="6" y="44"/>
                  </a:lnTo>
                  <a:lnTo>
                    <a:pt x="6" y="46"/>
                  </a:lnTo>
                  <a:lnTo>
                    <a:pt x="8" y="46"/>
                  </a:lnTo>
                  <a:lnTo>
                    <a:pt x="8" y="44"/>
                  </a:lnTo>
                  <a:lnTo>
                    <a:pt x="12" y="50"/>
                  </a:lnTo>
                  <a:lnTo>
                    <a:pt x="14" y="54"/>
                  </a:lnTo>
                  <a:lnTo>
                    <a:pt x="18" y="56"/>
                  </a:lnTo>
                  <a:lnTo>
                    <a:pt x="22" y="56"/>
                  </a:lnTo>
                  <a:lnTo>
                    <a:pt x="24" y="56"/>
                  </a:lnTo>
                  <a:lnTo>
                    <a:pt x="26" y="52"/>
                  </a:lnTo>
                  <a:lnTo>
                    <a:pt x="30" y="44"/>
                  </a:lnTo>
                  <a:lnTo>
                    <a:pt x="36" y="36"/>
                  </a:lnTo>
                  <a:lnTo>
                    <a:pt x="36" y="34"/>
                  </a:lnTo>
                  <a:lnTo>
                    <a:pt x="40" y="32"/>
                  </a:lnTo>
                  <a:lnTo>
                    <a:pt x="42" y="30"/>
                  </a:lnTo>
                  <a:lnTo>
                    <a:pt x="42" y="28"/>
                  </a:lnTo>
                  <a:lnTo>
                    <a:pt x="42" y="26"/>
                  </a:lnTo>
                  <a:lnTo>
                    <a:pt x="38" y="28"/>
                  </a:lnTo>
                  <a:lnTo>
                    <a:pt x="38" y="24"/>
                  </a:lnTo>
                  <a:lnTo>
                    <a:pt x="40" y="20"/>
                  </a:lnTo>
                  <a:lnTo>
                    <a:pt x="36" y="14"/>
                  </a:lnTo>
                  <a:lnTo>
                    <a:pt x="36" y="12"/>
                  </a:lnTo>
                  <a:lnTo>
                    <a:pt x="34" y="12"/>
                  </a:lnTo>
                  <a:lnTo>
                    <a:pt x="32" y="10"/>
                  </a:lnTo>
                  <a:lnTo>
                    <a:pt x="32" y="8"/>
                  </a:lnTo>
                  <a:lnTo>
                    <a:pt x="32" y="4"/>
                  </a:lnTo>
                  <a:lnTo>
                    <a:pt x="28" y="2"/>
                  </a:lnTo>
                  <a:lnTo>
                    <a:pt x="26" y="2"/>
                  </a:lnTo>
                  <a:lnTo>
                    <a:pt x="22" y="2"/>
                  </a:lnTo>
                  <a:lnTo>
                    <a:pt x="16" y="0"/>
                  </a:lnTo>
                  <a:lnTo>
                    <a:pt x="14" y="0"/>
                  </a:lnTo>
                  <a:lnTo>
                    <a:pt x="12" y="2"/>
                  </a:lnTo>
                  <a:lnTo>
                    <a:pt x="10" y="8"/>
                  </a:lnTo>
                  <a:lnTo>
                    <a:pt x="8" y="12"/>
                  </a:lnTo>
                  <a:lnTo>
                    <a:pt x="6" y="16"/>
                  </a:lnTo>
                  <a:lnTo>
                    <a:pt x="4" y="18"/>
                  </a:lnTo>
                  <a:lnTo>
                    <a:pt x="2" y="18"/>
                  </a:lnTo>
                  <a:lnTo>
                    <a:pt x="0" y="2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3" name="Google Shape;283;p28"/>
            <p:cNvSpPr/>
            <p:nvPr/>
          </p:nvSpPr>
          <p:spPr>
            <a:xfrm>
              <a:off x="4100620" y="2510558"/>
              <a:ext cx="128351" cy="132990"/>
            </a:xfrm>
            <a:custGeom>
              <a:avLst/>
              <a:gdLst/>
              <a:ahLst/>
              <a:cxnLst/>
              <a:rect l="l" t="t" r="r" b="b"/>
              <a:pathLst>
                <a:path w="72" h="74" extrusionOk="0">
                  <a:moveTo>
                    <a:pt x="10" y="74"/>
                  </a:moveTo>
                  <a:lnTo>
                    <a:pt x="18" y="70"/>
                  </a:lnTo>
                  <a:lnTo>
                    <a:pt x="26" y="66"/>
                  </a:lnTo>
                  <a:lnTo>
                    <a:pt x="34" y="66"/>
                  </a:lnTo>
                  <a:lnTo>
                    <a:pt x="44" y="68"/>
                  </a:lnTo>
                  <a:lnTo>
                    <a:pt x="50" y="68"/>
                  </a:lnTo>
                  <a:lnTo>
                    <a:pt x="54" y="68"/>
                  </a:lnTo>
                  <a:lnTo>
                    <a:pt x="58" y="68"/>
                  </a:lnTo>
                  <a:lnTo>
                    <a:pt x="60" y="70"/>
                  </a:lnTo>
                  <a:lnTo>
                    <a:pt x="68" y="70"/>
                  </a:lnTo>
                  <a:lnTo>
                    <a:pt x="72" y="68"/>
                  </a:lnTo>
                  <a:lnTo>
                    <a:pt x="72" y="60"/>
                  </a:lnTo>
                  <a:lnTo>
                    <a:pt x="70" y="56"/>
                  </a:lnTo>
                  <a:lnTo>
                    <a:pt x="68" y="54"/>
                  </a:lnTo>
                  <a:lnTo>
                    <a:pt x="66" y="50"/>
                  </a:lnTo>
                  <a:lnTo>
                    <a:pt x="68" y="44"/>
                  </a:lnTo>
                  <a:lnTo>
                    <a:pt x="68" y="40"/>
                  </a:lnTo>
                  <a:lnTo>
                    <a:pt x="68" y="38"/>
                  </a:lnTo>
                  <a:lnTo>
                    <a:pt x="66" y="36"/>
                  </a:lnTo>
                  <a:lnTo>
                    <a:pt x="66" y="34"/>
                  </a:lnTo>
                  <a:lnTo>
                    <a:pt x="66" y="30"/>
                  </a:lnTo>
                  <a:lnTo>
                    <a:pt x="64" y="26"/>
                  </a:lnTo>
                  <a:lnTo>
                    <a:pt x="62" y="26"/>
                  </a:lnTo>
                  <a:lnTo>
                    <a:pt x="60" y="26"/>
                  </a:lnTo>
                  <a:lnTo>
                    <a:pt x="58" y="24"/>
                  </a:lnTo>
                  <a:lnTo>
                    <a:pt x="56" y="24"/>
                  </a:lnTo>
                  <a:lnTo>
                    <a:pt x="56" y="18"/>
                  </a:lnTo>
                  <a:lnTo>
                    <a:pt x="56" y="16"/>
                  </a:lnTo>
                  <a:lnTo>
                    <a:pt x="54" y="16"/>
                  </a:lnTo>
                  <a:lnTo>
                    <a:pt x="50" y="14"/>
                  </a:lnTo>
                  <a:lnTo>
                    <a:pt x="48" y="14"/>
                  </a:lnTo>
                  <a:lnTo>
                    <a:pt x="48" y="12"/>
                  </a:lnTo>
                  <a:lnTo>
                    <a:pt x="48" y="8"/>
                  </a:lnTo>
                  <a:lnTo>
                    <a:pt x="44" y="4"/>
                  </a:lnTo>
                  <a:lnTo>
                    <a:pt x="42" y="2"/>
                  </a:lnTo>
                  <a:lnTo>
                    <a:pt x="40" y="0"/>
                  </a:lnTo>
                  <a:lnTo>
                    <a:pt x="38" y="0"/>
                  </a:lnTo>
                  <a:lnTo>
                    <a:pt x="28" y="2"/>
                  </a:lnTo>
                  <a:lnTo>
                    <a:pt x="24" y="0"/>
                  </a:lnTo>
                  <a:lnTo>
                    <a:pt x="22" y="0"/>
                  </a:lnTo>
                  <a:lnTo>
                    <a:pt x="22" y="2"/>
                  </a:lnTo>
                  <a:lnTo>
                    <a:pt x="20" y="2"/>
                  </a:lnTo>
                  <a:lnTo>
                    <a:pt x="18" y="4"/>
                  </a:lnTo>
                  <a:lnTo>
                    <a:pt x="14" y="6"/>
                  </a:lnTo>
                  <a:lnTo>
                    <a:pt x="14" y="12"/>
                  </a:lnTo>
                  <a:lnTo>
                    <a:pt x="10" y="12"/>
                  </a:lnTo>
                  <a:lnTo>
                    <a:pt x="10" y="22"/>
                  </a:lnTo>
                  <a:lnTo>
                    <a:pt x="8" y="30"/>
                  </a:lnTo>
                  <a:lnTo>
                    <a:pt x="4" y="34"/>
                  </a:lnTo>
                  <a:lnTo>
                    <a:pt x="0" y="38"/>
                  </a:lnTo>
                  <a:lnTo>
                    <a:pt x="2" y="46"/>
                  </a:lnTo>
                  <a:lnTo>
                    <a:pt x="6" y="54"/>
                  </a:lnTo>
                  <a:lnTo>
                    <a:pt x="10" y="52"/>
                  </a:lnTo>
                  <a:lnTo>
                    <a:pt x="14" y="52"/>
                  </a:lnTo>
                  <a:lnTo>
                    <a:pt x="18" y="52"/>
                  </a:lnTo>
                  <a:lnTo>
                    <a:pt x="20" y="50"/>
                  </a:lnTo>
                  <a:lnTo>
                    <a:pt x="22" y="48"/>
                  </a:lnTo>
                  <a:lnTo>
                    <a:pt x="24" y="50"/>
                  </a:lnTo>
                  <a:lnTo>
                    <a:pt x="28" y="50"/>
                  </a:lnTo>
                  <a:lnTo>
                    <a:pt x="30" y="50"/>
                  </a:lnTo>
                  <a:lnTo>
                    <a:pt x="36" y="50"/>
                  </a:lnTo>
                  <a:lnTo>
                    <a:pt x="44" y="50"/>
                  </a:lnTo>
                  <a:lnTo>
                    <a:pt x="48" y="50"/>
                  </a:lnTo>
                  <a:lnTo>
                    <a:pt x="50" y="50"/>
                  </a:lnTo>
                  <a:lnTo>
                    <a:pt x="50" y="52"/>
                  </a:lnTo>
                  <a:lnTo>
                    <a:pt x="48" y="56"/>
                  </a:lnTo>
                  <a:lnTo>
                    <a:pt x="44" y="58"/>
                  </a:lnTo>
                  <a:lnTo>
                    <a:pt x="24" y="58"/>
                  </a:lnTo>
                  <a:lnTo>
                    <a:pt x="22" y="58"/>
                  </a:lnTo>
                  <a:lnTo>
                    <a:pt x="20" y="60"/>
                  </a:lnTo>
                  <a:lnTo>
                    <a:pt x="20" y="62"/>
                  </a:lnTo>
                  <a:lnTo>
                    <a:pt x="8" y="62"/>
                  </a:lnTo>
                  <a:lnTo>
                    <a:pt x="8" y="64"/>
                  </a:lnTo>
                  <a:lnTo>
                    <a:pt x="8" y="68"/>
                  </a:lnTo>
                  <a:lnTo>
                    <a:pt x="10" y="74"/>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4" name="Google Shape;284;p28"/>
            <p:cNvSpPr/>
            <p:nvPr/>
          </p:nvSpPr>
          <p:spPr>
            <a:xfrm>
              <a:off x="5268146" y="2085300"/>
              <a:ext cx="468557" cy="453093"/>
            </a:xfrm>
            <a:custGeom>
              <a:avLst/>
              <a:gdLst/>
              <a:ahLst/>
              <a:cxnLst/>
              <a:rect l="l" t="t" r="r" b="b"/>
              <a:pathLst>
                <a:path w="262" h="254" extrusionOk="0">
                  <a:moveTo>
                    <a:pt x="100" y="242"/>
                  </a:moveTo>
                  <a:lnTo>
                    <a:pt x="100" y="242"/>
                  </a:lnTo>
                  <a:lnTo>
                    <a:pt x="102" y="240"/>
                  </a:lnTo>
                  <a:lnTo>
                    <a:pt x="102" y="238"/>
                  </a:lnTo>
                  <a:lnTo>
                    <a:pt x="104" y="236"/>
                  </a:lnTo>
                  <a:lnTo>
                    <a:pt x="106" y="236"/>
                  </a:lnTo>
                  <a:lnTo>
                    <a:pt x="106" y="234"/>
                  </a:lnTo>
                  <a:lnTo>
                    <a:pt x="106" y="232"/>
                  </a:lnTo>
                  <a:lnTo>
                    <a:pt x="106" y="230"/>
                  </a:lnTo>
                  <a:lnTo>
                    <a:pt x="108" y="228"/>
                  </a:lnTo>
                  <a:lnTo>
                    <a:pt x="110" y="228"/>
                  </a:lnTo>
                  <a:lnTo>
                    <a:pt x="112" y="228"/>
                  </a:lnTo>
                  <a:lnTo>
                    <a:pt x="114" y="228"/>
                  </a:lnTo>
                  <a:lnTo>
                    <a:pt x="114" y="230"/>
                  </a:lnTo>
                  <a:lnTo>
                    <a:pt x="114" y="232"/>
                  </a:lnTo>
                  <a:lnTo>
                    <a:pt x="118" y="232"/>
                  </a:lnTo>
                  <a:lnTo>
                    <a:pt x="122" y="232"/>
                  </a:lnTo>
                  <a:lnTo>
                    <a:pt x="134" y="234"/>
                  </a:lnTo>
                  <a:lnTo>
                    <a:pt x="144" y="238"/>
                  </a:lnTo>
                  <a:lnTo>
                    <a:pt x="146" y="254"/>
                  </a:lnTo>
                  <a:lnTo>
                    <a:pt x="154" y="246"/>
                  </a:lnTo>
                  <a:lnTo>
                    <a:pt x="170" y="224"/>
                  </a:lnTo>
                  <a:lnTo>
                    <a:pt x="212" y="208"/>
                  </a:lnTo>
                  <a:lnTo>
                    <a:pt x="254" y="192"/>
                  </a:lnTo>
                  <a:lnTo>
                    <a:pt x="256" y="186"/>
                  </a:lnTo>
                  <a:lnTo>
                    <a:pt x="260" y="172"/>
                  </a:lnTo>
                  <a:lnTo>
                    <a:pt x="262" y="154"/>
                  </a:lnTo>
                  <a:lnTo>
                    <a:pt x="254" y="144"/>
                  </a:lnTo>
                  <a:lnTo>
                    <a:pt x="250" y="144"/>
                  </a:lnTo>
                  <a:lnTo>
                    <a:pt x="210" y="136"/>
                  </a:lnTo>
                  <a:lnTo>
                    <a:pt x="208" y="124"/>
                  </a:lnTo>
                  <a:lnTo>
                    <a:pt x="202" y="116"/>
                  </a:lnTo>
                  <a:lnTo>
                    <a:pt x="202" y="112"/>
                  </a:lnTo>
                  <a:lnTo>
                    <a:pt x="198" y="108"/>
                  </a:lnTo>
                  <a:lnTo>
                    <a:pt x="194" y="108"/>
                  </a:lnTo>
                  <a:lnTo>
                    <a:pt x="190" y="96"/>
                  </a:lnTo>
                  <a:lnTo>
                    <a:pt x="192" y="92"/>
                  </a:lnTo>
                  <a:lnTo>
                    <a:pt x="192" y="90"/>
                  </a:lnTo>
                  <a:lnTo>
                    <a:pt x="192" y="86"/>
                  </a:lnTo>
                  <a:lnTo>
                    <a:pt x="188" y="82"/>
                  </a:lnTo>
                  <a:lnTo>
                    <a:pt x="182" y="78"/>
                  </a:lnTo>
                  <a:lnTo>
                    <a:pt x="180" y="72"/>
                  </a:lnTo>
                  <a:lnTo>
                    <a:pt x="178" y="66"/>
                  </a:lnTo>
                  <a:lnTo>
                    <a:pt x="174" y="64"/>
                  </a:lnTo>
                  <a:lnTo>
                    <a:pt x="172" y="62"/>
                  </a:lnTo>
                  <a:lnTo>
                    <a:pt x="170" y="54"/>
                  </a:lnTo>
                  <a:lnTo>
                    <a:pt x="170" y="48"/>
                  </a:lnTo>
                  <a:lnTo>
                    <a:pt x="158" y="50"/>
                  </a:lnTo>
                  <a:lnTo>
                    <a:pt x="156" y="44"/>
                  </a:lnTo>
                  <a:lnTo>
                    <a:pt x="138" y="40"/>
                  </a:lnTo>
                  <a:lnTo>
                    <a:pt x="116" y="38"/>
                  </a:lnTo>
                  <a:lnTo>
                    <a:pt x="106" y="32"/>
                  </a:lnTo>
                  <a:lnTo>
                    <a:pt x="104" y="24"/>
                  </a:lnTo>
                  <a:lnTo>
                    <a:pt x="96" y="24"/>
                  </a:lnTo>
                  <a:lnTo>
                    <a:pt x="94" y="20"/>
                  </a:lnTo>
                  <a:lnTo>
                    <a:pt x="60" y="0"/>
                  </a:lnTo>
                  <a:lnTo>
                    <a:pt x="60" y="2"/>
                  </a:lnTo>
                  <a:lnTo>
                    <a:pt x="34" y="10"/>
                  </a:lnTo>
                  <a:lnTo>
                    <a:pt x="42" y="22"/>
                  </a:lnTo>
                  <a:lnTo>
                    <a:pt x="40" y="24"/>
                  </a:lnTo>
                  <a:lnTo>
                    <a:pt x="36" y="28"/>
                  </a:lnTo>
                  <a:lnTo>
                    <a:pt x="34" y="30"/>
                  </a:lnTo>
                  <a:lnTo>
                    <a:pt x="30" y="34"/>
                  </a:lnTo>
                  <a:lnTo>
                    <a:pt x="28" y="38"/>
                  </a:lnTo>
                  <a:lnTo>
                    <a:pt x="26" y="38"/>
                  </a:lnTo>
                  <a:lnTo>
                    <a:pt x="14" y="44"/>
                  </a:lnTo>
                  <a:lnTo>
                    <a:pt x="0" y="42"/>
                  </a:lnTo>
                  <a:lnTo>
                    <a:pt x="0" y="50"/>
                  </a:lnTo>
                  <a:lnTo>
                    <a:pt x="10" y="56"/>
                  </a:lnTo>
                  <a:lnTo>
                    <a:pt x="14" y="64"/>
                  </a:lnTo>
                  <a:lnTo>
                    <a:pt x="16" y="70"/>
                  </a:lnTo>
                  <a:lnTo>
                    <a:pt x="22" y="80"/>
                  </a:lnTo>
                  <a:lnTo>
                    <a:pt x="26" y="84"/>
                  </a:lnTo>
                  <a:lnTo>
                    <a:pt x="32" y="88"/>
                  </a:lnTo>
                  <a:lnTo>
                    <a:pt x="32" y="94"/>
                  </a:lnTo>
                  <a:lnTo>
                    <a:pt x="32" y="98"/>
                  </a:lnTo>
                  <a:lnTo>
                    <a:pt x="34" y="104"/>
                  </a:lnTo>
                  <a:lnTo>
                    <a:pt x="34" y="110"/>
                  </a:lnTo>
                  <a:lnTo>
                    <a:pt x="38" y="114"/>
                  </a:lnTo>
                  <a:lnTo>
                    <a:pt x="44" y="118"/>
                  </a:lnTo>
                  <a:lnTo>
                    <a:pt x="50" y="122"/>
                  </a:lnTo>
                  <a:lnTo>
                    <a:pt x="52" y="128"/>
                  </a:lnTo>
                  <a:lnTo>
                    <a:pt x="52" y="132"/>
                  </a:lnTo>
                  <a:lnTo>
                    <a:pt x="50" y="138"/>
                  </a:lnTo>
                  <a:lnTo>
                    <a:pt x="50" y="148"/>
                  </a:lnTo>
                  <a:lnTo>
                    <a:pt x="52" y="154"/>
                  </a:lnTo>
                  <a:lnTo>
                    <a:pt x="52" y="156"/>
                  </a:lnTo>
                  <a:lnTo>
                    <a:pt x="54" y="156"/>
                  </a:lnTo>
                  <a:lnTo>
                    <a:pt x="54" y="166"/>
                  </a:lnTo>
                  <a:lnTo>
                    <a:pt x="56" y="176"/>
                  </a:lnTo>
                  <a:lnTo>
                    <a:pt x="60" y="182"/>
                  </a:lnTo>
                  <a:lnTo>
                    <a:pt x="66" y="186"/>
                  </a:lnTo>
                  <a:lnTo>
                    <a:pt x="72" y="190"/>
                  </a:lnTo>
                  <a:lnTo>
                    <a:pt x="78" y="194"/>
                  </a:lnTo>
                  <a:lnTo>
                    <a:pt x="80" y="200"/>
                  </a:lnTo>
                  <a:lnTo>
                    <a:pt x="80" y="206"/>
                  </a:lnTo>
                  <a:lnTo>
                    <a:pt x="82" y="212"/>
                  </a:lnTo>
                  <a:lnTo>
                    <a:pt x="82" y="216"/>
                  </a:lnTo>
                  <a:lnTo>
                    <a:pt x="90" y="220"/>
                  </a:lnTo>
                  <a:lnTo>
                    <a:pt x="100" y="236"/>
                  </a:lnTo>
                  <a:lnTo>
                    <a:pt x="100" y="242"/>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5" name="Google Shape;285;p28"/>
            <p:cNvSpPr/>
            <p:nvPr/>
          </p:nvSpPr>
          <p:spPr>
            <a:xfrm>
              <a:off x="5132064" y="3033239"/>
              <a:ext cx="52577" cy="46392"/>
            </a:xfrm>
            <a:custGeom>
              <a:avLst/>
              <a:gdLst/>
              <a:ahLst/>
              <a:cxnLst/>
              <a:rect l="l" t="t" r="r" b="b"/>
              <a:pathLst>
                <a:path w="30" h="26" extrusionOk="0">
                  <a:moveTo>
                    <a:pt x="4" y="12"/>
                  </a:moveTo>
                  <a:lnTo>
                    <a:pt x="4" y="12"/>
                  </a:lnTo>
                  <a:lnTo>
                    <a:pt x="4" y="14"/>
                  </a:lnTo>
                  <a:lnTo>
                    <a:pt x="0" y="14"/>
                  </a:lnTo>
                  <a:lnTo>
                    <a:pt x="0" y="18"/>
                  </a:lnTo>
                  <a:lnTo>
                    <a:pt x="0" y="20"/>
                  </a:lnTo>
                  <a:lnTo>
                    <a:pt x="2" y="20"/>
                  </a:lnTo>
                  <a:lnTo>
                    <a:pt x="6" y="22"/>
                  </a:lnTo>
                  <a:lnTo>
                    <a:pt x="8" y="20"/>
                  </a:lnTo>
                  <a:lnTo>
                    <a:pt x="10" y="20"/>
                  </a:lnTo>
                  <a:lnTo>
                    <a:pt x="12" y="26"/>
                  </a:lnTo>
                  <a:lnTo>
                    <a:pt x="14" y="26"/>
                  </a:lnTo>
                  <a:lnTo>
                    <a:pt x="16" y="26"/>
                  </a:lnTo>
                  <a:lnTo>
                    <a:pt x="18" y="22"/>
                  </a:lnTo>
                  <a:lnTo>
                    <a:pt x="18" y="20"/>
                  </a:lnTo>
                  <a:lnTo>
                    <a:pt x="18" y="18"/>
                  </a:lnTo>
                  <a:lnTo>
                    <a:pt x="20" y="18"/>
                  </a:lnTo>
                  <a:lnTo>
                    <a:pt x="26" y="20"/>
                  </a:lnTo>
                  <a:lnTo>
                    <a:pt x="28" y="20"/>
                  </a:lnTo>
                  <a:lnTo>
                    <a:pt x="30" y="20"/>
                  </a:lnTo>
                  <a:lnTo>
                    <a:pt x="30" y="16"/>
                  </a:lnTo>
                  <a:lnTo>
                    <a:pt x="30" y="10"/>
                  </a:lnTo>
                  <a:lnTo>
                    <a:pt x="26" y="2"/>
                  </a:lnTo>
                  <a:lnTo>
                    <a:pt x="24" y="4"/>
                  </a:lnTo>
                  <a:lnTo>
                    <a:pt x="20" y="6"/>
                  </a:lnTo>
                  <a:lnTo>
                    <a:pt x="16" y="6"/>
                  </a:lnTo>
                  <a:lnTo>
                    <a:pt x="12" y="6"/>
                  </a:lnTo>
                  <a:lnTo>
                    <a:pt x="6" y="0"/>
                  </a:lnTo>
                  <a:lnTo>
                    <a:pt x="6" y="6"/>
                  </a:lnTo>
                  <a:lnTo>
                    <a:pt x="4" y="10"/>
                  </a:lnTo>
                  <a:lnTo>
                    <a:pt x="4" y="12"/>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6" name="Google Shape;286;p28"/>
            <p:cNvSpPr/>
            <p:nvPr/>
          </p:nvSpPr>
          <p:spPr>
            <a:xfrm>
              <a:off x="7550622" y="1343032"/>
              <a:ext cx="18557" cy="18557"/>
            </a:xfrm>
            <a:custGeom>
              <a:avLst/>
              <a:gdLst/>
              <a:ahLst/>
              <a:cxnLst/>
              <a:rect l="l" t="t" r="r" b="b"/>
              <a:pathLst>
                <a:path w="10" h="10" extrusionOk="0">
                  <a:moveTo>
                    <a:pt x="2" y="0"/>
                  </a:moveTo>
                  <a:lnTo>
                    <a:pt x="2" y="0"/>
                  </a:lnTo>
                  <a:lnTo>
                    <a:pt x="2" y="2"/>
                  </a:lnTo>
                  <a:lnTo>
                    <a:pt x="0" y="4"/>
                  </a:lnTo>
                  <a:lnTo>
                    <a:pt x="0" y="8"/>
                  </a:lnTo>
                  <a:lnTo>
                    <a:pt x="0" y="10"/>
                  </a:lnTo>
                  <a:lnTo>
                    <a:pt x="0" y="8"/>
                  </a:lnTo>
                  <a:lnTo>
                    <a:pt x="0" y="10"/>
                  </a:lnTo>
                  <a:lnTo>
                    <a:pt x="4" y="10"/>
                  </a:lnTo>
                  <a:lnTo>
                    <a:pt x="6" y="10"/>
                  </a:lnTo>
                  <a:lnTo>
                    <a:pt x="10" y="4"/>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7" name="Google Shape;287;p28"/>
            <p:cNvSpPr/>
            <p:nvPr/>
          </p:nvSpPr>
          <p:spPr>
            <a:xfrm>
              <a:off x="7648045" y="1372413"/>
              <a:ext cx="63402" cy="278351"/>
            </a:xfrm>
            <a:custGeom>
              <a:avLst/>
              <a:gdLst/>
              <a:ahLst/>
              <a:cxnLst/>
              <a:rect l="l" t="t" r="r" b="b"/>
              <a:pathLst>
                <a:path w="36" h="156" extrusionOk="0">
                  <a:moveTo>
                    <a:pt x="14" y="0"/>
                  </a:moveTo>
                  <a:lnTo>
                    <a:pt x="14" y="0"/>
                  </a:lnTo>
                  <a:lnTo>
                    <a:pt x="12" y="4"/>
                  </a:lnTo>
                  <a:lnTo>
                    <a:pt x="8" y="6"/>
                  </a:lnTo>
                  <a:lnTo>
                    <a:pt x="12" y="12"/>
                  </a:lnTo>
                  <a:lnTo>
                    <a:pt x="12" y="16"/>
                  </a:lnTo>
                  <a:lnTo>
                    <a:pt x="12" y="22"/>
                  </a:lnTo>
                  <a:lnTo>
                    <a:pt x="8" y="24"/>
                  </a:lnTo>
                  <a:lnTo>
                    <a:pt x="4" y="28"/>
                  </a:lnTo>
                  <a:lnTo>
                    <a:pt x="2" y="30"/>
                  </a:lnTo>
                  <a:lnTo>
                    <a:pt x="2" y="38"/>
                  </a:lnTo>
                  <a:lnTo>
                    <a:pt x="2" y="46"/>
                  </a:lnTo>
                  <a:lnTo>
                    <a:pt x="4" y="58"/>
                  </a:lnTo>
                  <a:lnTo>
                    <a:pt x="6" y="68"/>
                  </a:lnTo>
                  <a:lnTo>
                    <a:pt x="4" y="80"/>
                  </a:lnTo>
                  <a:lnTo>
                    <a:pt x="2" y="98"/>
                  </a:lnTo>
                  <a:lnTo>
                    <a:pt x="4" y="98"/>
                  </a:lnTo>
                  <a:lnTo>
                    <a:pt x="4" y="100"/>
                  </a:lnTo>
                  <a:lnTo>
                    <a:pt x="4" y="106"/>
                  </a:lnTo>
                  <a:lnTo>
                    <a:pt x="2" y="110"/>
                  </a:lnTo>
                  <a:lnTo>
                    <a:pt x="6" y="118"/>
                  </a:lnTo>
                  <a:lnTo>
                    <a:pt x="4" y="134"/>
                  </a:lnTo>
                  <a:lnTo>
                    <a:pt x="0" y="154"/>
                  </a:lnTo>
                  <a:lnTo>
                    <a:pt x="4" y="146"/>
                  </a:lnTo>
                  <a:lnTo>
                    <a:pt x="8" y="144"/>
                  </a:lnTo>
                  <a:lnTo>
                    <a:pt x="10" y="146"/>
                  </a:lnTo>
                  <a:lnTo>
                    <a:pt x="16" y="150"/>
                  </a:lnTo>
                  <a:lnTo>
                    <a:pt x="18" y="152"/>
                  </a:lnTo>
                  <a:lnTo>
                    <a:pt x="20" y="156"/>
                  </a:lnTo>
                  <a:lnTo>
                    <a:pt x="20" y="150"/>
                  </a:lnTo>
                  <a:lnTo>
                    <a:pt x="20" y="146"/>
                  </a:lnTo>
                  <a:lnTo>
                    <a:pt x="14" y="138"/>
                  </a:lnTo>
                  <a:lnTo>
                    <a:pt x="12" y="134"/>
                  </a:lnTo>
                  <a:lnTo>
                    <a:pt x="10" y="128"/>
                  </a:lnTo>
                  <a:lnTo>
                    <a:pt x="10" y="120"/>
                  </a:lnTo>
                  <a:lnTo>
                    <a:pt x="12" y="112"/>
                  </a:lnTo>
                  <a:lnTo>
                    <a:pt x="16" y="94"/>
                  </a:lnTo>
                  <a:lnTo>
                    <a:pt x="18" y="94"/>
                  </a:lnTo>
                  <a:lnTo>
                    <a:pt x="18" y="90"/>
                  </a:lnTo>
                  <a:lnTo>
                    <a:pt x="22" y="90"/>
                  </a:lnTo>
                  <a:lnTo>
                    <a:pt x="28" y="90"/>
                  </a:lnTo>
                  <a:lnTo>
                    <a:pt x="36" y="98"/>
                  </a:lnTo>
                  <a:lnTo>
                    <a:pt x="30" y="88"/>
                  </a:lnTo>
                  <a:lnTo>
                    <a:pt x="28" y="82"/>
                  </a:lnTo>
                  <a:lnTo>
                    <a:pt x="24" y="78"/>
                  </a:lnTo>
                  <a:lnTo>
                    <a:pt x="22" y="78"/>
                  </a:lnTo>
                  <a:lnTo>
                    <a:pt x="22" y="70"/>
                  </a:lnTo>
                  <a:lnTo>
                    <a:pt x="22" y="60"/>
                  </a:lnTo>
                  <a:lnTo>
                    <a:pt x="22" y="48"/>
                  </a:lnTo>
                  <a:lnTo>
                    <a:pt x="20" y="42"/>
                  </a:lnTo>
                  <a:lnTo>
                    <a:pt x="22" y="38"/>
                  </a:lnTo>
                  <a:lnTo>
                    <a:pt x="24" y="32"/>
                  </a:lnTo>
                  <a:lnTo>
                    <a:pt x="20" y="26"/>
                  </a:lnTo>
                  <a:lnTo>
                    <a:pt x="16" y="20"/>
                  </a:lnTo>
                  <a:lnTo>
                    <a:pt x="18" y="14"/>
                  </a:lnTo>
                  <a:lnTo>
                    <a:pt x="20" y="12"/>
                  </a:lnTo>
                  <a:lnTo>
                    <a:pt x="20" y="8"/>
                  </a:lnTo>
                  <a:lnTo>
                    <a:pt x="18" y="4"/>
                  </a:lnTo>
                  <a:lnTo>
                    <a:pt x="1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8" name="Google Shape;288;p28"/>
            <p:cNvSpPr/>
            <p:nvPr/>
          </p:nvSpPr>
          <p:spPr>
            <a:xfrm>
              <a:off x="6802168" y="1322929"/>
              <a:ext cx="140722" cy="156186"/>
            </a:xfrm>
            <a:custGeom>
              <a:avLst/>
              <a:gdLst/>
              <a:ahLst/>
              <a:cxnLst/>
              <a:rect l="l" t="t" r="r" b="b"/>
              <a:pathLst>
                <a:path w="78" h="88" extrusionOk="0">
                  <a:moveTo>
                    <a:pt x="76" y="0"/>
                  </a:moveTo>
                  <a:lnTo>
                    <a:pt x="78" y="0"/>
                  </a:lnTo>
                  <a:lnTo>
                    <a:pt x="74" y="10"/>
                  </a:lnTo>
                  <a:lnTo>
                    <a:pt x="76" y="18"/>
                  </a:lnTo>
                  <a:lnTo>
                    <a:pt x="76" y="28"/>
                  </a:lnTo>
                  <a:lnTo>
                    <a:pt x="70" y="36"/>
                  </a:lnTo>
                  <a:lnTo>
                    <a:pt x="70" y="34"/>
                  </a:lnTo>
                  <a:lnTo>
                    <a:pt x="68" y="34"/>
                  </a:lnTo>
                  <a:lnTo>
                    <a:pt x="66" y="34"/>
                  </a:lnTo>
                  <a:lnTo>
                    <a:pt x="64" y="38"/>
                  </a:lnTo>
                  <a:lnTo>
                    <a:pt x="62" y="40"/>
                  </a:lnTo>
                  <a:lnTo>
                    <a:pt x="64" y="42"/>
                  </a:lnTo>
                  <a:lnTo>
                    <a:pt x="68" y="44"/>
                  </a:lnTo>
                  <a:lnTo>
                    <a:pt x="58" y="52"/>
                  </a:lnTo>
                  <a:lnTo>
                    <a:pt x="58" y="54"/>
                  </a:lnTo>
                  <a:lnTo>
                    <a:pt x="54" y="54"/>
                  </a:lnTo>
                  <a:lnTo>
                    <a:pt x="50" y="54"/>
                  </a:lnTo>
                  <a:lnTo>
                    <a:pt x="50" y="56"/>
                  </a:lnTo>
                  <a:lnTo>
                    <a:pt x="48" y="58"/>
                  </a:lnTo>
                  <a:lnTo>
                    <a:pt x="44" y="60"/>
                  </a:lnTo>
                  <a:lnTo>
                    <a:pt x="44" y="62"/>
                  </a:lnTo>
                  <a:lnTo>
                    <a:pt x="40" y="62"/>
                  </a:lnTo>
                  <a:lnTo>
                    <a:pt x="36" y="62"/>
                  </a:lnTo>
                  <a:lnTo>
                    <a:pt x="32" y="68"/>
                  </a:lnTo>
                  <a:lnTo>
                    <a:pt x="26" y="76"/>
                  </a:lnTo>
                  <a:lnTo>
                    <a:pt x="22" y="84"/>
                  </a:lnTo>
                  <a:lnTo>
                    <a:pt x="18" y="86"/>
                  </a:lnTo>
                  <a:lnTo>
                    <a:pt x="14" y="88"/>
                  </a:lnTo>
                  <a:lnTo>
                    <a:pt x="10" y="88"/>
                  </a:lnTo>
                  <a:lnTo>
                    <a:pt x="6" y="86"/>
                  </a:lnTo>
                  <a:lnTo>
                    <a:pt x="0" y="82"/>
                  </a:lnTo>
                  <a:lnTo>
                    <a:pt x="14" y="76"/>
                  </a:lnTo>
                  <a:lnTo>
                    <a:pt x="18" y="72"/>
                  </a:lnTo>
                  <a:lnTo>
                    <a:pt x="24" y="66"/>
                  </a:lnTo>
                  <a:lnTo>
                    <a:pt x="26" y="62"/>
                  </a:lnTo>
                  <a:lnTo>
                    <a:pt x="28" y="58"/>
                  </a:lnTo>
                  <a:lnTo>
                    <a:pt x="32" y="56"/>
                  </a:lnTo>
                  <a:lnTo>
                    <a:pt x="36" y="56"/>
                  </a:lnTo>
                  <a:lnTo>
                    <a:pt x="38" y="52"/>
                  </a:lnTo>
                  <a:lnTo>
                    <a:pt x="38" y="48"/>
                  </a:lnTo>
                  <a:lnTo>
                    <a:pt x="42" y="46"/>
                  </a:lnTo>
                  <a:lnTo>
                    <a:pt x="44" y="46"/>
                  </a:lnTo>
                  <a:lnTo>
                    <a:pt x="52" y="38"/>
                  </a:lnTo>
                  <a:lnTo>
                    <a:pt x="60" y="24"/>
                  </a:lnTo>
                  <a:lnTo>
                    <a:pt x="74" y="0"/>
                  </a:lnTo>
                  <a:lnTo>
                    <a:pt x="76"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9" name="Google Shape;289;p28"/>
            <p:cNvSpPr/>
            <p:nvPr/>
          </p:nvSpPr>
          <p:spPr>
            <a:xfrm>
              <a:off x="7555261" y="492516"/>
              <a:ext cx="63402" cy="85052"/>
            </a:xfrm>
            <a:custGeom>
              <a:avLst/>
              <a:gdLst/>
              <a:ahLst/>
              <a:cxnLst/>
              <a:rect l="l" t="t" r="r" b="b"/>
              <a:pathLst>
                <a:path w="36" h="48" extrusionOk="0">
                  <a:moveTo>
                    <a:pt x="16" y="0"/>
                  </a:moveTo>
                  <a:lnTo>
                    <a:pt x="16" y="0"/>
                  </a:lnTo>
                  <a:lnTo>
                    <a:pt x="10" y="10"/>
                  </a:lnTo>
                  <a:lnTo>
                    <a:pt x="4" y="20"/>
                  </a:lnTo>
                  <a:lnTo>
                    <a:pt x="0" y="22"/>
                  </a:lnTo>
                  <a:lnTo>
                    <a:pt x="4" y="34"/>
                  </a:lnTo>
                  <a:lnTo>
                    <a:pt x="6" y="42"/>
                  </a:lnTo>
                  <a:lnTo>
                    <a:pt x="8" y="46"/>
                  </a:lnTo>
                  <a:lnTo>
                    <a:pt x="12" y="48"/>
                  </a:lnTo>
                  <a:lnTo>
                    <a:pt x="14" y="48"/>
                  </a:lnTo>
                  <a:lnTo>
                    <a:pt x="20" y="48"/>
                  </a:lnTo>
                  <a:lnTo>
                    <a:pt x="26" y="42"/>
                  </a:lnTo>
                  <a:lnTo>
                    <a:pt x="26" y="40"/>
                  </a:lnTo>
                  <a:lnTo>
                    <a:pt x="26" y="38"/>
                  </a:lnTo>
                  <a:lnTo>
                    <a:pt x="32" y="32"/>
                  </a:lnTo>
                  <a:lnTo>
                    <a:pt x="36" y="28"/>
                  </a:lnTo>
                  <a:lnTo>
                    <a:pt x="36" y="22"/>
                  </a:lnTo>
                  <a:lnTo>
                    <a:pt x="26" y="12"/>
                  </a:lnTo>
                  <a:lnTo>
                    <a:pt x="16"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0" name="Google Shape;290;p28"/>
            <p:cNvSpPr/>
            <p:nvPr/>
          </p:nvSpPr>
          <p:spPr>
            <a:xfrm>
              <a:off x="7680519" y="514165"/>
              <a:ext cx="38660" cy="35567"/>
            </a:xfrm>
            <a:custGeom>
              <a:avLst/>
              <a:gdLst/>
              <a:ahLst/>
              <a:cxnLst/>
              <a:rect l="l" t="t" r="r" b="b"/>
              <a:pathLst>
                <a:path w="22" h="20" extrusionOk="0">
                  <a:moveTo>
                    <a:pt x="0" y="0"/>
                  </a:moveTo>
                  <a:lnTo>
                    <a:pt x="0" y="0"/>
                  </a:lnTo>
                  <a:lnTo>
                    <a:pt x="0" y="10"/>
                  </a:lnTo>
                  <a:lnTo>
                    <a:pt x="2" y="16"/>
                  </a:lnTo>
                  <a:lnTo>
                    <a:pt x="4" y="18"/>
                  </a:lnTo>
                  <a:lnTo>
                    <a:pt x="6" y="20"/>
                  </a:lnTo>
                  <a:lnTo>
                    <a:pt x="14" y="18"/>
                  </a:lnTo>
                  <a:lnTo>
                    <a:pt x="22" y="12"/>
                  </a:lnTo>
                  <a:lnTo>
                    <a:pt x="18" y="8"/>
                  </a:lnTo>
                  <a:lnTo>
                    <a:pt x="18" y="4"/>
                  </a:lnTo>
                  <a:lnTo>
                    <a:pt x="8" y="6"/>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1" name="Google Shape;291;p28"/>
            <p:cNvSpPr/>
            <p:nvPr/>
          </p:nvSpPr>
          <p:spPr>
            <a:xfrm>
              <a:off x="7765570" y="520351"/>
              <a:ext cx="78866" cy="35567"/>
            </a:xfrm>
            <a:custGeom>
              <a:avLst/>
              <a:gdLst/>
              <a:ahLst/>
              <a:cxnLst/>
              <a:rect l="l" t="t" r="r" b="b"/>
              <a:pathLst>
                <a:path w="44" h="20" extrusionOk="0">
                  <a:moveTo>
                    <a:pt x="0" y="0"/>
                  </a:moveTo>
                  <a:lnTo>
                    <a:pt x="0" y="0"/>
                  </a:lnTo>
                  <a:lnTo>
                    <a:pt x="6" y="12"/>
                  </a:lnTo>
                  <a:lnTo>
                    <a:pt x="10" y="16"/>
                  </a:lnTo>
                  <a:lnTo>
                    <a:pt x="14" y="18"/>
                  </a:lnTo>
                  <a:lnTo>
                    <a:pt x="20" y="20"/>
                  </a:lnTo>
                  <a:lnTo>
                    <a:pt x="24" y="20"/>
                  </a:lnTo>
                  <a:lnTo>
                    <a:pt x="30" y="18"/>
                  </a:lnTo>
                  <a:lnTo>
                    <a:pt x="36" y="14"/>
                  </a:lnTo>
                  <a:lnTo>
                    <a:pt x="40" y="12"/>
                  </a:lnTo>
                  <a:lnTo>
                    <a:pt x="44" y="12"/>
                  </a:lnTo>
                  <a:lnTo>
                    <a:pt x="42" y="8"/>
                  </a:lnTo>
                  <a:lnTo>
                    <a:pt x="40" y="6"/>
                  </a:lnTo>
                  <a:lnTo>
                    <a:pt x="32" y="2"/>
                  </a:lnTo>
                  <a:lnTo>
                    <a:pt x="20" y="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2" name="Google Shape;292;p28"/>
            <p:cNvSpPr/>
            <p:nvPr/>
          </p:nvSpPr>
          <p:spPr>
            <a:xfrm>
              <a:off x="6989281" y="574475"/>
              <a:ext cx="17010" cy="21649"/>
            </a:xfrm>
            <a:custGeom>
              <a:avLst/>
              <a:gdLst/>
              <a:ahLst/>
              <a:cxnLst/>
              <a:rect l="l" t="t" r="r" b="b"/>
              <a:pathLst>
                <a:path w="10" h="12" extrusionOk="0">
                  <a:moveTo>
                    <a:pt x="8" y="0"/>
                  </a:moveTo>
                  <a:lnTo>
                    <a:pt x="8" y="0"/>
                  </a:lnTo>
                  <a:lnTo>
                    <a:pt x="4" y="4"/>
                  </a:lnTo>
                  <a:lnTo>
                    <a:pt x="0" y="8"/>
                  </a:lnTo>
                  <a:lnTo>
                    <a:pt x="0" y="12"/>
                  </a:lnTo>
                  <a:lnTo>
                    <a:pt x="6" y="10"/>
                  </a:lnTo>
                  <a:lnTo>
                    <a:pt x="8" y="4"/>
                  </a:lnTo>
                  <a:lnTo>
                    <a:pt x="10" y="2"/>
                  </a:lnTo>
                  <a:lnTo>
                    <a:pt x="8"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3" name="Google Shape;293;p28"/>
            <p:cNvSpPr/>
            <p:nvPr/>
          </p:nvSpPr>
          <p:spPr>
            <a:xfrm>
              <a:off x="7615570" y="574475"/>
              <a:ext cx="10825" cy="17010"/>
            </a:xfrm>
            <a:custGeom>
              <a:avLst/>
              <a:gdLst/>
              <a:ahLst/>
              <a:cxnLst/>
              <a:rect l="l" t="t" r="r" b="b"/>
              <a:pathLst>
                <a:path w="6" h="10" extrusionOk="0">
                  <a:moveTo>
                    <a:pt x="2" y="0"/>
                  </a:moveTo>
                  <a:lnTo>
                    <a:pt x="0" y="8"/>
                  </a:lnTo>
                  <a:lnTo>
                    <a:pt x="6" y="10"/>
                  </a:lnTo>
                  <a:lnTo>
                    <a:pt x="6" y="4"/>
                  </a:lnTo>
                  <a:lnTo>
                    <a:pt x="4" y="2"/>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4" name="Google Shape;294;p28"/>
            <p:cNvSpPr/>
            <p:nvPr/>
          </p:nvSpPr>
          <p:spPr>
            <a:xfrm>
              <a:off x="7612478" y="585299"/>
              <a:ext cx="77320" cy="43299"/>
            </a:xfrm>
            <a:custGeom>
              <a:avLst/>
              <a:gdLst/>
              <a:ahLst/>
              <a:cxnLst/>
              <a:rect l="l" t="t" r="r" b="b"/>
              <a:pathLst>
                <a:path w="44" h="24" extrusionOk="0">
                  <a:moveTo>
                    <a:pt x="20" y="0"/>
                  </a:moveTo>
                  <a:lnTo>
                    <a:pt x="20" y="0"/>
                  </a:lnTo>
                  <a:lnTo>
                    <a:pt x="4" y="14"/>
                  </a:lnTo>
                  <a:lnTo>
                    <a:pt x="2" y="16"/>
                  </a:lnTo>
                  <a:lnTo>
                    <a:pt x="0" y="18"/>
                  </a:lnTo>
                  <a:lnTo>
                    <a:pt x="20" y="22"/>
                  </a:lnTo>
                  <a:lnTo>
                    <a:pt x="44" y="24"/>
                  </a:lnTo>
                  <a:lnTo>
                    <a:pt x="44" y="18"/>
                  </a:lnTo>
                  <a:lnTo>
                    <a:pt x="44" y="12"/>
                  </a:lnTo>
                  <a:lnTo>
                    <a:pt x="34" y="6"/>
                  </a:lnTo>
                  <a:lnTo>
                    <a:pt x="28" y="2"/>
                  </a:lnTo>
                  <a:lnTo>
                    <a:pt x="26" y="0"/>
                  </a:lnTo>
                  <a:lnTo>
                    <a:pt x="2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5" name="Google Shape;295;p28"/>
            <p:cNvSpPr/>
            <p:nvPr/>
          </p:nvSpPr>
          <p:spPr>
            <a:xfrm>
              <a:off x="7351137" y="639423"/>
              <a:ext cx="13918" cy="6186"/>
            </a:xfrm>
            <a:custGeom>
              <a:avLst/>
              <a:gdLst/>
              <a:ahLst/>
              <a:cxnLst/>
              <a:rect l="l" t="t" r="r" b="b"/>
              <a:pathLst>
                <a:path w="8" h="4" extrusionOk="0">
                  <a:moveTo>
                    <a:pt x="0" y="0"/>
                  </a:moveTo>
                  <a:lnTo>
                    <a:pt x="0" y="0"/>
                  </a:lnTo>
                  <a:lnTo>
                    <a:pt x="2" y="4"/>
                  </a:lnTo>
                  <a:lnTo>
                    <a:pt x="8" y="2"/>
                  </a:lnTo>
                  <a:lnTo>
                    <a:pt x="8" y="0"/>
                  </a:lnTo>
                  <a:lnTo>
                    <a:pt x="6"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6" name="Google Shape;296;p28"/>
            <p:cNvSpPr/>
            <p:nvPr/>
          </p:nvSpPr>
          <p:spPr>
            <a:xfrm>
              <a:off x="7003199" y="653341"/>
              <a:ext cx="7732" cy="10825"/>
            </a:xfrm>
            <a:custGeom>
              <a:avLst/>
              <a:gdLst/>
              <a:ahLst/>
              <a:cxnLst/>
              <a:rect l="l" t="t" r="r" b="b"/>
              <a:pathLst>
                <a:path w="4" h="6" extrusionOk="0">
                  <a:moveTo>
                    <a:pt x="4" y="0"/>
                  </a:moveTo>
                  <a:lnTo>
                    <a:pt x="4" y="0"/>
                  </a:lnTo>
                  <a:lnTo>
                    <a:pt x="2" y="6"/>
                  </a:lnTo>
                  <a:lnTo>
                    <a:pt x="0" y="6"/>
                  </a:lnTo>
                  <a:lnTo>
                    <a:pt x="0" y="4"/>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7" name="Google Shape;297;p28"/>
            <p:cNvSpPr/>
            <p:nvPr/>
          </p:nvSpPr>
          <p:spPr>
            <a:xfrm>
              <a:off x="8484643" y="702825"/>
              <a:ext cx="75773" cy="32474"/>
            </a:xfrm>
            <a:custGeom>
              <a:avLst/>
              <a:gdLst/>
              <a:ahLst/>
              <a:cxnLst/>
              <a:rect l="l" t="t" r="r" b="b"/>
              <a:pathLst>
                <a:path w="42" h="18" extrusionOk="0">
                  <a:moveTo>
                    <a:pt x="12" y="0"/>
                  </a:moveTo>
                  <a:lnTo>
                    <a:pt x="12" y="0"/>
                  </a:lnTo>
                  <a:lnTo>
                    <a:pt x="8" y="4"/>
                  </a:lnTo>
                  <a:lnTo>
                    <a:pt x="4" y="8"/>
                  </a:lnTo>
                  <a:lnTo>
                    <a:pt x="0" y="16"/>
                  </a:lnTo>
                  <a:lnTo>
                    <a:pt x="8" y="16"/>
                  </a:lnTo>
                  <a:lnTo>
                    <a:pt x="14" y="18"/>
                  </a:lnTo>
                  <a:lnTo>
                    <a:pt x="16" y="16"/>
                  </a:lnTo>
                  <a:lnTo>
                    <a:pt x="18" y="14"/>
                  </a:lnTo>
                  <a:lnTo>
                    <a:pt x="20" y="14"/>
                  </a:lnTo>
                  <a:lnTo>
                    <a:pt x="40" y="18"/>
                  </a:lnTo>
                  <a:lnTo>
                    <a:pt x="42" y="10"/>
                  </a:lnTo>
                  <a:lnTo>
                    <a:pt x="28" y="4"/>
                  </a:lnTo>
                  <a:lnTo>
                    <a:pt x="20" y="0"/>
                  </a:lnTo>
                  <a:lnTo>
                    <a:pt x="1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8" name="Google Shape;298;p28"/>
            <p:cNvSpPr/>
            <p:nvPr/>
          </p:nvSpPr>
          <p:spPr>
            <a:xfrm>
              <a:off x="7858354" y="710557"/>
              <a:ext cx="32474" cy="24742"/>
            </a:xfrm>
            <a:custGeom>
              <a:avLst/>
              <a:gdLst/>
              <a:ahLst/>
              <a:cxnLst/>
              <a:rect l="l" t="t" r="r" b="b"/>
              <a:pathLst>
                <a:path w="18" h="14" extrusionOk="0">
                  <a:moveTo>
                    <a:pt x="4" y="0"/>
                  </a:moveTo>
                  <a:lnTo>
                    <a:pt x="4" y="0"/>
                  </a:lnTo>
                  <a:lnTo>
                    <a:pt x="0" y="14"/>
                  </a:lnTo>
                  <a:lnTo>
                    <a:pt x="8" y="14"/>
                  </a:lnTo>
                  <a:lnTo>
                    <a:pt x="16" y="14"/>
                  </a:lnTo>
                  <a:lnTo>
                    <a:pt x="18" y="10"/>
                  </a:lnTo>
                  <a:lnTo>
                    <a:pt x="16" y="10"/>
                  </a:lnTo>
                  <a:lnTo>
                    <a:pt x="16" y="6"/>
                  </a:lnTo>
                  <a:lnTo>
                    <a:pt x="14" y="6"/>
                  </a:lnTo>
                  <a:lnTo>
                    <a:pt x="10" y="0"/>
                  </a:lnTo>
                  <a:lnTo>
                    <a:pt x="6" y="0"/>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9" name="Google Shape;299;p28"/>
            <p:cNvSpPr/>
            <p:nvPr/>
          </p:nvSpPr>
          <p:spPr>
            <a:xfrm>
              <a:off x="7955777" y="1483753"/>
              <a:ext cx="13918" cy="13918"/>
            </a:xfrm>
            <a:custGeom>
              <a:avLst/>
              <a:gdLst/>
              <a:ahLst/>
              <a:cxnLst/>
              <a:rect l="l" t="t" r="r" b="b"/>
              <a:pathLst>
                <a:path w="8" h="8" extrusionOk="0">
                  <a:moveTo>
                    <a:pt x="8" y="0"/>
                  </a:moveTo>
                  <a:lnTo>
                    <a:pt x="8" y="0"/>
                  </a:lnTo>
                  <a:lnTo>
                    <a:pt x="0" y="4"/>
                  </a:lnTo>
                  <a:lnTo>
                    <a:pt x="0" y="8"/>
                  </a:lnTo>
                  <a:lnTo>
                    <a:pt x="4" y="8"/>
                  </a:lnTo>
                  <a:lnTo>
                    <a:pt x="8" y="2"/>
                  </a:lnTo>
                  <a:lnTo>
                    <a:pt x="8"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0" name="Google Shape;300;p28"/>
            <p:cNvSpPr/>
            <p:nvPr/>
          </p:nvSpPr>
          <p:spPr>
            <a:xfrm>
              <a:off x="7318663" y="620866"/>
              <a:ext cx="6186" cy="7732"/>
            </a:xfrm>
            <a:custGeom>
              <a:avLst/>
              <a:gdLst/>
              <a:ahLst/>
              <a:cxnLst/>
              <a:rect l="l" t="t" r="r" b="b"/>
              <a:pathLst>
                <a:path w="4" h="4" extrusionOk="0">
                  <a:moveTo>
                    <a:pt x="0" y="0"/>
                  </a:moveTo>
                  <a:lnTo>
                    <a:pt x="2" y="4"/>
                  </a:lnTo>
                  <a:lnTo>
                    <a:pt x="4" y="4"/>
                  </a:lnTo>
                  <a:lnTo>
                    <a:pt x="4" y="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1" name="Google Shape;301;p28"/>
            <p:cNvSpPr/>
            <p:nvPr/>
          </p:nvSpPr>
          <p:spPr>
            <a:xfrm>
              <a:off x="7300106" y="628598"/>
              <a:ext cx="7732" cy="6186"/>
            </a:xfrm>
            <a:custGeom>
              <a:avLst/>
              <a:gdLst/>
              <a:ahLst/>
              <a:cxnLst/>
              <a:rect l="l" t="t" r="r" b="b"/>
              <a:pathLst>
                <a:path w="4" h="4" extrusionOk="0">
                  <a:moveTo>
                    <a:pt x="0" y="0"/>
                  </a:moveTo>
                  <a:lnTo>
                    <a:pt x="0" y="0"/>
                  </a:lnTo>
                  <a:lnTo>
                    <a:pt x="0" y="2"/>
                  </a:lnTo>
                  <a:lnTo>
                    <a:pt x="2" y="4"/>
                  </a:lnTo>
                  <a:lnTo>
                    <a:pt x="4"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2" name="Google Shape;302;p28"/>
            <p:cNvSpPr/>
            <p:nvPr/>
          </p:nvSpPr>
          <p:spPr>
            <a:xfrm>
              <a:off x="7239797" y="631691"/>
              <a:ext cx="6186" cy="7732"/>
            </a:xfrm>
            <a:custGeom>
              <a:avLst/>
              <a:gdLst/>
              <a:ahLst/>
              <a:cxnLst/>
              <a:rect l="l" t="t" r="r" b="b"/>
              <a:pathLst>
                <a:path w="4" h="4" extrusionOk="0">
                  <a:moveTo>
                    <a:pt x="2" y="0"/>
                  </a:moveTo>
                  <a:lnTo>
                    <a:pt x="2" y="0"/>
                  </a:lnTo>
                  <a:lnTo>
                    <a:pt x="0" y="0"/>
                  </a:lnTo>
                  <a:lnTo>
                    <a:pt x="0" y="2"/>
                  </a:lnTo>
                  <a:lnTo>
                    <a:pt x="4" y="4"/>
                  </a:lnTo>
                  <a:lnTo>
                    <a:pt x="4"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3" name="Google Shape;303;p28"/>
            <p:cNvSpPr/>
            <p:nvPr/>
          </p:nvSpPr>
          <p:spPr>
            <a:xfrm>
              <a:off x="7335673" y="631691"/>
              <a:ext cx="10825" cy="7732"/>
            </a:xfrm>
            <a:custGeom>
              <a:avLst/>
              <a:gdLst/>
              <a:ahLst/>
              <a:cxnLst/>
              <a:rect l="l" t="t" r="r" b="b"/>
              <a:pathLst>
                <a:path w="6" h="4" extrusionOk="0">
                  <a:moveTo>
                    <a:pt x="2" y="0"/>
                  </a:moveTo>
                  <a:lnTo>
                    <a:pt x="2" y="0"/>
                  </a:lnTo>
                  <a:lnTo>
                    <a:pt x="0" y="2"/>
                  </a:lnTo>
                  <a:lnTo>
                    <a:pt x="0" y="4"/>
                  </a:lnTo>
                  <a:lnTo>
                    <a:pt x="2" y="4"/>
                  </a:lnTo>
                  <a:lnTo>
                    <a:pt x="6"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4" name="Google Shape;304;p28"/>
            <p:cNvSpPr/>
            <p:nvPr/>
          </p:nvSpPr>
          <p:spPr>
            <a:xfrm>
              <a:off x="7006292" y="634784"/>
              <a:ext cx="15464" cy="18557"/>
            </a:xfrm>
            <a:custGeom>
              <a:avLst/>
              <a:gdLst/>
              <a:ahLst/>
              <a:cxnLst/>
              <a:rect l="l" t="t" r="r" b="b"/>
              <a:pathLst>
                <a:path w="8" h="10" extrusionOk="0">
                  <a:moveTo>
                    <a:pt x="6" y="0"/>
                  </a:moveTo>
                  <a:lnTo>
                    <a:pt x="6" y="0"/>
                  </a:lnTo>
                  <a:lnTo>
                    <a:pt x="8" y="0"/>
                  </a:lnTo>
                  <a:lnTo>
                    <a:pt x="6" y="4"/>
                  </a:lnTo>
                  <a:lnTo>
                    <a:pt x="4" y="10"/>
                  </a:lnTo>
                  <a:lnTo>
                    <a:pt x="2" y="10"/>
                  </a:lnTo>
                  <a:lnTo>
                    <a:pt x="0" y="6"/>
                  </a:lnTo>
                  <a:lnTo>
                    <a:pt x="2" y="2"/>
                  </a:lnTo>
                  <a:lnTo>
                    <a:pt x="6"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5" name="Google Shape;305;p28"/>
            <p:cNvSpPr/>
            <p:nvPr/>
          </p:nvSpPr>
          <p:spPr>
            <a:xfrm>
              <a:off x="7286189" y="634784"/>
              <a:ext cx="10825" cy="15464"/>
            </a:xfrm>
            <a:custGeom>
              <a:avLst/>
              <a:gdLst/>
              <a:ahLst/>
              <a:cxnLst/>
              <a:rect l="l" t="t" r="r" b="b"/>
              <a:pathLst>
                <a:path w="6" h="8" extrusionOk="0">
                  <a:moveTo>
                    <a:pt x="2" y="0"/>
                  </a:moveTo>
                  <a:lnTo>
                    <a:pt x="2" y="0"/>
                  </a:lnTo>
                  <a:lnTo>
                    <a:pt x="0" y="8"/>
                  </a:lnTo>
                  <a:lnTo>
                    <a:pt x="4" y="6"/>
                  </a:lnTo>
                  <a:lnTo>
                    <a:pt x="6" y="4"/>
                  </a:lnTo>
                  <a:lnTo>
                    <a:pt x="4" y="4"/>
                  </a:lnTo>
                  <a:lnTo>
                    <a:pt x="4" y="2"/>
                  </a:lnTo>
                  <a:lnTo>
                    <a:pt x="4"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6" name="Google Shape;306;p28"/>
            <p:cNvSpPr/>
            <p:nvPr/>
          </p:nvSpPr>
          <p:spPr>
            <a:xfrm>
              <a:off x="7318663" y="639423"/>
              <a:ext cx="6186" cy="13918"/>
            </a:xfrm>
            <a:custGeom>
              <a:avLst/>
              <a:gdLst/>
              <a:ahLst/>
              <a:cxnLst/>
              <a:rect l="l" t="t" r="r" b="b"/>
              <a:pathLst>
                <a:path w="4" h="8" extrusionOk="0">
                  <a:moveTo>
                    <a:pt x="2" y="2"/>
                  </a:moveTo>
                  <a:lnTo>
                    <a:pt x="2" y="2"/>
                  </a:lnTo>
                  <a:lnTo>
                    <a:pt x="0" y="6"/>
                  </a:lnTo>
                  <a:lnTo>
                    <a:pt x="0" y="8"/>
                  </a:lnTo>
                  <a:lnTo>
                    <a:pt x="4" y="4"/>
                  </a:lnTo>
                  <a:lnTo>
                    <a:pt x="4" y="0"/>
                  </a:lnTo>
                  <a:lnTo>
                    <a:pt x="2" y="2"/>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7" name="Google Shape;307;p28"/>
            <p:cNvSpPr/>
            <p:nvPr/>
          </p:nvSpPr>
          <p:spPr>
            <a:xfrm>
              <a:off x="7303199" y="653341"/>
              <a:ext cx="4639" cy="6186"/>
            </a:xfrm>
            <a:custGeom>
              <a:avLst/>
              <a:gdLst/>
              <a:ahLst/>
              <a:cxnLst/>
              <a:rect l="l" t="t" r="r" b="b"/>
              <a:pathLst>
                <a:path w="2" h="4" extrusionOk="0">
                  <a:moveTo>
                    <a:pt x="0" y="0"/>
                  </a:moveTo>
                  <a:lnTo>
                    <a:pt x="2" y="4"/>
                  </a:lnTo>
                  <a:lnTo>
                    <a:pt x="2"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8" name="Google Shape;308;p28"/>
            <p:cNvSpPr/>
            <p:nvPr/>
          </p:nvSpPr>
          <p:spPr>
            <a:xfrm>
              <a:off x="7357323" y="653341"/>
              <a:ext cx="7732" cy="10825"/>
            </a:xfrm>
            <a:custGeom>
              <a:avLst/>
              <a:gdLst/>
              <a:ahLst/>
              <a:cxnLst/>
              <a:rect l="l" t="t" r="r" b="b"/>
              <a:pathLst>
                <a:path w="4" h="6" extrusionOk="0">
                  <a:moveTo>
                    <a:pt x="0" y="0"/>
                  </a:moveTo>
                  <a:lnTo>
                    <a:pt x="0" y="0"/>
                  </a:lnTo>
                  <a:lnTo>
                    <a:pt x="0" y="6"/>
                  </a:lnTo>
                  <a:lnTo>
                    <a:pt x="4" y="6"/>
                  </a:lnTo>
                  <a:lnTo>
                    <a:pt x="4" y="4"/>
                  </a:lnTo>
                  <a:lnTo>
                    <a:pt x="2" y="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9" name="Google Shape;309;p28"/>
            <p:cNvSpPr/>
            <p:nvPr/>
          </p:nvSpPr>
          <p:spPr>
            <a:xfrm>
              <a:off x="7329488" y="653341"/>
              <a:ext cx="24742" cy="24742"/>
            </a:xfrm>
            <a:custGeom>
              <a:avLst/>
              <a:gdLst/>
              <a:ahLst/>
              <a:cxnLst/>
              <a:rect l="l" t="t" r="r" b="b"/>
              <a:pathLst>
                <a:path w="14" h="14" extrusionOk="0">
                  <a:moveTo>
                    <a:pt x="4" y="0"/>
                  </a:moveTo>
                  <a:lnTo>
                    <a:pt x="4" y="0"/>
                  </a:lnTo>
                  <a:lnTo>
                    <a:pt x="0" y="6"/>
                  </a:lnTo>
                  <a:lnTo>
                    <a:pt x="4" y="6"/>
                  </a:lnTo>
                  <a:lnTo>
                    <a:pt x="6" y="6"/>
                  </a:lnTo>
                  <a:lnTo>
                    <a:pt x="8" y="8"/>
                  </a:lnTo>
                  <a:lnTo>
                    <a:pt x="8" y="10"/>
                  </a:lnTo>
                  <a:lnTo>
                    <a:pt x="8" y="12"/>
                  </a:lnTo>
                  <a:lnTo>
                    <a:pt x="12" y="14"/>
                  </a:lnTo>
                  <a:lnTo>
                    <a:pt x="14" y="14"/>
                  </a:lnTo>
                  <a:lnTo>
                    <a:pt x="12" y="14"/>
                  </a:lnTo>
                  <a:lnTo>
                    <a:pt x="14" y="12"/>
                  </a:lnTo>
                  <a:lnTo>
                    <a:pt x="10" y="10"/>
                  </a:lnTo>
                  <a:lnTo>
                    <a:pt x="12" y="4"/>
                  </a:lnTo>
                  <a:lnTo>
                    <a:pt x="8" y="4"/>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0" name="Google Shape;310;p28"/>
            <p:cNvSpPr/>
            <p:nvPr/>
          </p:nvSpPr>
          <p:spPr>
            <a:xfrm>
              <a:off x="7615570" y="667258"/>
              <a:ext cx="13918" cy="7732"/>
            </a:xfrm>
            <a:custGeom>
              <a:avLst/>
              <a:gdLst/>
              <a:ahLst/>
              <a:cxnLst/>
              <a:rect l="l" t="t" r="r" b="b"/>
              <a:pathLst>
                <a:path w="8" h="4" extrusionOk="0">
                  <a:moveTo>
                    <a:pt x="4" y="0"/>
                  </a:moveTo>
                  <a:lnTo>
                    <a:pt x="4" y="0"/>
                  </a:lnTo>
                  <a:lnTo>
                    <a:pt x="6" y="2"/>
                  </a:lnTo>
                  <a:lnTo>
                    <a:pt x="8" y="4"/>
                  </a:lnTo>
                  <a:lnTo>
                    <a:pt x="2" y="2"/>
                  </a:lnTo>
                  <a:lnTo>
                    <a:pt x="0" y="0"/>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1" name="Google Shape;311;p28"/>
            <p:cNvSpPr/>
            <p:nvPr/>
          </p:nvSpPr>
          <p:spPr>
            <a:xfrm>
              <a:off x="7844436" y="716743"/>
              <a:ext cx="10825" cy="10825"/>
            </a:xfrm>
            <a:custGeom>
              <a:avLst/>
              <a:gdLst/>
              <a:ahLst/>
              <a:cxnLst/>
              <a:rect l="l" t="t" r="r" b="b"/>
              <a:pathLst>
                <a:path w="6" h="6" extrusionOk="0">
                  <a:moveTo>
                    <a:pt x="4" y="0"/>
                  </a:moveTo>
                  <a:lnTo>
                    <a:pt x="4" y="0"/>
                  </a:lnTo>
                  <a:lnTo>
                    <a:pt x="2" y="0"/>
                  </a:lnTo>
                  <a:lnTo>
                    <a:pt x="0" y="4"/>
                  </a:lnTo>
                  <a:lnTo>
                    <a:pt x="2" y="4"/>
                  </a:lnTo>
                  <a:lnTo>
                    <a:pt x="6" y="6"/>
                  </a:lnTo>
                  <a:lnTo>
                    <a:pt x="6" y="2"/>
                  </a:lnTo>
                  <a:lnTo>
                    <a:pt x="6" y="0"/>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2" name="Google Shape;312;p28"/>
            <p:cNvSpPr/>
            <p:nvPr/>
          </p:nvSpPr>
          <p:spPr>
            <a:xfrm>
              <a:off x="7819694" y="721382"/>
              <a:ext cx="3093" cy="10825"/>
            </a:xfrm>
            <a:custGeom>
              <a:avLst/>
              <a:gdLst/>
              <a:ahLst/>
              <a:cxnLst/>
              <a:rect l="l" t="t" r="r" b="b"/>
              <a:pathLst>
                <a:path w="2" h="6" extrusionOk="0">
                  <a:moveTo>
                    <a:pt x="2" y="0"/>
                  </a:moveTo>
                  <a:lnTo>
                    <a:pt x="2" y="0"/>
                  </a:lnTo>
                  <a:lnTo>
                    <a:pt x="0" y="6"/>
                  </a:lnTo>
                  <a:lnTo>
                    <a:pt x="0" y="4"/>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3" name="Google Shape;313;p28"/>
            <p:cNvSpPr/>
            <p:nvPr/>
          </p:nvSpPr>
          <p:spPr>
            <a:xfrm>
              <a:off x="8133612" y="1182207"/>
              <a:ext cx="18557" cy="29381"/>
            </a:xfrm>
            <a:custGeom>
              <a:avLst/>
              <a:gdLst/>
              <a:ahLst/>
              <a:cxnLst/>
              <a:rect l="l" t="t" r="r" b="b"/>
              <a:pathLst>
                <a:path w="10" h="16" extrusionOk="0">
                  <a:moveTo>
                    <a:pt x="6" y="0"/>
                  </a:moveTo>
                  <a:lnTo>
                    <a:pt x="6" y="0"/>
                  </a:lnTo>
                  <a:lnTo>
                    <a:pt x="0" y="6"/>
                  </a:lnTo>
                  <a:lnTo>
                    <a:pt x="0" y="12"/>
                  </a:lnTo>
                  <a:lnTo>
                    <a:pt x="0" y="16"/>
                  </a:lnTo>
                  <a:lnTo>
                    <a:pt x="2" y="16"/>
                  </a:lnTo>
                  <a:lnTo>
                    <a:pt x="6" y="12"/>
                  </a:lnTo>
                  <a:lnTo>
                    <a:pt x="8" y="10"/>
                  </a:lnTo>
                  <a:lnTo>
                    <a:pt x="10" y="6"/>
                  </a:lnTo>
                  <a:lnTo>
                    <a:pt x="8" y="4"/>
                  </a:lnTo>
                  <a:lnTo>
                    <a:pt x="6"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4" name="Google Shape;314;p28"/>
            <p:cNvSpPr/>
            <p:nvPr/>
          </p:nvSpPr>
          <p:spPr>
            <a:xfrm>
              <a:off x="7318663" y="685815"/>
              <a:ext cx="6186" cy="6186"/>
            </a:xfrm>
            <a:custGeom>
              <a:avLst/>
              <a:gdLst/>
              <a:ahLst/>
              <a:cxnLst/>
              <a:rect l="l" t="t" r="r" b="b"/>
              <a:pathLst>
                <a:path w="4" h="4" extrusionOk="0">
                  <a:moveTo>
                    <a:pt x="2" y="0"/>
                  </a:moveTo>
                  <a:lnTo>
                    <a:pt x="2" y="0"/>
                  </a:lnTo>
                  <a:lnTo>
                    <a:pt x="4" y="2"/>
                  </a:lnTo>
                  <a:lnTo>
                    <a:pt x="2" y="2"/>
                  </a:lnTo>
                  <a:lnTo>
                    <a:pt x="0" y="4"/>
                  </a:lnTo>
                  <a:lnTo>
                    <a:pt x="0" y="2"/>
                  </a:lnTo>
                  <a:lnTo>
                    <a:pt x="0"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5" name="Google Shape;315;p28"/>
            <p:cNvSpPr/>
            <p:nvPr/>
          </p:nvSpPr>
          <p:spPr>
            <a:xfrm>
              <a:off x="8244952" y="749217"/>
              <a:ext cx="24742" cy="21649"/>
            </a:xfrm>
            <a:custGeom>
              <a:avLst/>
              <a:gdLst/>
              <a:ahLst/>
              <a:cxnLst/>
              <a:rect l="l" t="t" r="r" b="b"/>
              <a:pathLst>
                <a:path w="14" h="12" extrusionOk="0">
                  <a:moveTo>
                    <a:pt x="4" y="0"/>
                  </a:moveTo>
                  <a:lnTo>
                    <a:pt x="0" y="8"/>
                  </a:lnTo>
                  <a:lnTo>
                    <a:pt x="4" y="10"/>
                  </a:lnTo>
                  <a:lnTo>
                    <a:pt x="6" y="12"/>
                  </a:lnTo>
                  <a:lnTo>
                    <a:pt x="8" y="12"/>
                  </a:lnTo>
                  <a:lnTo>
                    <a:pt x="10" y="10"/>
                  </a:lnTo>
                  <a:lnTo>
                    <a:pt x="12" y="12"/>
                  </a:lnTo>
                  <a:lnTo>
                    <a:pt x="14" y="10"/>
                  </a:lnTo>
                  <a:lnTo>
                    <a:pt x="14" y="6"/>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6" name="Google Shape;316;p28"/>
            <p:cNvSpPr/>
            <p:nvPr/>
          </p:nvSpPr>
          <p:spPr>
            <a:xfrm>
              <a:off x="7866086" y="1609011"/>
              <a:ext cx="10825" cy="13918"/>
            </a:xfrm>
            <a:custGeom>
              <a:avLst/>
              <a:gdLst/>
              <a:ahLst/>
              <a:cxnLst/>
              <a:rect l="l" t="t" r="r" b="b"/>
              <a:pathLst>
                <a:path w="6" h="8" extrusionOk="0">
                  <a:moveTo>
                    <a:pt x="4" y="0"/>
                  </a:moveTo>
                  <a:lnTo>
                    <a:pt x="4" y="0"/>
                  </a:lnTo>
                  <a:lnTo>
                    <a:pt x="2" y="6"/>
                  </a:lnTo>
                  <a:lnTo>
                    <a:pt x="0" y="8"/>
                  </a:lnTo>
                  <a:lnTo>
                    <a:pt x="2" y="8"/>
                  </a:lnTo>
                  <a:lnTo>
                    <a:pt x="6" y="2"/>
                  </a:lnTo>
                  <a:lnTo>
                    <a:pt x="6" y="0"/>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7" name="Google Shape;317;p28"/>
            <p:cNvSpPr/>
            <p:nvPr/>
          </p:nvSpPr>
          <p:spPr>
            <a:xfrm>
              <a:off x="7822787" y="1636846"/>
              <a:ext cx="13918" cy="21649"/>
            </a:xfrm>
            <a:custGeom>
              <a:avLst/>
              <a:gdLst/>
              <a:ahLst/>
              <a:cxnLst/>
              <a:rect l="l" t="t" r="r" b="b"/>
              <a:pathLst>
                <a:path w="8" h="12" extrusionOk="0">
                  <a:moveTo>
                    <a:pt x="6" y="0"/>
                  </a:moveTo>
                  <a:lnTo>
                    <a:pt x="6" y="0"/>
                  </a:lnTo>
                  <a:lnTo>
                    <a:pt x="2" y="4"/>
                  </a:lnTo>
                  <a:lnTo>
                    <a:pt x="0" y="10"/>
                  </a:lnTo>
                  <a:lnTo>
                    <a:pt x="0" y="12"/>
                  </a:lnTo>
                  <a:lnTo>
                    <a:pt x="6" y="10"/>
                  </a:lnTo>
                  <a:lnTo>
                    <a:pt x="8" y="4"/>
                  </a:lnTo>
                  <a:lnTo>
                    <a:pt x="8" y="0"/>
                  </a:lnTo>
                  <a:lnTo>
                    <a:pt x="6"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8" name="Google Shape;318;p28"/>
            <p:cNvSpPr/>
            <p:nvPr/>
          </p:nvSpPr>
          <p:spPr>
            <a:xfrm>
              <a:off x="7794952" y="1658496"/>
              <a:ext cx="6186" cy="21649"/>
            </a:xfrm>
            <a:custGeom>
              <a:avLst/>
              <a:gdLst/>
              <a:ahLst/>
              <a:cxnLst/>
              <a:rect l="l" t="t" r="r" b="b"/>
              <a:pathLst>
                <a:path w="4" h="12" extrusionOk="0">
                  <a:moveTo>
                    <a:pt x="4" y="0"/>
                  </a:moveTo>
                  <a:lnTo>
                    <a:pt x="4" y="0"/>
                  </a:lnTo>
                  <a:lnTo>
                    <a:pt x="0" y="8"/>
                  </a:lnTo>
                  <a:lnTo>
                    <a:pt x="0" y="12"/>
                  </a:lnTo>
                  <a:lnTo>
                    <a:pt x="2" y="12"/>
                  </a:lnTo>
                  <a:lnTo>
                    <a:pt x="4" y="12"/>
                  </a:lnTo>
                  <a:lnTo>
                    <a:pt x="4" y="4"/>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9" name="Google Shape;319;p28"/>
            <p:cNvSpPr/>
            <p:nvPr/>
          </p:nvSpPr>
          <p:spPr>
            <a:xfrm>
              <a:off x="7762478" y="1672413"/>
              <a:ext cx="27835" cy="26289"/>
            </a:xfrm>
            <a:custGeom>
              <a:avLst/>
              <a:gdLst/>
              <a:ahLst/>
              <a:cxnLst/>
              <a:rect l="l" t="t" r="r" b="b"/>
              <a:pathLst>
                <a:path w="16" h="14" extrusionOk="0">
                  <a:moveTo>
                    <a:pt x="12" y="0"/>
                  </a:moveTo>
                  <a:lnTo>
                    <a:pt x="6" y="6"/>
                  </a:lnTo>
                  <a:lnTo>
                    <a:pt x="2" y="8"/>
                  </a:lnTo>
                  <a:lnTo>
                    <a:pt x="0" y="12"/>
                  </a:lnTo>
                  <a:lnTo>
                    <a:pt x="0" y="14"/>
                  </a:lnTo>
                  <a:lnTo>
                    <a:pt x="4" y="12"/>
                  </a:lnTo>
                  <a:lnTo>
                    <a:pt x="16" y="6"/>
                  </a:lnTo>
                  <a:lnTo>
                    <a:pt x="16" y="2"/>
                  </a:lnTo>
                  <a:lnTo>
                    <a:pt x="14" y="0"/>
                  </a:lnTo>
                  <a:lnTo>
                    <a:pt x="14" y="2"/>
                  </a:lnTo>
                  <a:lnTo>
                    <a:pt x="12" y="0"/>
                  </a:lnTo>
                  <a:lnTo>
                    <a:pt x="14" y="0"/>
                  </a:lnTo>
                  <a:lnTo>
                    <a:pt x="1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0" name="Google Shape;320;p28"/>
            <p:cNvSpPr/>
            <p:nvPr/>
          </p:nvSpPr>
          <p:spPr>
            <a:xfrm>
              <a:off x="7733096" y="1698702"/>
              <a:ext cx="18557" cy="24742"/>
            </a:xfrm>
            <a:custGeom>
              <a:avLst/>
              <a:gdLst/>
              <a:ahLst/>
              <a:cxnLst/>
              <a:rect l="l" t="t" r="r" b="b"/>
              <a:pathLst>
                <a:path w="10" h="14" extrusionOk="0">
                  <a:moveTo>
                    <a:pt x="8" y="0"/>
                  </a:moveTo>
                  <a:lnTo>
                    <a:pt x="8" y="0"/>
                  </a:lnTo>
                  <a:lnTo>
                    <a:pt x="2" y="10"/>
                  </a:lnTo>
                  <a:lnTo>
                    <a:pt x="0" y="14"/>
                  </a:lnTo>
                  <a:lnTo>
                    <a:pt x="2" y="14"/>
                  </a:lnTo>
                  <a:lnTo>
                    <a:pt x="8" y="8"/>
                  </a:lnTo>
                  <a:lnTo>
                    <a:pt x="10" y="2"/>
                  </a:lnTo>
                  <a:lnTo>
                    <a:pt x="10" y="0"/>
                  </a:lnTo>
                  <a:lnTo>
                    <a:pt x="8"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1" name="Google Shape;321;p28"/>
            <p:cNvSpPr/>
            <p:nvPr/>
          </p:nvSpPr>
          <p:spPr>
            <a:xfrm>
              <a:off x="6959900" y="596124"/>
              <a:ext cx="4639" cy="1546"/>
            </a:xfrm>
            <a:custGeom>
              <a:avLst/>
              <a:gdLst/>
              <a:ahLst/>
              <a:cxnLst/>
              <a:rect l="l" t="t" r="r" b="b"/>
              <a:pathLst>
                <a:path w="2" h="1" extrusionOk="0">
                  <a:moveTo>
                    <a:pt x="0" y="0"/>
                  </a:moveTo>
                  <a:lnTo>
                    <a:pt x="0" y="0"/>
                  </a:lnTo>
                  <a:lnTo>
                    <a:pt x="2"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2" name="Google Shape;322;p28"/>
            <p:cNvSpPr/>
            <p:nvPr/>
          </p:nvSpPr>
          <p:spPr>
            <a:xfrm>
              <a:off x="5099590" y="424475"/>
              <a:ext cx="3621649" cy="1380929"/>
            </a:xfrm>
            <a:custGeom>
              <a:avLst/>
              <a:gdLst/>
              <a:ahLst/>
              <a:cxnLst/>
              <a:rect l="l" t="t" r="r" b="b"/>
              <a:pathLst>
                <a:path w="2024" h="772" extrusionOk="0">
                  <a:moveTo>
                    <a:pt x="2008" y="280"/>
                  </a:moveTo>
                  <a:lnTo>
                    <a:pt x="2008" y="280"/>
                  </a:lnTo>
                  <a:lnTo>
                    <a:pt x="2004" y="276"/>
                  </a:lnTo>
                  <a:lnTo>
                    <a:pt x="2000" y="272"/>
                  </a:lnTo>
                  <a:lnTo>
                    <a:pt x="1996" y="266"/>
                  </a:lnTo>
                  <a:lnTo>
                    <a:pt x="1990" y="264"/>
                  </a:lnTo>
                  <a:lnTo>
                    <a:pt x="1980" y="262"/>
                  </a:lnTo>
                  <a:lnTo>
                    <a:pt x="1970" y="264"/>
                  </a:lnTo>
                  <a:lnTo>
                    <a:pt x="1968" y="266"/>
                  </a:lnTo>
                  <a:lnTo>
                    <a:pt x="1966" y="268"/>
                  </a:lnTo>
                  <a:lnTo>
                    <a:pt x="1968" y="268"/>
                  </a:lnTo>
                  <a:lnTo>
                    <a:pt x="1968" y="270"/>
                  </a:lnTo>
                  <a:lnTo>
                    <a:pt x="1968" y="272"/>
                  </a:lnTo>
                  <a:lnTo>
                    <a:pt x="1962" y="272"/>
                  </a:lnTo>
                  <a:lnTo>
                    <a:pt x="1964" y="272"/>
                  </a:lnTo>
                  <a:lnTo>
                    <a:pt x="1966" y="270"/>
                  </a:lnTo>
                  <a:lnTo>
                    <a:pt x="1962" y="262"/>
                  </a:lnTo>
                  <a:lnTo>
                    <a:pt x="1956" y="250"/>
                  </a:lnTo>
                  <a:lnTo>
                    <a:pt x="1954" y="252"/>
                  </a:lnTo>
                  <a:lnTo>
                    <a:pt x="1952" y="252"/>
                  </a:lnTo>
                  <a:lnTo>
                    <a:pt x="1948" y="246"/>
                  </a:lnTo>
                  <a:lnTo>
                    <a:pt x="1942" y="246"/>
                  </a:lnTo>
                  <a:lnTo>
                    <a:pt x="1938" y="246"/>
                  </a:lnTo>
                  <a:lnTo>
                    <a:pt x="1938" y="244"/>
                  </a:lnTo>
                  <a:lnTo>
                    <a:pt x="1938" y="240"/>
                  </a:lnTo>
                  <a:lnTo>
                    <a:pt x="1934" y="238"/>
                  </a:lnTo>
                  <a:lnTo>
                    <a:pt x="1932" y="238"/>
                  </a:lnTo>
                  <a:lnTo>
                    <a:pt x="1932" y="234"/>
                  </a:lnTo>
                  <a:lnTo>
                    <a:pt x="1926" y="234"/>
                  </a:lnTo>
                  <a:lnTo>
                    <a:pt x="1922" y="232"/>
                  </a:lnTo>
                  <a:lnTo>
                    <a:pt x="1918" y="226"/>
                  </a:lnTo>
                  <a:lnTo>
                    <a:pt x="1916" y="224"/>
                  </a:lnTo>
                  <a:lnTo>
                    <a:pt x="1912" y="222"/>
                  </a:lnTo>
                  <a:lnTo>
                    <a:pt x="1908" y="222"/>
                  </a:lnTo>
                  <a:lnTo>
                    <a:pt x="1904" y="222"/>
                  </a:lnTo>
                  <a:lnTo>
                    <a:pt x="1892" y="210"/>
                  </a:lnTo>
                  <a:lnTo>
                    <a:pt x="1890" y="206"/>
                  </a:lnTo>
                  <a:lnTo>
                    <a:pt x="1890" y="204"/>
                  </a:lnTo>
                  <a:lnTo>
                    <a:pt x="1882" y="202"/>
                  </a:lnTo>
                  <a:lnTo>
                    <a:pt x="1876" y="202"/>
                  </a:lnTo>
                  <a:lnTo>
                    <a:pt x="1870" y="204"/>
                  </a:lnTo>
                  <a:lnTo>
                    <a:pt x="1866" y="202"/>
                  </a:lnTo>
                  <a:lnTo>
                    <a:pt x="1864" y="200"/>
                  </a:lnTo>
                  <a:lnTo>
                    <a:pt x="1860" y="194"/>
                  </a:lnTo>
                  <a:lnTo>
                    <a:pt x="1854" y="194"/>
                  </a:lnTo>
                  <a:lnTo>
                    <a:pt x="1848" y="192"/>
                  </a:lnTo>
                  <a:lnTo>
                    <a:pt x="1846" y="186"/>
                  </a:lnTo>
                  <a:lnTo>
                    <a:pt x="1838" y="186"/>
                  </a:lnTo>
                  <a:lnTo>
                    <a:pt x="1828" y="188"/>
                  </a:lnTo>
                  <a:lnTo>
                    <a:pt x="1812" y="188"/>
                  </a:lnTo>
                  <a:lnTo>
                    <a:pt x="1810" y="184"/>
                  </a:lnTo>
                  <a:lnTo>
                    <a:pt x="1802" y="186"/>
                  </a:lnTo>
                  <a:lnTo>
                    <a:pt x="1798" y="186"/>
                  </a:lnTo>
                  <a:lnTo>
                    <a:pt x="1794" y="186"/>
                  </a:lnTo>
                  <a:lnTo>
                    <a:pt x="1790" y="184"/>
                  </a:lnTo>
                  <a:lnTo>
                    <a:pt x="1788" y="182"/>
                  </a:lnTo>
                  <a:lnTo>
                    <a:pt x="1786" y="194"/>
                  </a:lnTo>
                  <a:lnTo>
                    <a:pt x="1788" y="198"/>
                  </a:lnTo>
                  <a:lnTo>
                    <a:pt x="1794" y="200"/>
                  </a:lnTo>
                  <a:lnTo>
                    <a:pt x="1792" y="202"/>
                  </a:lnTo>
                  <a:lnTo>
                    <a:pt x="1792" y="204"/>
                  </a:lnTo>
                  <a:lnTo>
                    <a:pt x="1794" y="210"/>
                  </a:lnTo>
                  <a:lnTo>
                    <a:pt x="1790" y="210"/>
                  </a:lnTo>
                  <a:lnTo>
                    <a:pt x="1790" y="212"/>
                  </a:lnTo>
                  <a:lnTo>
                    <a:pt x="1784" y="220"/>
                  </a:lnTo>
                  <a:lnTo>
                    <a:pt x="1778" y="218"/>
                  </a:lnTo>
                  <a:lnTo>
                    <a:pt x="1776" y="222"/>
                  </a:lnTo>
                  <a:lnTo>
                    <a:pt x="1766" y="222"/>
                  </a:lnTo>
                  <a:lnTo>
                    <a:pt x="1766" y="214"/>
                  </a:lnTo>
                  <a:lnTo>
                    <a:pt x="1764" y="208"/>
                  </a:lnTo>
                  <a:lnTo>
                    <a:pt x="1758" y="206"/>
                  </a:lnTo>
                  <a:lnTo>
                    <a:pt x="1760" y="204"/>
                  </a:lnTo>
                  <a:lnTo>
                    <a:pt x="1760" y="202"/>
                  </a:lnTo>
                  <a:lnTo>
                    <a:pt x="1758" y="196"/>
                  </a:lnTo>
                  <a:lnTo>
                    <a:pt x="1752" y="200"/>
                  </a:lnTo>
                  <a:lnTo>
                    <a:pt x="1744" y="204"/>
                  </a:lnTo>
                  <a:lnTo>
                    <a:pt x="1740" y="204"/>
                  </a:lnTo>
                  <a:lnTo>
                    <a:pt x="1738" y="202"/>
                  </a:lnTo>
                  <a:lnTo>
                    <a:pt x="1738" y="200"/>
                  </a:lnTo>
                  <a:lnTo>
                    <a:pt x="1740" y="200"/>
                  </a:lnTo>
                  <a:lnTo>
                    <a:pt x="1730" y="198"/>
                  </a:lnTo>
                  <a:lnTo>
                    <a:pt x="1726" y="198"/>
                  </a:lnTo>
                  <a:lnTo>
                    <a:pt x="1720" y="198"/>
                  </a:lnTo>
                  <a:lnTo>
                    <a:pt x="1718" y="200"/>
                  </a:lnTo>
                  <a:lnTo>
                    <a:pt x="1714" y="202"/>
                  </a:lnTo>
                  <a:lnTo>
                    <a:pt x="1714" y="200"/>
                  </a:lnTo>
                  <a:lnTo>
                    <a:pt x="1712" y="196"/>
                  </a:lnTo>
                  <a:lnTo>
                    <a:pt x="1696" y="196"/>
                  </a:lnTo>
                  <a:lnTo>
                    <a:pt x="1682" y="198"/>
                  </a:lnTo>
                  <a:lnTo>
                    <a:pt x="1678" y="200"/>
                  </a:lnTo>
                  <a:lnTo>
                    <a:pt x="1674" y="204"/>
                  </a:lnTo>
                  <a:lnTo>
                    <a:pt x="1670" y="210"/>
                  </a:lnTo>
                  <a:lnTo>
                    <a:pt x="1668" y="218"/>
                  </a:lnTo>
                  <a:lnTo>
                    <a:pt x="1662" y="200"/>
                  </a:lnTo>
                  <a:lnTo>
                    <a:pt x="1658" y="200"/>
                  </a:lnTo>
                  <a:lnTo>
                    <a:pt x="1656" y="198"/>
                  </a:lnTo>
                  <a:lnTo>
                    <a:pt x="1656" y="194"/>
                  </a:lnTo>
                  <a:lnTo>
                    <a:pt x="1656" y="190"/>
                  </a:lnTo>
                  <a:lnTo>
                    <a:pt x="1656" y="188"/>
                  </a:lnTo>
                  <a:lnTo>
                    <a:pt x="1658" y="188"/>
                  </a:lnTo>
                  <a:lnTo>
                    <a:pt x="1658" y="186"/>
                  </a:lnTo>
                  <a:lnTo>
                    <a:pt x="1648" y="178"/>
                  </a:lnTo>
                  <a:lnTo>
                    <a:pt x="1646" y="174"/>
                  </a:lnTo>
                  <a:lnTo>
                    <a:pt x="1640" y="172"/>
                  </a:lnTo>
                  <a:lnTo>
                    <a:pt x="1634" y="172"/>
                  </a:lnTo>
                  <a:lnTo>
                    <a:pt x="1630" y="168"/>
                  </a:lnTo>
                  <a:lnTo>
                    <a:pt x="1610" y="174"/>
                  </a:lnTo>
                  <a:lnTo>
                    <a:pt x="1608" y="172"/>
                  </a:lnTo>
                  <a:lnTo>
                    <a:pt x="1608" y="170"/>
                  </a:lnTo>
                  <a:lnTo>
                    <a:pt x="1590" y="170"/>
                  </a:lnTo>
                  <a:lnTo>
                    <a:pt x="1584" y="174"/>
                  </a:lnTo>
                  <a:lnTo>
                    <a:pt x="1580" y="174"/>
                  </a:lnTo>
                  <a:lnTo>
                    <a:pt x="1576" y="172"/>
                  </a:lnTo>
                  <a:lnTo>
                    <a:pt x="1572" y="172"/>
                  </a:lnTo>
                  <a:lnTo>
                    <a:pt x="1566" y="172"/>
                  </a:lnTo>
                  <a:lnTo>
                    <a:pt x="1562" y="176"/>
                  </a:lnTo>
                  <a:lnTo>
                    <a:pt x="1550" y="178"/>
                  </a:lnTo>
                  <a:lnTo>
                    <a:pt x="1536" y="176"/>
                  </a:lnTo>
                  <a:lnTo>
                    <a:pt x="1514" y="176"/>
                  </a:lnTo>
                  <a:lnTo>
                    <a:pt x="1516" y="174"/>
                  </a:lnTo>
                  <a:lnTo>
                    <a:pt x="1516" y="172"/>
                  </a:lnTo>
                  <a:lnTo>
                    <a:pt x="1520" y="172"/>
                  </a:lnTo>
                  <a:lnTo>
                    <a:pt x="1522" y="174"/>
                  </a:lnTo>
                  <a:lnTo>
                    <a:pt x="1524" y="174"/>
                  </a:lnTo>
                  <a:lnTo>
                    <a:pt x="1538" y="160"/>
                  </a:lnTo>
                  <a:lnTo>
                    <a:pt x="1540" y="154"/>
                  </a:lnTo>
                  <a:lnTo>
                    <a:pt x="1538" y="154"/>
                  </a:lnTo>
                  <a:lnTo>
                    <a:pt x="1530" y="162"/>
                  </a:lnTo>
                  <a:lnTo>
                    <a:pt x="1530" y="164"/>
                  </a:lnTo>
                  <a:lnTo>
                    <a:pt x="1528" y="164"/>
                  </a:lnTo>
                  <a:lnTo>
                    <a:pt x="1524" y="164"/>
                  </a:lnTo>
                  <a:lnTo>
                    <a:pt x="1516" y="160"/>
                  </a:lnTo>
                  <a:lnTo>
                    <a:pt x="1516" y="156"/>
                  </a:lnTo>
                  <a:lnTo>
                    <a:pt x="1518" y="156"/>
                  </a:lnTo>
                  <a:lnTo>
                    <a:pt x="1520" y="156"/>
                  </a:lnTo>
                  <a:lnTo>
                    <a:pt x="1526" y="158"/>
                  </a:lnTo>
                  <a:lnTo>
                    <a:pt x="1530" y="148"/>
                  </a:lnTo>
                  <a:lnTo>
                    <a:pt x="1520" y="142"/>
                  </a:lnTo>
                  <a:lnTo>
                    <a:pt x="1508" y="138"/>
                  </a:lnTo>
                  <a:lnTo>
                    <a:pt x="1504" y="140"/>
                  </a:lnTo>
                  <a:lnTo>
                    <a:pt x="1502" y="140"/>
                  </a:lnTo>
                  <a:lnTo>
                    <a:pt x="1504" y="140"/>
                  </a:lnTo>
                  <a:lnTo>
                    <a:pt x="1496" y="140"/>
                  </a:lnTo>
                  <a:lnTo>
                    <a:pt x="1492" y="140"/>
                  </a:lnTo>
                  <a:lnTo>
                    <a:pt x="1488" y="142"/>
                  </a:lnTo>
                  <a:lnTo>
                    <a:pt x="1488" y="148"/>
                  </a:lnTo>
                  <a:lnTo>
                    <a:pt x="1484" y="158"/>
                  </a:lnTo>
                  <a:lnTo>
                    <a:pt x="1480" y="162"/>
                  </a:lnTo>
                  <a:lnTo>
                    <a:pt x="1474" y="164"/>
                  </a:lnTo>
                  <a:lnTo>
                    <a:pt x="1468" y="164"/>
                  </a:lnTo>
                  <a:lnTo>
                    <a:pt x="1466" y="164"/>
                  </a:lnTo>
                  <a:lnTo>
                    <a:pt x="1468" y="162"/>
                  </a:lnTo>
                  <a:lnTo>
                    <a:pt x="1472" y="158"/>
                  </a:lnTo>
                  <a:lnTo>
                    <a:pt x="1472" y="156"/>
                  </a:lnTo>
                  <a:lnTo>
                    <a:pt x="1468" y="154"/>
                  </a:lnTo>
                  <a:lnTo>
                    <a:pt x="1478" y="146"/>
                  </a:lnTo>
                  <a:lnTo>
                    <a:pt x="1478" y="144"/>
                  </a:lnTo>
                  <a:lnTo>
                    <a:pt x="1480" y="148"/>
                  </a:lnTo>
                  <a:lnTo>
                    <a:pt x="1484" y="150"/>
                  </a:lnTo>
                  <a:lnTo>
                    <a:pt x="1484" y="148"/>
                  </a:lnTo>
                  <a:lnTo>
                    <a:pt x="1484" y="146"/>
                  </a:lnTo>
                  <a:lnTo>
                    <a:pt x="1486" y="142"/>
                  </a:lnTo>
                  <a:lnTo>
                    <a:pt x="1460" y="144"/>
                  </a:lnTo>
                  <a:lnTo>
                    <a:pt x="1458" y="136"/>
                  </a:lnTo>
                  <a:lnTo>
                    <a:pt x="1470" y="136"/>
                  </a:lnTo>
                  <a:lnTo>
                    <a:pt x="1472" y="136"/>
                  </a:lnTo>
                  <a:lnTo>
                    <a:pt x="1466" y="132"/>
                  </a:lnTo>
                  <a:lnTo>
                    <a:pt x="1454" y="130"/>
                  </a:lnTo>
                  <a:lnTo>
                    <a:pt x="1442" y="130"/>
                  </a:lnTo>
                  <a:lnTo>
                    <a:pt x="1430" y="130"/>
                  </a:lnTo>
                  <a:lnTo>
                    <a:pt x="1420" y="128"/>
                  </a:lnTo>
                  <a:lnTo>
                    <a:pt x="1418" y="122"/>
                  </a:lnTo>
                  <a:lnTo>
                    <a:pt x="1414" y="122"/>
                  </a:lnTo>
                  <a:lnTo>
                    <a:pt x="1410" y="122"/>
                  </a:lnTo>
                  <a:lnTo>
                    <a:pt x="1410" y="126"/>
                  </a:lnTo>
                  <a:lnTo>
                    <a:pt x="1412" y="126"/>
                  </a:lnTo>
                  <a:lnTo>
                    <a:pt x="1414" y="126"/>
                  </a:lnTo>
                  <a:lnTo>
                    <a:pt x="1414" y="128"/>
                  </a:lnTo>
                  <a:lnTo>
                    <a:pt x="1416" y="130"/>
                  </a:lnTo>
                  <a:lnTo>
                    <a:pt x="1402" y="130"/>
                  </a:lnTo>
                  <a:lnTo>
                    <a:pt x="1400" y="136"/>
                  </a:lnTo>
                  <a:lnTo>
                    <a:pt x="1402" y="136"/>
                  </a:lnTo>
                  <a:lnTo>
                    <a:pt x="1404" y="138"/>
                  </a:lnTo>
                  <a:lnTo>
                    <a:pt x="1404" y="140"/>
                  </a:lnTo>
                  <a:lnTo>
                    <a:pt x="1400" y="140"/>
                  </a:lnTo>
                  <a:lnTo>
                    <a:pt x="1398" y="146"/>
                  </a:lnTo>
                  <a:lnTo>
                    <a:pt x="1398" y="148"/>
                  </a:lnTo>
                  <a:lnTo>
                    <a:pt x="1400" y="148"/>
                  </a:lnTo>
                  <a:lnTo>
                    <a:pt x="1402" y="152"/>
                  </a:lnTo>
                  <a:lnTo>
                    <a:pt x="1404" y="156"/>
                  </a:lnTo>
                  <a:lnTo>
                    <a:pt x="1404" y="158"/>
                  </a:lnTo>
                  <a:lnTo>
                    <a:pt x="1402" y="160"/>
                  </a:lnTo>
                  <a:lnTo>
                    <a:pt x="1396" y="162"/>
                  </a:lnTo>
                  <a:lnTo>
                    <a:pt x="1394" y="160"/>
                  </a:lnTo>
                  <a:lnTo>
                    <a:pt x="1394" y="162"/>
                  </a:lnTo>
                  <a:lnTo>
                    <a:pt x="1390" y="162"/>
                  </a:lnTo>
                  <a:lnTo>
                    <a:pt x="1390" y="154"/>
                  </a:lnTo>
                  <a:lnTo>
                    <a:pt x="1386" y="154"/>
                  </a:lnTo>
                  <a:lnTo>
                    <a:pt x="1384" y="154"/>
                  </a:lnTo>
                  <a:lnTo>
                    <a:pt x="1382" y="160"/>
                  </a:lnTo>
                  <a:lnTo>
                    <a:pt x="1382" y="162"/>
                  </a:lnTo>
                  <a:lnTo>
                    <a:pt x="1382" y="166"/>
                  </a:lnTo>
                  <a:lnTo>
                    <a:pt x="1378" y="168"/>
                  </a:lnTo>
                  <a:lnTo>
                    <a:pt x="1372" y="168"/>
                  </a:lnTo>
                  <a:lnTo>
                    <a:pt x="1370" y="166"/>
                  </a:lnTo>
                  <a:lnTo>
                    <a:pt x="1366" y="164"/>
                  </a:lnTo>
                  <a:lnTo>
                    <a:pt x="1360" y="158"/>
                  </a:lnTo>
                  <a:lnTo>
                    <a:pt x="1352" y="156"/>
                  </a:lnTo>
                  <a:lnTo>
                    <a:pt x="1346" y="154"/>
                  </a:lnTo>
                  <a:lnTo>
                    <a:pt x="1346" y="152"/>
                  </a:lnTo>
                  <a:lnTo>
                    <a:pt x="1344" y="150"/>
                  </a:lnTo>
                  <a:lnTo>
                    <a:pt x="1338" y="150"/>
                  </a:lnTo>
                  <a:lnTo>
                    <a:pt x="1334" y="154"/>
                  </a:lnTo>
                  <a:lnTo>
                    <a:pt x="1330" y="158"/>
                  </a:lnTo>
                  <a:lnTo>
                    <a:pt x="1324" y="160"/>
                  </a:lnTo>
                  <a:lnTo>
                    <a:pt x="1318" y="162"/>
                  </a:lnTo>
                  <a:lnTo>
                    <a:pt x="1318" y="158"/>
                  </a:lnTo>
                  <a:lnTo>
                    <a:pt x="1320" y="156"/>
                  </a:lnTo>
                  <a:lnTo>
                    <a:pt x="1320" y="152"/>
                  </a:lnTo>
                  <a:lnTo>
                    <a:pt x="1316" y="152"/>
                  </a:lnTo>
                  <a:lnTo>
                    <a:pt x="1312" y="144"/>
                  </a:lnTo>
                  <a:lnTo>
                    <a:pt x="1306" y="164"/>
                  </a:lnTo>
                  <a:lnTo>
                    <a:pt x="1304" y="174"/>
                  </a:lnTo>
                  <a:lnTo>
                    <a:pt x="1300" y="178"/>
                  </a:lnTo>
                  <a:lnTo>
                    <a:pt x="1298" y="180"/>
                  </a:lnTo>
                  <a:lnTo>
                    <a:pt x="1294" y="182"/>
                  </a:lnTo>
                  <a:lnTo>
                    <a:pt x="1294" y="178"/>
                  </a:lnTo>
                  <a:lnTo>
                    <a:pt x="1294" y="174"/>
                  </a:lnTo>
                  <a:lnTo>
                    <a:pt x="1296" y="174"/>
                  </a:lnTo>
                  <a:lnTo>
                    <a:pt x="1296" y="172"/>
                  </a:lnTo>
                  <a:lnTo>
                    <a:pt x="1296" y="170"/>
                  </a:lnTo>
                  <a:lnTo>
                    <a:pt x="1294" y="170"/>
                  </a:lnTo>
                  <a:lnTo>
                    <a:pt x="1292" y="172"/>
                  </a:lnTo>
                  <a:lnTo>
                    <a:pt x="1290" y="172"/>
                  </a:lnTo>
                  <a:lnTo>
                    <a:pt x="1284" y="166"/>
                  </a:lnTo>
                  <a:lnTo>
                    <a:pt x="1280" y="166"/>
                  </a:lnTo>
                  <a:lnTo>
                    <a:pt x="1276" y="166"/>
                  </a:lnTo>
                  <a:lnTo>
                    <a:pt x="1270" y="158"/>
                  </a:lnTo>
                  <a:lnTo>
                    <a:pt x="1266" y="160"/>
                  </a:lnTo>
                  <a:lnTo>
                    <a:pt x="1264" y="160"/>
                  </a:lnTo>
                  <a:lnTo>
                    <a:pt x="1264" y="154"/>
                  </a:lnTo>
                  <a:lnTo>
                    <a:pt x="1270" y="154"/>
                  </a:lnTo>
                  <a:lnTo>
                    <a:pt x="1270" y="152"/>
                  </a:lnTo>
                  <a:lnTo>
                    <a:pt x="1268" y="150"/>
                  </a:lnTo>
                  <a:lnTo>
                    <a:pt x="1266" y="150"/>
                  </a:lnTo>
                  <a:lnTo>
                    <a:pt x="1260" y="152"/>
                  </a:lnTo>
                  <a:lnTo>
                    <a:pt x="1258" y="148"/>
                  </a:lnTo>
                  <a:lnTo>
                    <a:pt x="1258" y="144"/>
                  </a:lnTo>
                  <a:lnTo>
                    <a:pt x="1250" y="140"/>
                  </a:lnTo>
                  <a:lnTo>
                    <a:pt x="1242" y="136"/>
                  </a:lnTo>
                  <a:lnTo>
                    <a:pt x="1240" y="146"/>
                  </a:lnTo>
                  <a:lnTo>
                    <a:pt x="1238" y="144"/>
                  </a:lnTo>
                  <a:lnTo>
                    <a:pt x="1238" y="142"/>
                  </a:lnTo>
                  <a:lnTo>
                    <a:pt x="1238" y="136"/>
                  </a:lnTo>
                  <a:lnTo>
                    <a:pt x="1238" y="132"/>
                  </a:lnTo>
                  <a:lnTo>
                    <a:pt x="1236" y="134"/>
                  </a:lnTo>
                  <a:lnTo>
                    <a:pt x="1234" y="138"/>
                  </a:lnTo>
                  <a:lnTo>
                    <a:pt x="1226" y="138"/>
                  </a:lnTo>
                  <a:lnTo>
                    <a:pt x="1230" y="138"/>
                  </a:lnTo>
                  <a:lnTo>
                    <a:pt x="1230" y="134"/>
                  </a:lnTo>
                  <a:lnTo>
                    <a:pt x="1230" y="132"/>
                  </a:lnTo>
                  <a:lnTo>
                    <a:pt x="1226" y="130"/>
                  </a:lnTo>
                  <a:lnTo>
                    <a:pt x="1222" y="132"/>
                  </a:lnTo>
                  <a:lnTo>
                    <a:pt x="1218" y="134"/>
                  </a:lnTo>
                  <a:lnTo>
                    <a:pt x="1214" y="130"/>
                  </a:lnTo>
                  <a:lnTo>
                    <a:pt x="1216" y="128"/>
                  </a:lnTo>
                  <a:lnTo>
                    <a:pt x="1214" y="128"/>
                  </a:lnTo>
                  <a:lnTo>
                    <a:pt x="1218" y="128"/>
                  </a:lnTo>
                  <a:lnTo>
                    <a:pt x="1212" y="126"/>
                  </a:lnTo>
                  <a:lnTo>
                    <a:pt x="1214" y="124"/>
                  </a:lnTo>
                  <a:lnTo>
                    <a:pt x="1214" y="120"/>
                  </a:lnTo>
                  <a:lnTo>
                    <a:pt x="1220" y="118"/>
                  </a:lnTo>
                  <a:lnTo>
                    <a:pt x="1226" y="116"/>
                  </a:lnTo>
                  <a:lnTo>
                    <a:pt x="1232" y="110"/>
                  </a:lnTo>
                  <a:lnTo>
                    <a:pt x="1234" y="104"/>
                  </a:lnTo>
                  <a:lnTo>
                    <a:pt x="1228" y="102"/>
                  </a:lnTo>
                  <a:lnTo>
                    <a:pt x="1222" y="100"/>
                  </a:lnTo>
                  <a:lnTo>
                    <a:pt x="1216" y="96"/>
                  </a:lnTo>
                  <a:lnTo>
                    <a:pt x="1212" y="92"/>
                  </a:lnTo>
                  <a:lnTo>
                    <a:pt x="1206" y="92"/>
                  </a:lnTo>
                  <a:lnTo>
                    <a:pt x="1202" y="94"/>
                  </a:lnTo>
                  <a:lnTo>
                    <a:pt x="1196" y="96"/>
                  </a:lnTo>
                  <a:lnTo>
                    <a:pt x="1194" y="96"/>
                  </a:lnTo>
                  <a:lnTo>
                    <a:pt x="1190" y="96"/>
                  </a:lnTo>
                  <a:lnTo>
                    <a:pt x="1188" y="104"/>
                  </a:lnTo>
                  <a:lnTo>
                    <a:pt x="1190" y="106"/>
                  </a:lnTo>
                  <a:lnTo>
                    <a:pt x="1194" y="110"/>
                  </a:lnTo>
                  <a:lnTo>
                    <a:pt x="1194" y="114"/>
                  </a:lnTo>
                  <a:lnTo>
                    <a:pt x="1202" y="114"/>
                  </a:lnTo>
                  <a:lnTo>
                    <a:pt x="1208" y="116"/>
                  </a:lnTo>
                  <a:lnTo>
                    <a:pt x="1208" y="118"/>
                  </a:lnTo>
                  <a:lnTo>
                    <a:pt x="1206" y="120"/>
                  </a:lnTo>
                  <a:lnTo>
                    <a:pt x="1204" y="120"/>
                  </a:lnTo>
                  <a:lnTo>
                    <a:pt x="1206" y="124"/>
                  </a:lnTo>
                  <a:lnTo>
                    <a:pt x="1204" y="124"/>
                  </a:lnTo>
                  <a:lnTo>
                    <a:pt x="1198" y="124"/>
                  </a:lnTo>
                  <a:lnTo>
                    <a:pt x="1200" y="128"/>
                  </a:lnTo>
                  <a:lnTo>
                    <a:pt x="1192" y="128"/>
                  </a:lnTo>
                  <a:lnTo>
                    <a:pt x="1186" y="126"/>
                  </a:lnTo>
                  <a:lnTo>
                    <a:pt x="1180" y="124"/>
                  </a:lnTo>
                  <a:lnTo>
                    <a:pt x="1174" y="122"/>
                  </a:lnTo>
                  <a:lnTo>
                    <a:pt x="1166" y="122"/>
                  </a:lnTo>
                  <a:lnTo>
                    <a:pt x="1162" y="122"/>
                  </a:lnTo>
                  <a:lnTo>
                    <a:pt x="1156" y="124"/>
                  </a:lnTo>
                  <a:lnTo>
                    <a:pt x="1150" y="124"/>
                  </a:lnTo>
                  <a:lnTo>
                    <a:pt x="1148" y="120"/>
                  </a:lnTo>
                  <a:lnTo>
                    <a:pt x="1134" y="118"/>
                  </a:lnTo>
                  <a:lnTo>
                    <a:pt x="1134" y="116"/>
                  </a:lnTo>
                  <a:lnTo>
                    <a:pt x="1132" y="114"/>
                  </a:lnTo>
                  <a:lnTo>
                    <a:pt x="1132" y="112"/>
                  </a:lnTo>
                  <a:lnTo>
                    <a:pt x="1132" y="108"/>
                  </a:lnTo>
                  <a:lnTo>
                    <a:pt x="1134" y="108"/>
                  </a:lnTo>
                  <a:lnTo>
                    <a:pt x="1134" y="106"/>
                  </a:lnTo>
                  <a:lnTo>
                    <a:pt x="1132" y="100"/>
                  </a:lnTo>
                  <a:lnTo>
                    <a:pt x="1122" y="102"/>
                  </a:lnTo>
                  <a:lnTo>
                    <a:pt x="1112" y="102"/>
                  </a:lnTo>
                  <a:lnTo>
                    <a:pt x="1110" y="98"/>
                  </a:lnTo>
                  <a:lnTo>
                    <a:pt x="1106" y="100"/>
                  </a:lnTo>
                  <a:lnTo>
                    <a:pt x="1102" y="100"/>
                  </a:lnTo>
                  <a:lnTo>
                    <a:pt x="1096" y="96"/>
                  </a:lnTo>
                  <a:lnTo>
                    <a:pt x="1090" y="98"/>
                  </a:lnTo>
                  <a:lnTo>
                    <a:pt x="1080" y="102"/>
                  </a:lnTo>
                  <a:lnTo>
                    <a:pt x="1074" y="108"/>
                  </a:lnTo>
                  <a:lnTo>
                    <a:pt x="1070" y="112"/>
                  </a:lnTo>
                  <a:lnTo>
                    <a:pt x="1070" y="114"/>
                  </a:lnTo>
                  <a:lnTo>
                    <a:pt x="1070" y="118"/>
                  </a:lnTo>
                  <a:lnTo>
                    <a:pt x="1068" y="118"/>
                  </a:lnTo>
                  <a:lnTo>
                    <a:pt x="1068" y="116"/>
                  </a:lnTo>
                  <a:lnTo>
                    <a:pt x="1068" y="112"/>
                  </a:lnTo>
                  <a:lnTo>
                    <a:pt x="1068" y="102"/>
                  </a:lnTo>
                  <a:lnTo>
                    <a:pt x="1066" y="102"/>
                  </a:lnTo>
                  <a:lnTo>
                    <a:pt x="1064" y="102"/>
                  </a:lnTo>
                  <a:lnTo>
                    <a:pt x="1064" y="100"/>
                  </a:lnTo>
                  <a:lnTo>
                    <a:pt x="1062" y="100"/>
                  </a:lnTo>
                  <a:lnTo>
                    <a:pt x="1062" y="108"/>
                  </a:lnTo>
                  <a:lnTo>
                    <a:pt x="1048" y="106"/>
                  </a:lnTo>
                  <a:lnTo>
                    <a:pt x="1044" y="104"/>
                  </a:lnTo>
                  <a:lnTo>
                    <a:pt x="1042" y="96"/>
                  </a:lnTo>
                  <a:lnTo>
                    <a:pt x="1038" y="102"/>
                  </a:lnTo>
                  <a:lnTo>
                    <a:pt x="1032" y="98"/>
                  </a:lnTo>
                  <a:lnTo>
                    <a:pt x="1026" y="108"/>
                  </a:lnTo>
                  <a:lnTo>
                    <a:pt x="1026" y="110"/>
                  </a:lnTo>
                  <a:lnTo>
                    <a:pt x="1032" y="114"/>
                  </a:lnTo>
                  <a:lnTo>
                    <a:pt x="1030" y="116"/>
                  </a:lnTo>
                  <a:lnTo>
                    <a:pt x="1030" y="118"/>
                  </a:lnTo>
                  <a:lnTo>
                    <a:pt x="1020" y="114"/>
                  </a:lnTo>
                  <a:lnTo>
                    <a:pt x="1020" y="116"/>
                  </a:lnTo>
                  <a:lnTo>
                    <a:pt x="1022" y="120"/>
                  </a:lnTo>
                  <a:lnTo>
                    <a:pt x="1020" y="122"/>
                  </a:lnTo>
                  <a:lnTo>
                    <a:pt x="1014" y="124"/>
                  </a:lnTo>
                  <a:lnTo>
                    <a:pt x="1006" y="124"/>
                  </a:lnTo>
                  <a:lnTo>
                    <a:pt x="998" y="124"/>
                  </a:lnTo>
                  <a:lnTo>
                    <a:pt x="990" y="126"/>
                  </a:lnTo>
                  <a:lnTo>
                    <a:pt x="988" y="130"/>
                  </a:lnTo>
                  <a:lnTo>
                    <a:pt x="966" y="132"/>
                  </a:lnTo>
                  <a:lnTo>
                    <a:pt x="976" y="130"/>
                  </a:lnTo>
                  <a:lnTo>
                    <a:pt x="982" y="130"/>
                  </a:lnTo>
                  <a:lnTo>
                    <a:pt x="988" y="128"/>
                  </a:lnTo>
                  <a:lnTo>
                    <a:pt x="988" y="124"/>
                  </a:lnTo>
                  <a:lnTo>
                    <a:pt x="988" y="120"/>
                  </a:lnTo>
                  <a:lnTo>
                    <a:pt x="994" y="118"/>
                  </a:lnTo>
                  <a:lnTo>
                    <a:pt x="1000" y="118"/>
                  </a:lnTo>
                  <a:lnTo>
                    <a:pt x="1008" y="114"/>
                  </a:lnTo>
                  <a:lnTo>
                    <a:pt x="1016" y="106"/>
                  </a:lnTo>
                  <a:lnTo>
                    <a:pt x="1020" y="98"/>
                  </a:lnTo>
                  <a:lnTo>
                    <a:pt x="1024" y="88"/>
                  </a:lnTo>
                  <a:lnTo>
                    <a:pt x="1052" y="82"/>
                  </a:lnTo>
                  <a:lnTo>
                    <a:pt x="1080" y="74"/>
                  </a:lnTo>
                  <a:lnTo>
                    <a:pt x="1078" y="68"/>
                  </a:lnTo>
                  <a:lnTo>
                    <a:pt x="1078" y="66"/>
                  </a:lnTo>
                  <a:lnTo>
                    <a:pt x="1078" y="64"/>
                  </a:lnTo>
                  <a:lnTo>
                    <a:pt x="1076" y="64"/>
                  </a:lnTo>
                  <a:lnTo>
                    <a:pt x="1070" y="58"/>
                  </a:lnTo>
                  <a:lnTo>
                    <a:pt x="1070" y="56"/>
                  </a:lnTo>
                  <a:lnTo>
                    <a:pt x="1076" y="58"/>
                  </a:lnTo>
                  <a:lnTo>
                    <a:pt x="1080" y="56"/>
                  </a:lnTo>
                  <a:lnTo>
                    <a:pt x="1080" y="50"/>
                  </a:lnTo>
                  <a:lnTo>
                    <a:pt x="1072" y="44"/>
                  </a:lnTo>
                  <a:lnTo>
                    <a:pt x="1072" y="40"/>
                  </a:lnTo>
                  <a:lnTo>
                    <a:pt x="1072" y="36"/>
                  </a:lnTo>
                  <a:lnTo>
                    <a:pt x="1068" y="36"/>
                  </a:lnTo>
                  <a:lnTo>
                    <a:pt x="1066" y="36"/>
                  </a:lnTo>
                  <a:lnTo>
                    <a:pt x="1062" y="36"/>
                  </a:lnTo>
                  <a:lnTo>
                    <a:pt x="1060" y="34"/>
                  </a:lnTo>
                  <a:lnTo>
                    <a:pt x="1056" y="28"/>
                  </a:lnTo>
                  <a:lnTo>
                    <a:pt x="1054" y="22"/>
                  </a:lnTo>
                  <a:lnTo>
                    <a:pt x="1050" y="20"/>
                  </a:lnTo>
                  <a:lnTo>
                    <a:pt x="1048" y="20"/>
                  </a:lnTo>
                  <a:lnTo>
                    <a:pt x="1042" y="22"/>
                  </a:lnTo>
                  <a:lnTo>
                    <a:pt x="1036" y="26"/>
                  </a:lnTo>
                  <a:lnTo>
                    <a:pt x="1034" y="22"/>
                  </a:lnTo>
                  <a:lnTo>
                    <a:pt x="1026" y="22"/>
                  </a:lnTo>
                  <a:lnTo>
                    <a:pt x="1018" y="24"/>
                  </a:lnTo>
                  <a:lnTo>
                    <a:pt x="1012" y="26"/>
                  </a:lnTo>
                  <a:lnTo>
                    <a:pt x="1008" y="30"/>
                  </a:lnTo>
                  <a:lnTo>
                    <a:pt x="1004" y="34"/>
                  </a:lnTo>
                  <a:lnTo>
                    <a:pt x="1000" y="34"/>
                  </a:lnTo>
                  <a:lnTo>
                    <a:pt x="994" y="34"/>
                  </a:lnTo>
                  <a:lnTo>
                    <a:pt x="1000" y="22"/>
                  </a:lnTo>
                  <a:lnTo>
                    <a:pt x="988" y="18"/>
                  </a:lnTo>
                  <a:lnTo>
                    <a:pt x="976" y="18"/>
                  </a:lnTo>
                  <a:lnTo>
                    <a:pt x="978" y="12"/>
                  </a:lnTo>
                  <a:lnTo>
                    <a:pt x="982" y="8"/>
                  </a:lnTo>
                  <a:lnTo>
                    <a:pt x="970" y="2"/>
                  </a:lnTo>
                  <a:lnTo>
                    <a:pt x="964" y="0"/>
                  </a:lnTo>
                  <a:lnTo>
                    <a:pt x="956" y="0"/>
                  </a:lnTo>
                  <a:lnTo>
                    <a:pt x="954" y="6"/>
                  </a:lnTo>
                  <a:lnTo>
                    <a:pt x="942" y="6"/>
                  </a:lnTo>
                  <a:lnTo>
                    <a:pt x="938" y="8"/>
                  </a:lnTo>
                  <a:lnTo>
                    <a:pt x="934" y="10"/>
                  </a:lnTo>
                  <a:lnTo>
                    <a:pt x="926" y="16"/>
                  </a:lnTo>
                  <a:lnTo>
                    <a:pt x="926" y="20"/>
                  </a:lnTo>
                  <a:lnTo>
                    <a:pt x="922" y="20"/>
                  </a:lnTo>
                  <a:lnTo>
                    <a:pt x="920" y="20"/>
                  </a:lnTo>
                  <a:lnTo>
                    <a:pt x="920" y="22"/>
                  </a:lnTo>
                  <a:lnTo>
                    <a:pt x="920" y="24"/>
                  </a:lnTo>
                  <a:lnTo>
                    <a:pt x="920" y="28"/>
                  </a:lnTo>
                  <a:lnTo>
                    <a:pt x="928" y="34"/>
                  </a:lnTo>
                  <a:lnTo>
                    <a:pt x="912" y="32"/>
                  </a:lnTo>
                  <a:lnTo>
                    <a:pt x="896" y="32"/>
                  </a:lnTo>
                  <a:lnTo>
                    <a:pt x="898" y="36"/>
                  </a:lnTo>
                  <a:lnTo>
                    <a:pt x="900" y="38"/>
                  </a:lnTo>
                  <a:lnTo>
                    <a:pt x="894" y="40"/>
                  </a:lnTo>
                  <a:lnTo>
                    <a:pt x="890" y="40"/>
                  </a:lnTo>
                  <a:lnTo>
                    <a:pt x="890" y="46"/>
                  </a:lnTo>
                  <a:lnTo>
                    <a:pt x="878" y="52"/>
                  </a:lnTo>
                  <a:lnTo>
                    <a:pt x="876" y="52"/>
                  </a:lnTo>
                  <a:lnTo>
                    <a:pt x="876" y="48"/>
                  </a:lnTo>
                  <a:lnTo>
                    <a:pt x="872" y="50"/>
                  </a:lnTo>
                  <a:lnTo>
                    <a:pt x="866" y="52"/>
                  </a:lnTo>
                  <a:lnTo>
                    <a:pt x="862" y="56"/>
                  </a:lnTo>
                  <a:lnTo>
                    <a:pt x="860" y="56"/>
                  </a:lnTo>
                  <a:lnTo>
                    <a:pt x="860" y="54"/>
                  </a:lnTo>
                  <a:lnTo>
                    <a:pt x="862" y="50"/>
                  </a:lnTo>
                  <a:lnTo>
                    <a:pt x="870" y="44"/>
                  </a:lnTo>
                  <a:lnTo>
                    <a:pt x="870" y="42"/>
                  </a:lnTo>
                  <a:lnTo>
                    <a:pt x="866" y="38"/>
                  </a:lnTo>
                  <a:lnTo>
                    <a:pt x="872" y="38"/>
                  </a:lnTo>
                  <a:lnTo>
                    <a:pt x="874" y="32"/>
                  </a:lnTo>
                  <a:lnTo>
                    <a:pt x="858" y="32"/>
                  </a:lnTo>
                  <a:lnTo>
                    <a:pt x="858" y="38"/>
                  </a:lnTo>
                  <a:lnTo>
                    <a:pt x="864" y="38"/>
                  </a:lnTo>
                  <a:lnTo>
                    <a:pt x="862" y="40"/>
                  </a:lnTo>
                  <a:lnTo>
                    <a:pt x="862" y="42"/>
                  </a:lnTo>
                  <a:lnTo>
                    <a:pt x="836" y="42"/>
                  </a:lnTo>
                  <a:lnTo>
                    <a:pt x="834" y="42"/>
                  </a:lnTo>
                  <a:lnTo>
                    <a:pt x="830" y="40"/>
                  </a:lnTo>
                  <a:lnTo>
                    <a:pt x="830" y="46"/>
                  </a:lnTo>
                  <a:lnTo>
                    <a:pt x="814" y="50"/>
                  </a:lnTo>
                  <a:lnTo>
                    <a:pt x="798" y="52"/>
                  </a:lnTo>
                  <a:lnTo>
                    <a:pt x="790" y="52"/>
                  </a:lnTo>
                  <a:lnTo>
                    <a:pt x="784" y="50"/>
                  </a:lnTo>
                  <a:lnTo>
                    <a:pt x="780" y="54"/>
                  </a:lnTo>
                  <a:lnTo>
                    <a:pt x="776" y="56"/>
                  </a:lnTo>
                  <a:lnTo>
                    <a:pt x="766" y="56"/>
                  </a:lnTo>
                  <a:lnTo>
                    <a:pt x="756" y="56"/>
                  </a:lnTo>
                  <a:lnTo>
                    <a:pt x="760" y="58"/>
                  </a:lnTo>
                  <a:lnTo>
                    <a:pt x="762" y="62"/>
                  </a:lnTo>
                  <a:lnTo>
                    <a:pt x="762" y="64"/>
                  </a:lnTo>
                  <a:lnTo>
                    <a:pt x="756" y="66"/>
                  </a:lnTo>
                  <a:lnTo>
                    <a:pt x="754" y="76"/>
                  </a:lnTo>
                  <a:lnTo>
                    <a:pt x="750" y="70"/>
                  </a:lnTo>
                  <a:lnTo>
                    <a:pt x="744" y="70"/>
                  </a:lnTo>
                  <a:lnTo>
                    <a:pt x="742" y="72"/>
                  </a:lnTo>
                  <a:lnTo>
                    <a:pt x="744" y="74"/>
                  </a:lnTo>
                  <a:lnTo>
                    <a:pt x="750" y="76"/>
                  </a:lnTo>
                  <a:lnTo>
                    <a:pt x="750" y="78"/>
                  </a:lnTo>
                  <a:lnTo>
                    <a:pt x="750" y="80"/>
                  </a:lnTo>
                  <a:lnTo>
                    <a:pt x="744" y="80"/>
                  </a:lnTo>
                  <a:lnTo>
                    <a:pt x="750" y="92"/>
                  </a:lnTo>
                  <a:lnTo>
                    <a:pt x="756" y="104"/>
                  </a:lnTo>
                  <a:lnTo>
                    <a:pt x="748" y="104"/>
                  </a:lnTo>
                  <a:lnTo>
                    <a:pt x="750" y="100"/>
                  </a:lnTo>
                  <a:lnTo>
                    <a:pt x="748" y="98"/>
                  </a:lnTo>
                  <a:lnTo>
                    <a:pt x="746" y="96"/>
                  </a:lnTo>
                  <a:lnTo>
                    <a:pt x="746" y="94"/>
                  </a:lnTo>
                  <a:lnTo>
                    <a:pt x="740" y="94"/>
                  </a:lnTo>
                  <a:lnTo>
                    <a:pt x="736" y="96"/>
                  </a:lnTo>
                  <a:lnTo>
                    <a:pt x="728" y="98"/>
                  </a:lnTo>
                  <a:lnTo>
                    <a:pt x="724" y="98"/>
                  </a:lnTo>
                  <a:lnTo>
                    <a:pt x="722" y="96"/>
                  </a:lnTo>
                  <a:lnTo>
                    <a:pt x="718" y="94"/>
                  </a:lnTo>
                  <a:lnTo>
                    <a:pt x="684" y="100"/>
                  </a:lnTo>
                  <a:lnTo>
                    <a:pt x="678" y="104"/>
                  </a:lnTo>
                  <a:lnTo>
                    <a:pt x="674" y="114"/>
                  </a:lnTo>
                  <a:lnTo>
                    <a:pt x="674" y="126"/>
                  </a:lnTo>
                  <a:lnTo>
                    <a:pt x="676" y="130"/>
                  </a:lnTo>
                  <a:lnTo>
                    <a:pt x="678" y="136"/>
                  </a:lnTo>
                  <a:lnTo>
                    <a:pt x="682" y="138"/>
                  </a:lnTo>
                  <a:lnTo>
                    <a:pt x="686" y="140"/>
                  </a:lnTo>
                  <a:lnTo>
                    <a:pt x="690" y="140"/>
                  </a:lnTo>
                  <a:lnTo>
                    <a:pt x="694" y="138"/>
                  </a:lnTo>
                  <a:lnTo>
                    <a:pt x="696" y="142"/>
                  </a:lnTo>
                  <a:lnTo>
                    <a:pt x="700" y="146"/>
                  </a:lnTo>
                  <a:lnTo>
                    <a:pt x="708" y="150"/>
                  </a:lnTo>
                  <a:lnTo>
                    <a:pt x="706" y="160"/>
                  </a:lnTo>
                  <a:lnTo>
                    <a:pt x="704" y="174"/>
                  </a:lnTo>
                  <a:lnTo>
                    <a:pt x="706" y="176"/>
                  </a:lnTo>
                  <a:lnTo>
                    <a:pt x="706" y="178"/>
                  </a:lnTo>
                  <a:lnTo>
                    <a:pt x="708" y="178"/>
                  </a:lnTo>
                  <a:lnTo>
                    <a:pt x="708" y="180"/>
                  </a:lnTo>
                  <a:lnTo>
                    <a:pt x="706" y="184"/>
                  </a:lnTo>
                  <a:lnTo>
                    <a:pt x="702" y="184"/>
                  </a:lnTo>
                  <a:lnTo>
                    <a:pt x="700" y="184"/>
                  </a:lnTo>
                  <a:lnTo>
                    <a:pt x="700" y="190"/>
                  </a:lnTo>
                  <a:lnTo>
                    <a:pt x="710" y="198"/>
                  </a:lnTo>
                  <a:lnTo>
                    <a:pt x="714" y="198"/>
                  </a:lnTo>
                  <a:lnTo>
                    <a:pt x="716" y="196"/>
                  </a:lnTo>
                  <a:lnTo>
                    <a:pt x="718" y="194"/>
                  </a:lnTo>
                  <a:lnTo>
                    <a:pt x="722" y="194"/>
                  </a:lnTo>
                  <a:lnTo>
                    <a:pt x="726" y="196"/>
                  </a:lnTo>
                  <a:lnTo>
                    <a:pt x="732" y="198"/>
                  </a:lnTo>
                  <a:lnTo>
                    <a:pt x="734" y="208"/>
                  </a:lnTo>
                  <a:lnTo>
                    <a:pt x="730" y="208"/>
                  </a:lnTo>
                  <a:lnTo>
                    <a:pt x="728" y="200"/>
                  </a:lnTo>
                  <a:lnTo>
                    <a:pt x="702" y="200"/>
                  </a:lnTo>
                  <a:lnTo>
                    <a:pt x="700" y="192"/>
                  </a:lnTo>
                  <a:lnTo>
                    <a:pt x="694" y="188"/>
                  </a:lnTo>
                  <a:lnTo>
                    <a:pt x="690" y="188"/>
                  </a:lnTo>
                  <a:lnTo>
                    <a:pt x="692" y="188"/>
                  </a:lnTo>
                  <a:lnTo>
                    <a:pt x="688" y="188"/>
                  </a:lnTo>
                  <a:lnTo>
                    <a:pt x="688" y="190"/>
                  </a:lnTo>
                  <a:lnTo>
                    <a:pt x="690" y="190"/>
                  </a:lnTo>
                  <a:lnTo>
                    <a:pt x="688" y="192"/>
                  </a:lnTo>
                  <a:lnTo>
                    <a:pt x="684" y="192"/>
                  </a:lnTo>
                  <a:lnTo>
                    <a:pt x="690" y="170"/>
                  </a:lnTo>
                  <a:lnTo>
                    <a:pt x="694" y="162"/>
                  </a:lnTo>
                  <a:lnTo>
                    <a:pt x="700" y="152"/>
                  </a:lnTo>
                  <a:lnTo>
                    <a:pt x="678" y="148"/>
                  </a:lnTo>
                  <a:lnTo>
                    <a:pt x="680" y="152"/>
                  </a:lnTo>
                  <a:lnTo>
                    <a:pt x="676" y="152"/>
                  </a:lnTo>
                  <a:lnTo>
                    <a:pt x="670" y="140"/>
                  </a:lnTo>
                  <a:lnTo>
                    <a:pt x="668" y="140"/>
                  </a:lnTo>
                  <a:lnTo>
                    <a:pt x="668" y="142"/>
                  </a:lnTo>
                  <a:lnTo>
                    <a:pt x="666" y="142"/>
                  </a:lnTo>
                  <a:lnTo>
                    <a:pt x="662" y="138"/>
                  </a:lnTo>
                  <a:lnTo>
                    <a:pt x="650" y="136"/>
                  </a:lnTo>
                  <a:lnTo>
                    <a:pt x="646" y="136"/>
                  </a:lnTo>
                  <a:lnTo>
                    <a:pt x="640" y="138"/>
                  </a:lnTo>
                  <a:lnTo>
                    <a:pt x="636" y="140"/>
                  </a:lnTo>
                  <a:lnTo>
                    <a:pt x="634" y="142"/>
                  </a:lnTo>
                  <a:lnTo>
                    <a:pt x="636" y="144"/>
                  </a:lnTo>
                  <a:lnTo>
                    <a:pt x="642" y="144"/>
                  </a:lnTo>
                  <a:lnTo>
                    <a:pt x="644" y="148"/>
                  </a:lnTo>
                  <a:lnTo>
                    <a:pt x="640" y="150"/>
                  </a:lnTo>
                  <a:lnTo>
                    <a:pt x="640" y="154"/>
                  </a:lnTo>
                  <a:lnTo>
                    <a:pt x="636" y="154"/>
                  </a:lnTo>
                  <a:lnTo>
                    <a:pt x="634" y="154"/>
                  </a:lnTo>
                  <a:lnTo>
                    <a:pt x="634" y="152"/>
                  </a:lnTo>
                  <a:lnTo>
                    <a:pt x="628" y="148"/>
                  </a:lnTo>
                  <a:lnTo>
                    <a:pt x="622" y="148"/>
                  </a:lnTo>
                  <a:lnTo>
                    <a:pt x="620" y="148"/>
                  </a:lnTo>
                  <a:lnTo>
                    <a:pt x="614" y="158"/>
                  </a:lnTo>
                  <a:lnTo>
                    <a:pt x="620" y="158"/>
                  </a:lnTo>
                  <a:lnTo>
                    <a:pt x="632" y="166"/>
                  </a:lnTo>
                  <a:lnTo>
                    <a:pt x="636" y="170"/>
                  </a:lnTo>
                  <a:lnTo>
                    <a:pt x="634" y="172"/>
                  </a:lnTo>
                  <a:lnTo>
                    <a:pt x="632" y="172"/>
                  </a:lnTo>
                  <a:lnTo>
                    <a:pt x="620" y="174"/>
                  </a:lnTo>
                  <a:lnTo>
                    <a:pt x="620" y="172"/>
                  </a:lnTo>
                  <a:lnTo>
                    <a:pt x="616" y="170"/>
                  </a:lnTo>
                  <a:lnTo>
                    <a:pt x="612" y="172"/>
                  </a:lnTo>
                  <a:lnTo>
                    <a:pt x="606" y="174"/>
                  </a:lnTo>
                  <a:lnTo>
                    <a:pt x="604" y="170"/>
                  </a:lnTo>
                  <a:lnTo>
                    <a:pt x="602" y="168"/>
                  </a:lnTo>
                  <a:lnTo>
                    <a:pt x="602" y="158"/>
                  </a:lnTo>
                  <a:lnTo>
                    <a:pt x="598" y="154"/>
                  </a:lnTo>
                  <a:lnTo>
                    <a:pt x="598" y="148"/>
                  </a:lnTo>
                  <a:lnTo>
                    <a:pt x="598" y="142"/>
                  </a:lnTo>
                  <a:lnTo>
                    <a:pt x="600" y="136"/>
                  </a:lnTo>
                  <a:lnTo>
                    <a:pt x="600" y="128"/>
                  </a:lnTo>
                  <a:lnTo>
                    <a:pt x="592" y="124"/>
                  </a:lnTo>
                  <a:lnTo>
                    <a:pt x="594" y="134"/>
                  </a:lnTo>
                  <a:lnTo>
                    <a:pt x="594" y="142"/>
                  </a:lnTo>
                  <a:lnTo>
                    <a:pt x="594" y="148"/>
                  </a:lnTo>
                  <a:lnTo>
                    <a:pt x="592" y="152"/>
                  </a:lnTo>
                  <a:lnTo>
                    <a:pt x="588" y="154"/>
                  </a:lnTo>
                  <a:lnTo>
                    <a:pt x="584" y="158"/>
                  </a:lnTo>
                  <a:lnTo>
                    <a:pt x="582" y="162"/>
                  </a:lnTo>
                  <a:lnTo>
                    <a:pt x="582" y="168"/>
                  </a:lnTo>
                  <a:lnTo>
                    <a:pt x="580" y="170"/>
                  </a:lnTo>
                  <a:lnTo>
                    <a:pt x="578" y="172"/>
                  </a:lnTo>
                  <a:lnTo>
                    <a:pt x="588" y="182"/>
                  </a:lnTo>
                  <a:lnTo>
                    <a:pt x="588" y="188"/>
                  </a:lnTo>
                  <a:lnTo>
                    <a:pt x="586" y="190"/>
                  </a:lnTo>
                  <a:lnTo>
                    <a:pt x="584" y="194"/>
                  </a:lnTo>
                  <a:lnTo>
                    <a:pt x="584" y="204"/>
                  </a:lnTo>
                  <a:lnTo>
                    <a:pt x="588" y="214"/>
                  </a:lnTo>
                  <a:lnTo>
                    <a:pt x="594" y="212"/>
                  </a:lnTo>
                  <a:lnTo>
                    <a:pt x="602" y="212"/>
                  </a:lnTo>
                  <a:lnTo>
                    <a:pt x="606" y="208"/>
                  </a:lnTo>
                  <a:lnTo>
                    <a:pt x="608" y="206"/>
                  </a:lnTo>
                  <a:lnTo>
                    <a:pt x="612" y="208"/>
                  </a:lnTo>
                  <a:lnTo>
                    <a:pt x="616" y="210"/>
                  </a:lnTo>
                  <a:lnTo>
                    <a:pt x="618" y="210"/>
                  </a:lnTo>
                  <a:lnTo>
                    <a:pt x="618" y="208"/>
                  </a:lnTo>
                  <a:lnTo>
                    <a:pt x="620" y="208"/>
                  </a:lnTo>
                  <a:lnTo>
                    <a:pt x="624" y="208"/>
                  </a:lnTo>
                  <a:lnTo>
                    <a:pt x="628" y="210"/>
                  </a:lnTo>
                  <a:lnTo>
                    <a:pt x="634" y="218"/>
                  </a:lnTo>
                  <a:lnTo>
                    <a:pt x="642" y="232"/>
                  </a:lnTo>
                  <a:lnTo>
                    <a:pt x="634" y="238"/>
                  </a:lnTo>
                  <a:lnTo>
                    <a:pt x="634" y="242"/>
                  </a:lnTo>
                  <a:lnTo>
                    <a:pt x="634" y="246"/>
                  </a:lnTo>
                  <a:lnTo>
                    <a:pt x="636" y="248"/>
                  </a:lnTo>
                  <a:lnTo>
                    <a:pt x="638" y="250"/>
                  </a:lnTo>
                  <a:lnTo>
                    <a:pt x="656" y="254"/>
                  </a:lnTo>
                  <a:lnTo>
                    <a:pt x="658" y="258"/>
                  </a:lnTo>
                  <a:lnTo>
                    <a:pt x="646" y="256"/>
                  </a:lnTo>
                  <a:lnTo>
                    <a:pt x="636" y="254"/>
                  </a:lnTo>
                  <a:lnTo>
                    <a:pt x="636" y="260"/>
                  </a:lnTo>
                  <a:lnTo>
                    <a:pt x="632" y="258"/>
                  </a:lnTo>
                  <a:lnTo>
                    <a:pt x="632" y="256"/>
                  </a:lnTo>
                  <a:lnTo>
                    <a:pt x="626" y="254"/>
                  </a:lnTo>
                  <a:lnTo>
                    <a:pt x="628" y="240"/>
                  </a:lnTo>
                  <a:lnTo>
                    <a:pt x="626" y="232"/>
                  </a:lnTo>
                  <a:lnTo>
                    <a:pt x="624" y="224"/>
                  </a:lnTo>
                  <a:lnTo>
                    <a:pt x="620" y="214"/>
                  </a:lnTo>
                  <a:lnTo>
                    <a:pt x="604" y="218"/>
                  </a:lnTo>
                  <a:lnTo>
                    <a:pt x="596" y="222"/>
                  </a:lnTo>
                  <a:lnTo>
                    <a:pt x="592" y="226"/>
                  </a:lnTo>
                  <a:lnTo>
                    <a:pt x="592" y="228"/>
                  </a:lnTo>
                  <a:lnTo>
                    <a:pt x="592" y="232"/>
                  </a:lnTo>
                  <a:lnTo>
                    <a:pt x="592" y="234"/>
                  </a:lnTo>
                  <a:lnTo>
                    <a:pt x="594" y="232"/>
                  </a:lnTo>
                  <a:lnTo>
                    <a:pt x="594" y="234"/>
                  </a:lnTo>
                  <a:lnTo>
                    <a:pt x="594" y="238"/>
                  </a:lnTo>
                  <a:lnTo>
                    <a:pt x="594" y="240"/>
                  </a:lnTo>
                  <a:lnTo>
                    <a:pt x="590" y="256"/>
                  </a:lnTo>
                  <a:lnTo>
                    <a:pt x="588" y="260"/>
                  </a:lnTo>
                  <a:lnTo>
                    <a:pt x="586" y="264"/>
                  </a:lnTo>
                  <a:lnTo>
                    <a:pt x="578" y="268"/>
                  </a:lnTo>
                  <a:lnTo>
                    <a:pt x="564" y="272"/>
                  </a:lnTo>
                  <a:lnTo>
                    <a:pt x="568" y="276"/>
                  </a:lnTo>
                  <a:lnTo>
                    <a:pt x="570" y="276"/>
                  </a:lnTo>
                  <a:lnTo>
                    <a:pt x="572" y="284"/>
                  </a:lnTo>
                  <a:lnTo>
                    <a:pt x="572" y="290"/>
                  </a:lnTo>
                  <a:lnTo>
                    <a:pt x="570" y="290"/>
                  </a:lnTo>
                  <a:lnTo>
                    <a:pt x="566" y="290"/>
                  </a:lnTo>
                  <a:lnTo>
                    <a:pt x="560" y="278"/>
                  </a:lnTo>
                  <a:lnTo>
                    <a:pt x="556" y="278"/>
                  </a:lnTo>
                  <a:lnTo>
                    <a:pt x="552" y="278"/>
                  </a:lnTo>
                  <a:lnTo>
                    <a:pt x="546" y="278"/>
                  </a:lnTo>
                  <a:lnTo>
                    <a:pt x="542" y="278"/>
                  </a:lnTo>
                  <a:lnTo>
                    <a:pt x="538" y="278"/>
                  </a:lnTo>
                  <a:lnTo>
                    <a:pt x="534" y="274"/>
                  </a:lnTo>
                  <a:lnTo>
                    <a:pt x="528" y="270"/>
                  </a:lnTo>
                  <a:lnTo>
                    <a:pt x="550" y="270"/>
                  </a:lnTo>
                  <a:lnTo>
                    <a:pt x="554" y="266"/>
                  </a:lnTo>
                  <a:lnTo>
                    <a:pt x="558" y="262"/>
                  </a:lnTo>
                  <a:lnTo>
                    <a:pt x="562" y="262"/>
                  </a:lnTo>
                  <a:lnTo>
                    <a:pt x="564" y="264"/>
                  </a:lnTo>
                  <a:lnTo>
                    <a:pt x="564" y="266"/>
                  </a:lnTo>
                  <a:lnTo>
                    <a:pt x="568" y="264"/>
                  </a:lnTo>
                  <a:lnTo>
                    <a:pt x="570" y="264"/>
                  </a:lnTo>
                  <a:lnTo>
                    <a:pt x="570" y="260"/>
                  </a:lnTo>
                  <a:lnTo>
                    <a:pt x="568" y="258"/>
                  </a:lnTo>
                  <a:lnTo>
                    <a:pt x="578" y="250"/>
                  </a:lnTo>
                  <a:lnTo>
                    <a:pt x="578" y="228"/>
                  </a:lnTo>
                  <a:lnTo>
                    <a:pt x="576" y="226"/>
                  </a:lnTo>
                  <a:lnTo>
                    <a:pt x="572" y="222"/>
                  </a:lnTo>
                  <a:lnTo>
                    <a:pt x="568" y="218"/>
                  </a:lnTo>
                  <a:lnTo>
                    <a:pt x="566" y="216"/>
                  </a:lnTo>
                  <a:lnTo>
                    <a:pt x="566" y="206"/>
                  </a:lnTo>
                  <a:lnTo>
                    <a:pt x="568" y="200"/>
                  </a:lnTo>
                  <a:lnTo>
                    <a:pt x="572" y="192"/>
                  </a:lnTo>
                  <a:lnTo>
                    <a:pt x="572" y="184"/>
                  </a:lnTo>
                  <a:lnTo>
                    <a:pt x="568" y="180"/>
                  </a:lnTo>
                  <a:lnTo>
                    <a:pt x="562" y="174"/>
                  </a:lnTo>
                  <a:lnTo>
                    <a:pt x="562" y="170"/>
                  </a:lnTo>
                  <a:lnTo>
                    <a:pt x="560" y="168"/>
                  </a:lnTo>
                  <a:lnTo>
                    <a:pt x="562" y="164"/>
                  </a:lnTo>
                  <a:lnTo>
                    <a:pt x="562" y="160"/>
                  </a:lnTo>
                  <a:lnTo>
                    <a:pt x="566" y="156"/>
                  </a:lnTo>
                  <a:lnTo>
                    <a:pt x="568" y="154"/>
                  </a:lnTo>
                  <a:lnTo>
                    <a:pt x="570" y="136"/>
                  </a:lnTo>
                  <a:lnTo>
                    <a:pt x="570" y="128"/>
                  </a:lnTo>
                  <a:lnTo>
                    <a:pt x="568" y="122"/>
                  </a:lnTo>
                  <a:lnTo>
                    <a:pt x="566" y="120"/>
                  </a:lnTo>
                  <a:lnTo>
                    <a:pt x="562" y="118"/>
                  </a:lnTo>
                  <a:lnTo>
                    <a:pt x="550" y="116"/>
                  </a:lnTo>
                  <a:lnTo>
                    <a:pt x="538" y="116"/>
                  </a:lnTo>
                  <a:lnTo>
                    <a:pt x="530" y="120"/>
                  </a:lnTo>
                  <a:lnTo>
                    <a:pt x="528" y="122"/>
                  </a:lnTo>
                  <a:lnTo>
                    <a:pt x="526" y="128"/>
                  </a:lnTo>
                  <a:lnTo>
                    <a:pt x="522" y="136"/>
                  </a:lnTo>
                  <a:lnTo>
                    <a:pt x="520" y="136"/>
                  </a:lnTo>
                  <a:lnTo>
                    <a:pt x="516" y="140"/>
                  </a:lnTo>
                  <a:lnTo>
                    <a:pt x="514" y="146"/>
                  </a:lnTo>
                  <a:lnTo>
                    <a:pt x="510" y="152"/>
                  </a:lnTo>
                  <a:lnTo>
                    <a:pt x="508" y="156"/>
                  </a:lnTo>
                  <a:lnTo>
                    <a:pt x="504" y="156"/>
                  </a:lnTo>
                  <a:lnTo>
                    <a:pt x="500" y="158"/>
                  </a:lnTo>
                  <a:lnTo>
                    <a:pt x="502" y="172"/>
                  </a:lnTo>
                  <a:lnTo>
                    <a:pt x="504" y="182"/>
                  </a:lnTo>
                  <a:lnTo>
                    <a:pt x="504" y="186"/>
                  </a:lnTo>
                  <a:lnTo>
                    <a:pt x="498" y="188"/>
                  </a:lnTo>
                  <a:lnTo>
                    <a:pt x="498" y="194"/>
                  </a:lnTo>
                  <a:lnTo>
                    <a:pt x="498" y="200"/>
                  </a:lnTo>
                  <a:lnTo>
                    <a:pt x="510" y="202"/>
                  </a:lnTo>
                  <a:lnTo>
                    <a:pt x="510" y="222"/>
                  </a:lnTo>
                  <a:lnTo>
                    <a:pt x="516" y="220"/>
                  </a:lnTo>
                  <a:lnTo>
                    <a:pt x="512" y="230"/>
                  </a:lnTo>
                  <a:lnTo>
                    <a:pt x="508" y="238"/>
                  </a:lnTo>
                  <a:lnTo>
                    <a:pt x="492" y="218"/>
                  </a:lnTo>
                  <a:lnTo>
                    <a:pt x="488" y="218"/>
                  </a:lnTo>
                  <a:lnTo>
                    <a:pt x="484" y="218"/>
                  </a:lnTo>
                  <a:lnTo>
                    <a:pt x="482" y="216"/>
                  </a:lnTo>
                  <a:lnTo>
                    <a:pt x="484" y="214"/>
                  </a:lnTo>
                  <a:lnTo>
                    <a:pt x="484" y="212"/>
                  </a:lnTo>
                  <a:lnTo>
                    <a:pt x="480" y="212"/>
                  </a:lnTo>
                  <a:lnTo>
                    <a:pt x="476" y="212"/>
                  </a:lnTo>
                  <a:lnTo>
                    <a:pt x="472" y="208"/>
                  </a:lnTo>
                  <a:lnTo>
                    <a:pt x="472" y="214"/>
                  </a:lnTo>
                  <a:lnTo>
                    <a:pt x="470" y="216"/>
                  </a:lnTo>
                  <a:lnTo>
                    <a:pt x="468" y="216"/>
                  </a:lnTo>
                  <a:lnTo>
                    <a:pt x="468" y="214"/>
                  </a:lnTo>
                  <a:lnTo>
                    <a:pt x="468" y="210"/>
                  </a:lnTo>
                  <a:lnTo>
                    <a:pt x="470" y="204"/>
                  </a:lnTo>
                  <a:lnTo>
                    <a:pt x="458" y="202"/>
                  </a:lnTo>
                  <a:lnTo>
                    <a:pt x="446" y="202"/>
                  </a:lnTo>
                  <a:lnTo>
                    <a:pt x="444" y="200"/>
                  </a:lnTo>
                  <a:lnTo>
                    <a:pt x="440" y="198"/>
                  </a:lnTo>
                  <a:lnTo>
                    <a:pt x="438" y="200"/>
                  </a:lnTo>
                  <a:lnTo>
                    <a:pt x="438" y="204"/>
                  </a:lnTo>
                  <a:lnTo>
                    <a:pt x="418" y="202"/>
                  </a:lnTo>
                  <a:lnTo>
                    <a:pt x="418" y="204"/>
                  </a:lnTo>
                  <a:lnTo>
                    <a:pt x="416" y="206"/>
                  </a:lnTo>
                  <a:lnTo>
                    <a:pt x="420" y="214"/>
                  </a:lnTo>
                  <a:lnTo>
                    <a:pt x="420" y="226"/>
                  </a:lnTo>
                  <a:lnTo>
                    <a:pt x="416" y="228"/>
                  </a:lnTo>
                  <a:lnTo>
                    <a:pt x="414" y="226"/>
                  </a:lnTo>
                  <a:lnTo>
                    <a:pt x="412" y="224"/>
                  </a:lnTo>
                  <a:lnTo>
                    <a:pt x="408" y="226"/>
                  </a:lnTo>
                  <a:lnTo>
                    <a:pt x="408" y="232"/>
                  </a:lnTo>
                  <a:lnTo>
                    <a:pt x="408" y="236"/>
                  </a:lnTo>
                  <a:lnTo>
                    <a:pt x="400" y="228"/>
                  </a:lnTo>
                  <a:lnTo>
                    <a:pt x="398" y="222"/>
                  </a:lnTo>
                  <a:lnTo>
                    <a:pt x="398" y="220"/>
                  </a:lnTo>
                  <a:lnTo>
                    <a:pt x="402" y="220"/>
                  </a:lnTo>
                  <a:lnTo>
                    <a:pt x="384" y="224"/>
                  </a:lnTo>
                  <a:lnTo>
                    <a:pt x="382" y="224"/>
                  </a:lnTo>
                  <a:lnTo>
                    <a:pt x="382" y="222"/>
                  </a:lnTo>
                  <a:lnTo>
                    <a:pt x="380" y="224"/>
                  </a:lnTo>
                  <a:lnTo>
                    <a:pt x="382" y="226"/>
                  </a:lnTo>
                  <a:lnTo>
                    <a:pt x="382" y="228"/>
                  </a:lnTo>
                  <a:lnTo>
                    <a:pt x="376" y="228"/>
                  </a:lnTo>
                  <a:lnTo>
                    <a:pt x="372" y="226"/>
                  </a:lnTo>
                  <a:lnTo>
                    <a:pt x="366" y="224"/>
                  </a:lnTo>
                  <a:lnTo>
                    <a:pt x="362" y="224"/>
                  </a:lnTo>
                  <a:lnTo>
                    <a:pt x="354" y="228"/>
                  </a:lnTo>
                  <a:lnTo>
                    <a:pt x="350" y="230"/>
                  </a:lnTo>
                  <a:lnTo>
                    <a:pt x="350" y="236"/>
                  </a:lnTo>
                  <a:lnTo>
                    <a:pt x="348" y="236"/>
                  </a:lnTo>
                  <a:lnTo>
                    <a:pt x="346" y="234"/>
                  </a:lnTo>
                  <a:lnTo>
                    <a:pt x="344" y="230"/>
                  </a:lnTo>
                  <a:lnTo>
                    <a:pt x="342" y="232"/>
                  </a:lnTo>
                  <a:lnTo>
                    <a:pt x="340" y="234"/>
                  </a:lnTo>
                  <a:lnTo>
                    <a:pt x="334" y="234"/>
                  </a:lnTo>
                  <a:lnTo>
                    <a:pt x="326" y="234"/>
                  </a:lnTo>
                  <a:lnTo>
                    <a:pt x="326" y="230"/>
                  </a:lnTo>
                  <a:lnTo>
                    <a:pt x="334" y="230"/>
                  </a:lnTo>
                  <a:lnTo>
                    <a:pt x="336" y="230"/>
                  </a:lnTo>
                  <a:lnTo>
                    <a:pt x="334" y="228"/>
                  </a:lnTo>
                  <a:lnTo>
                    <a:pt x="332" y="228"/>
                  </a:lnTo>
                  <a:lnTo>
                    <a:pt x="332" y="226"/>
                  </a:lnTo>
                  <a:lnTo>
                    <a:pt x="332" y="224"/>
                  </a:lnTo>
                  <a:lnTo>
                    <a:pt x="326" y="222"/>
                  </a:lnTo>
                  <a:lnTo>
                    <a:pt x="328" y="220"/>
                  </a:lnTo>
                  <a:lnTo>
                    <a:pt x="328" y="218"/>
                  </a:lnTo>
                  <a:lnTo>
                    <a:pt x="322" y="220"/>
                  </a:lnTo>
                  <a:lnTo>
                    <a:pt x="318" y="222"/>
                  </a:lnTo>
                  <a:lnTo>
                    <a:pt x="316" y="224"/>
                  </a:lnTo>
                  <a:lnTo>
                    <a:pt x="316" y="230"/>
                  </a:lnTo>
                  <a:lnTo>
                    <a:pt x="312" y="228"/>
                  </a:lnTo>
                  <a:lnTo>
                    <a:pt x="310" y="228"/>
                  </a:lnTo>
                  <a:lnTo>
                    <a:pt x="306" y="226"/>
                  </a:lnTo>
                  <a:lnTo>
                    <a:pt x="304" y="230"/>
                  </a:lnTo>
                  <a:lnTo>
                    <a:pt x="296" y="230"/>
                  </a:lnTo>
                  <a:lnTo>
                    <a:pt x="286" y="236"/>
                  </a:lnTo>
                  <a:lnTo>
                    <a:pt x="276" y="242"/>
                  </a:lnTo>
                  <a:lnTo>
                    <a:pt x="272" y="242"/>
                  </a:lnTo>
                  <a:lnTo>
                    <a:pt x="270" y="242"/>
                  </a:lnTo>
                  <a:lnTo>
                    <a:pt x="270" y="246"/>
                  </a:lnTo>
                  <a:lnTo>
                    <a:pt x="264" y="248"/>
                  </a:lnTo>
                  <a:lnTo>
                    <a:pt x="260" y="248"/>
                  </a:lnTo>
                  <a:lnTo>
                    <a:pt x="256" y="268"/>
                  </a:lnTo>
                  <a:lnTo>
                    <a:pt x="254" y="268"/>
                  </a:lnTo>
                  <a:lnTo>
                    <a:pt x="254" y="266"/>
                  </a:lnTo>
                  <a:lnTo>
                    <a:pt x="252" y="266"/>
                  </a:lnTo>
                  <a:lnTo>
                    <a:pt x="248" y="272"/>
                  </a:lnTo>
                  <a:lnTo>
                    <a:pt x="240" y="274"/>
                  </a:lnTo>
                  <a:lnTo>
                    <a:pt x="232" y="274"/>
                  </a:lnTo>
                  <a:lnTo>
                    <a:pt x="228" y="266"/>
                  </a:lnTo>
                  <a:lnTo>
                    <a:pt x="228" y="260"/>
                  </a:lnTo>
                  <a:lnTo>
                    <a:pt x="226" y="256"/>
                  </a:lnTo>
                  <a:lnTo>
                    <a:pt x="228" y="254"/>
                  </a:lnTo>
                  <a:lnTo>
                    <a:pt x="230" y="250"/>
                  </a:lnTo>
                  <a:lnTo>
                    <a:pt x="240" y="248"/>
                  </a:lnTo>
                  <a:lnTo>
                    <a:pt x="246" y="248"/>
                  </a:lnTo>
                  <a:lnTo>
                    <a:pt x="240" y="236"/>
                  </a:lnTo>
                  <a:lnTo>
                    <a:pt x="234" y="228"/>
                  </a:lnTo>
                  <a:lnTo>
                    <a:pt x="230" y="224"/>
                  </a:lnTo>
                  <a:lnTo>
                    <a:pt x="226" y="224"/>
                  </a:lnTo>
                  <a:lnTo>
                    <a:pt x="220" y="224"/>
                  </a:lnTo>
                  <a:lnTo>
                    <a:pt x="206" y="220"/>
                  </a:lnTo>
                  <a:lnTo>
                    <a:pt x="212" y="226"/>
                  </a:lnTo>
                  <a:lnTo>
                    <a:pt x="214" y="234"/>
                  </a:lnTo>
                  <a:lnTo>
                    <a:pt x="214" y="238"/>
                  </a:lnTo>
                  <a:lnTo>
                    <a:pt x="208" y="250"/>
                  </a:lnTo>
                  <a:lnTo>
                    <a:pt x="206" y="252"/>
                  </a:lnTo>
                  <a:lnTo>
                    <a:pt x="204" y="252"/>
                  </a:lnTo>
                  <a:lnTo>
                    <a:pt x="206" y="254"/>
                  </a:lnTo>
                  <a:lnTo>
                    <a:pt x="208" y="256"/>
                  </a:lnTo>
                  <a:lnTo>
                    <a:pt x="210" y="256"/>
                  </a:lnTo>
                  <a:lnTo>
                    <a:pt x="210" y="262"/>
                  </a:lnTo>
                  <a:lnTo>
                    <a:pt x="206" y="272"/>
                  </a:lnTo>
                  <a:lnTo>
                    <a:pt x="202" y="278"/>
                  </a:lnTo>
                  <a:lnTo>
                    <a:pt x="202" y="280"/>
                  </a:lnTo>
                  <a:lnTo>
                    <a:pt x="202" y="282"/>
                  </a:lnTo>
                  <a:lnTo>
                    <a:pt x="200" y="284"/>
                  </a:lnTo>
                  <a:lnTo>
                    <a:pt x="198" y="280"/>
                  </a:lnTo>
                  <a:lnTo>
                    <a:pt x="194" y="274"/>
                  </a:lnTo>
                  <a:lnTo>
                    <a:pt x="192" y="274"/>
                  </a:lnTo>
                  <a:lnTo>
                    <a:pt x="188" y="274"/>
                  </a:lnTo>
                  <a:lnTo>
                    <a:pt x="186" y="272"/>
                  </a:lnTo>
                  <a:lnTo>
                    <a:pt x="182" y="272"/>
                  </a:lnTo>
                  <a:lnTo>
                    <a:pt x="160" y="288"/>
                  </a:lnTo>
                  <a:lnTo>
                    <a:pt x="160" y="294"/>
                  </a:lnTo>
                  <a:lnTo>
                    <a:pt x="162" y="300"/>
                  </a:lnTo>
                  <a:lnTo>
                    <a:pt x="168" y="306"/>
                  </a:lnTo>
                  <a:lnTo>
                    <a:pt x="170" y="310"/>
                  </a:lnTo>
                  <a:lnTo>
                    <a:pt x="170" y="312"/>
                  </a:lnTo>
                  <a:lnTo>
                    <a:pt x="166" y="312"/>
                  </a:lnTo>
                  <a:lnTo>
                    <a:pt x="158" y="310"/>
                  </a:lnTo>
                  <a:lnTo>
                    <a:pt x="148" y="304"/>
                  </a:lnTo>
                  <a:lnTo>
                    <a:pt x="130" y="294"/>
                  </a:lnTo>
                  <a:lnTo>
                    <a:pt x="130" y="306"/>
                  </a:lnTo>
                  <a:lnTo>
                    <a:pt x="130" y="312"/>
                  </a:lnTo>
                  <a:lnTo>
                    <a:pt x="134" y="316"/>
                  </a:lnTo>
                  <a:lnTo>
                    <a:pt x="138" y="316"/>
                  </a:lnTo>
                  <a:lnTo>
                    <a:pt x="140" y="316"/>
                  </a:lnTo>
                  <a:lnTo>
                    <a:pt x="140" y="322"/>
                  </a:lnTo>
                  <a:lnTo>
                    <a:pt x="140" y="328"/>
                  </a:lnTo>
                  <a:lnTo>
                    <a:pt x="138" y="330"/>
                  </a:lnTo>
                  <a:lnTo>
                    <a:pt x="136" y="332"/>
                  </a:lnTo>
                  <a:lnTo>
                    <a:pt x="134" y="332"/>
                  </a:lnTo>
                  <a:lnTo>
                    <a:pt x="132" y="332"/>
                  </a:lnTo>
                  <a:lnTo>
                    <a:pt x="132" y="330"/>
                  </a:lnTo>
                  <a:lnTo>
                    <a:pt x="118" y="328"/>
                  </a:lnTo>
                  <a:lnTo>
                    <a:pt x="116" y="328"/>
                  </a:lnTo>
                  <a:lnTo>
                    <a:pt x="116" y="320"/>
                  </a:lnTo>
                  <a:lnTo>
                    <a:pt x="112" y="320"/>
                  </a:lnTo>
                  <a:lnTo>
                    <a:pt x="108" y="320"/>
                  </a:lnTo>
                  <a:lnTo>
                    <a:pt x="104" y="304"/>
                  </a:lnTo>
                  <a:lnTo>
                    <a:pt x="102" y="286"/>
                  </a:lnTo>
                  <a:lnTo>
                    <a:pt x="92" y="282"/>
                  </a:lnTo>
                  <a:lnTo>
                    <a:pt x="80" y="278"/>
                  </a:lnTo>
                  <a:lnTo>
                    <a:pt x="80" y="272"/>
                  </a:lnTo>
                  <a:lnTo>
                    <a:pt x="78" y="272"/>
                  </a:lnTo>
                  <a:lnTo>
                    <a:pt x="74" y="272"/>
                  </a:lnTo>
                  <a:lnTo>
                    <a:pt x="74" y="268"/>
                  </a:lnTo>
                  <a:lnTo>
                    <a:pt x="72" y="264"/>
                  </a:lnTo>
                  <a:lnTo>
                    <a:pt x="64" y="252"/>
                  </a:lnTo>
                  <a:lnTo>
                    <a:pt x="80" y="262"/>
                  </a:lnTo>
                  <a:lnTo>
                    <a:pt x="82" y="260"/>
                  </a:lnTo>
                  <a:lnTo>
                    <a:pt x="88" y="264"/>
                  </a:lnTo>
                  <a:lnTo>
                    <a:pt x="90" y="270"/>
                  </a:lnTo>
                  <a:lnTo>
                    <a:pt x="92" y="266"/>
                  </a:lnTo>
                  <a:lnTo>
                    <a:pt x="94" y="264"/>
                  </a:lnTo>
                  <a:lnTo>
                    <a:pt x="96" y="264"/>
                  </a:lnTo>
                  <a:lnTo>
                    <a:pt x="96" y="270"/>
                  </a:lnTo>
                  <a:lnTo>
                    <a:pt x="122" y="276"/>
                  </a:lnTo>
                  <a:lnTo>
                    <a:pt x="136" y="280"/>
                  </a:lnTo>
                  <a:lnTo>
                    <a:pt x="148" y="280"/>
                  </a:lnTo>
                  <a:lnTo>
                    <a:pt x="160" y="272"/>
                  </a:lnTo>
                  <a:lnTo>
                    <a:pt x="166" y="268"/>
                  </a:lnTo>
                  <a:lnTo>
                    <a:pt x="170" y="262"/>
                  </a:lnTo>
                  <a:lnTo>
                    <a:pt x="174" y="256"/>
                  </a:lnTo>
                  <a:lnTo>
                    <a:pt x="172" y="250"/>
                  </a:lnTo>
                  <a:lnTo>
                    <a:pt x="172" y="246"/>
                  </a:lnTo>
                  <a:lnTo>
                    <a:pt x="168" y="246"/>
                  </a:lnTo>
                  <a:lnTo>
                    <a:pt x="168" y="242"/>
                  </a:lnTo>
                  <a:lnTo>
                    <a:pt x="160" y="240"/>
                  </a:lnTo>
                  <a:lnTo>
                    <a:pt x="154" y="236"/>
                  </a:lnTo>
                  <a:lnTo>
                    <a:pt x="154" y="232"/>
                  </a:lnTo>
                  <a:lnTo>
                    <a:pt x="152" y="232"/>
                  </a:lnTo>
                  <a:lnTo>
                    <a:pt x="148" y="232"/>
                  </a:lnTo>
                  <a:lnTo>
                    <a:pt x="148" y="228"/>
                  </a:lnTo>
                  <a:lnTo>
                    <a:pt x="132" y="220"/>
                  </a:lnTo>
                  <a:lnTo>
                    <a:pt x="118" y="214"/>
                  </a:lnTo>
                  <a:lnTo>
                    <a:pt x="112" y="214"/>
                  </a:lnTo>
                  <a:lnTo>
                    <a:pt x="108" y="214"/>
                  </a:lnTo>
                  <a:lnTo>
                    <a:pt x="104" y="208"/>
                  </a:lnTo>
                  <a:lnTo>
                    <a:pt x="100" y="208"/>
                  </a:lnTo>
                  <a:lnTo>
                    <a:pt x="96" y="208"/>
                  </a:lnTo>
                  <a:lnTo>
                    <a:pt x="94" y="204"/>
                  </a:lnTo>
                  <a:lnTo>
                    <a:pt x="86" y="202"/>
                  </a:lnTo>
                  <a:lnTo>
                    <a:pt x="80" y="200"/>
                  </a:lnTo>
                  <a:lnTo>
                    <a:pt x="66" y="200"/>
                  </a:lnTo>
                  <a:lnTo>
                    <a:pt x="66" y="196"/>
                  </a:lnTo>
                  <a:lnTo>
                    <a:pt x="72" y="196"/>
                  </a:lnTo>
                  <a:lnTo>
                    <a:pt x="72" y="194"/>
                  </a:lnTo>
                  <a:lnTo>
                    <a:pt x="64" y="190"/>
                  </a:lnTo>
                  <a:lnTo>
                    <a:pt x="62" y="190"/>
                  </a:lnTo>
                  <a:lnTo>
                    <a:pt x="56" y="192"/>
                  </a:lnTo>
                  <a:lnTo>
                    <a:pt x="50" y="190"/>
                  </a:lnTo>
                  <a:lnTo>
                    <a:pt x="48" y="192"/>
                  </a:lnTo>
                  <a:lnTo>
                    <a:pt x="46" y="194"/>
                  </a:lnTo>
                  <a:lnTo>
                    <a:pt x="42" y="198"/>
                  </a:lnTo>
                  <a:lnTo>
                    <a:pt x="40" y="198"/>
                  </a:lnTo>
                  <a:lnTo>
                    <a:pt x="40" y="200"/>
                  </a:lnTo>
                  <a:lnTo>
                    <a:pt x="40" y="206"/>
                  </a:lnTo>
                  <a:lnTo>
                    <a:pt x="38" y="210"/>
                  </a:lnTo>
                  <a:lnTo>
                    <a:pt x="38" y="212"/>
                  </a:lnTo>
                  <a:lnTo>
                    <a:pt x="36" y="210"/>
                  </a:lnTo>
                  <a:lnTo>
                    <a:pt x="36" y="208"/>
                  </a:lnTo>
                  <a:lnTo>
                    <a:pt x="34" y="206"/>
                  </a:lnTo>
                  <a:lnTo>
                    <a:pt x="30" y="210"/>
                  </a:lnTo>
                  <a:lnTo>
                    <a:pt x="30" y="218"/>
                  </a:lnTo>
                  <a:lnTo>
                    <a:pt x="30" y="222"/>
                  </a:lnTo>
                  <a:lnTo>
                    <a:pt x="30" y="226"/>
                  </a:lnTo>
                  <a:lnTo>
                    <a:pt x="34" y="228"/>
                  </a:lnTo>
                  <a:lnTo>
                    <a:pt x="36" y="232"/>
                  </a:lnTo>
                  <a:lnTo>
                    <a:pt x="38" y="234"/>
                  </a:lnTo>
                  <a:lnTo>
                    <a:pt x="38" y="238"/>
                  </a:lnTo>
                  <a:lnTo>
                    <a:pt x="34" y="244"/>
                  </a:lnTo>
                  <a:lnTo>
                    <a:pt x="30" y="250"/>
                  </a:lnTo>
                  <a:lnTo>
                    <a:pt x="38" y="274"/>
                  </a:lnTo>
                  <a:lnTo>
                    <a:pt x="38" y="278"/>
                  </a:lnTo>
                  <a:lnTo>
                    <a:pt x="38" y="282"/>
                  </a:lnTo>
                  <a:lnTo>
                    <a:pt x="38" y="286"/>
                  </a:lnTo>
                  <a:lnTo>
                    <a:pt x="40" y="288"/>
                  </a:lnTo>
                  <a:lnTo>
                    <a:pt x="38" y="292"/>
                  </a:lnTo>
                  <a:lnTo>
                    <a:pt x="38" y="296"/>
                  </a:lnTo>
                  <a:lnTo>
                    <a:pt x="40" y="304"/>
                  </a:lnTo>
                  <a:lnTo>
                    <a:pt x="40" y="306"/>
                  </a:lnTo>
                  <a:lnTo>
                    <a:pt x="44" y="312"/>
                  </a:lnTo>
                  <a:lnTo>
                    <a:pt x="46" y="314"/>
                  </a:lnTo>
                  <a:lnTo>
                    <a:pt x="48" y="318"/>
                  </a:lnTo>
                  <a:lnTo>
                    <a:pt x="48" y="322"/>
                  </a:lnTo>
                  <a:lnTo>
                    <a:pt x="50" y="324"/>
                  </a:lnTo>
                  <a:lnTo>
                    <a:pt x="50" y="326"/>
                  </a:lnTo>
                  <a:lnTo>
                    <a:pt x="46" y="330"/>
                  </a:lnTo>
                  <a:lnTo>
                    <a:pt x="46" y="334"/>
                  </a:lnTo>
                  <a:lnTo>
                    <a:pt x="46" y="338"/>
                  </a:lnTo>
                  <a:lnTo>
                    <a:pt x="46" y="340"/>
                  </a:lnTo>
                  <a:lnTo>
                    <a:pt x="48" y="342"/>
                  </a:lnTo>
                  <a:lnTo>
                    <a:pt x="52" y="344"/>
                  </a:lnTo>
                  <a:lnTo>
                    <a:pt x="54" y="346"/>
                  </a:lnTo>
                  <a:lnTo>
                    <a:pt x="56" y="348"/>
                  </a:lnTo>
                  <a:lnTo>
                    <a:pt x="56" y="352"/>
                  </a:lnTo>
                  <a:lnTo>
                    <a:pt x="58" y="356"/>
                  </a:lnTo>
                  <a:lnTo>
                    <a:pt x="50" y="362"/>
                  </a:lnTo>
                  <a:lnTo>
                    <a:pt x="36" y="372"/>
                  </a:lnTo>
                  <a:lnTo>
                    <a:pt x="14" y="386"/>
                  </a:lnTo>
                  <a:lnTo>
                    <a:pt x="4" y="394"/>
                  </a:lnTo>
                  <a:lnTo>
                    <a:pt x="6" y="394"/>
                  </a:lnTo>
                  <a:lnTo>
                    <a:pt x="16" y="390"/>
                  </a:lnTo>
                  <a:lnTo>
                    <a:pt x="16" y="392"/>
                  </a:lnTo>
                  <a:lnTo>
                    <a:pt x="16" y="394"/>
                  </a:lnTo>
                  <a:lnTo>
                    <a:pt x="14" y="396"/>
                  </a:lnTo>
                  <a:lnTo>
                    <a:pt x="20" y="402"/>
                  </a:lnTo>
                  <a:lnTo>
                    <a:pt x="26" y="406"/>
                  </a:lnTo>
                  <a:lnTo>
                    <a:pt x="30" y="404"/>
                  </a:lnTo>
                  <a:lnTo>
                    <a:pt x="34" y="404"/>
                  </a:lnTo>
                  <a:lnTo>
                    <a:pt x="38" y="410"/>
                  </a:lnTo>
                  <a:lnTo>
                    <a:pt x="42" y="410"/>
                  </a:lnTo>
                  <a:lnTo>
                    <a:pt x="44" y="410"/>
                  </a:lnTo>
                  <a:lnTo>
                    <a:pt x="30" y="412"/>
                  </a:lnTo>
                  <a:lnTo>
                    <a:pt x="28" y="416"/>
                  </a:lnTo>
                  <a:lnTo>
                    <a:pt x="20" y="414"/>
                  </a:lnTo>
                  <a:lnTo>
                    <a:pt x="14" y="414"/>
                  </a:lnTo>
                  <a:lnTo>
                    <a:pt x="14" y="418"/>
                  </a:lnTo>
                  <a:lnTo>
                    <a:pt x="14" y="420"/>
                  </a:lnTo>
                  <a:lnTo>
                    <a:pt x="16" y="424"/>
                  </a:lnTo>
                  <a:lnTo>
                    <a:pt x="14" y="428"/>
                  </a:lnTo>
                  <a:lnTo>
                    <a:pt x="10" y="432"/>
                  </a:lnTo>
                  <a:lnTo>
                    <a:pt x="12" y="444"/>
                  </a:lnTo>
                  <a:lnTo>
                    <a:pt x="10" y="446"/>
                  </a:lnTo>
                  <a:lnTo>
                    <a:pt x="8" y="450"/>
                  </a:lnTo>
                  <a:lnTo>
                    <a:pt x="8" y="448"/>
                  </a:lnTo>
                  <a:lnTo>
                    <a:pt x="6" y="450"/>
                  </a:lnTo>
                  <a:lnTo>
                    <a:pt x="2" y="452"/>
                  </a:lnTo>
                  <a:lnTo>
                    <a:pt x="2" y="454"/>
                  </a:lnTo>
                  <a:lnTo>
                    <a:pt x="0" y="456"/>
                  </a:lnTo>
                  <a:lnTo>
                    <a:pt x="0" y="460"/>
                  </a:lnTo>
                  <a:lnTo>
                    <a:pt x="2" y="464"/>
                  </a:lnTo>
                  <a:lnTo>
                    <a:pt x="2" y="466"/>
                  </a:lnTo>
                  <a:lnTo>
                    <a:pt x="6" y="466"/>
                  </a:lnTo>
                  <a:lnTo>
                    <a:pt x="8" y="464"/>
                  </a:lnTo>
                  <a:lnTo>
                    <a:pt x="10" y="474"/>
                  </a:lnTo>
                  <a:lnTo>
                    <a:pt x="10" y="476"/>
                  </a:lnTo>
                  <a:lnTo>
                    <a:pt x="12" y="476"/>
                  </a:lnTo>
                  <a:lnTo>
                    <a:pt x="14" y="478"/>
                  </a:lnTo>
                  <a:lnTo>
                    <a:pt x="18" y="482"/>
                  </a:lnTo>
                  <a:lnTo>
                    <a:pt x="20" y="488"/>
                  </a:lnTo>
                  <a:lnTo>
                    <a:pt x="20" y="490"/>
                  </a:lnTo>
                  <a:lnTo>
                    <a:pt x="22" y="492"/>
                  </a:lnTo>
                  <a:lnTo>
                    <a:pt x="24" y="492"/>
                  </a:lnTo>
                  <a:lnTo>
                    <a:pt x="28" y="490"/>
                  </a:lnTo>
                  <a:lnTo>
                    <a:pt x="34" y="492"/>
                  </a:lnTo>
                  <a:lnTo>
                    <a:pt x="40" y="494"/>
                  </a:lnTo>
                  <a:lnTo>
                    <a:pt x="42" y="496"/>
                  </a:lnTo>
                  <a:lnTo>
                    <a:pt x="42" y="498"/>
                  </a:lnTo>
                  <a:lnTo>
                    <a:pt x="44" y="500"/>
                  </a:lnTo>
                  <a:lnTo>
                    <a:pt x="46" y="500"/>
                  </a:lnTo>
                  <a:lnTo>
                    <a:pt x="46" y="502"/>
                  </a:lnTo>
                  <a:lnTo>
                    <a:pt x="48" y="508"/>
                  </a:lnTo>
                  <a:lnTo>
                    <a:pt x="50" y="514"/>
                  </a:lnTo>
                  <a:lnTo>
                    <a:pt x="48" y="520"/>
                  </a:lnTo>
                  <a:lnTo>
                    <a:pt x="50" y="522"/>
                  </a:lnTo>
                  <a:lnTo>
                    <a:pt x="50" y="524"/>
                  </a:lnTo>
                  <a:lnTo>
                    <a:pt x="56" y="526"/>
                  </a:lnTo>
                  <a:lnTo>
                    <a:pt x="58" y="530"/>
                  </a:lnTo>
                  <a:lnTo>
                    <a:pt x="60" y="536"/>
                  </a:lnTo>
                  <a:lnTo>
                    <a:pt x="60" y="538"/>
                  </a:lnTo>
                  <a:lnTo>
                    <a:pt x="58" y="540"/>
                  </a:lnTo>
                  <a:lnTo>
                    <a:pt x="56" y="540"/>
                  </a:lnTo>
                  <a:lnTo>
                    <a:pt x="54" y="540"/>
                  </a:lnTo>
                  <a:lnTo>
                    <a:pt x="52" y="538"/>
                  </a:lnTo>
                  <a:lnTo>
                    <a:pt x="50" y="542"/>
                  </a:lnTo>
                  <a:lnTo>
                    <a:pt x="50" y="544"/>
                  </a:lnTo>
                  <a:lnTo>
                    <a:pt x="52" y="546"/>
                  </a:lnTo>
                  <a:lnTo>
                    <a:pt x="54" y="546"/>
                  </a:lnTo>
                  <a:lnTo>
                    <a:pt x="56" y="548"/>
                  </a:lnTo>
                  <a:lnTo>
                    <a:pt x="56" y="564"/>
                  </a:lnTo>
                  <a:lnTo>
                    <a:pt x="58" y="566"/>
                  </a:lnTo>
                  <a:lnTo>
                    <a:pt x="60" y="568"/>
                  </a:lnTo>
                  <a:lnTo>
                    <a:pt x="62" y="564"/>
                  </a:lnTo>
                  <a:lnTo>
                    <a:pt x="64" y="562"/>
                  </a:lnTo>
                  <a:lnTo>
                    <a:pt x="66" y="562"/>
                  </a:lnTo>
                  <a:lnTo>
                    <a:pt x="68" y="564"/>
                  </a:lnTo>
                  <a:lnTo>
                    <a:pt x="72" y="564"/>
                  </a:lnTo>
                  <a:lnTo>
                    <a:pt x="74" y="564"/>
                  </a:lnTo>
                  <a:lnTo>
                    <a:pt x="74" y="566"/>
                  </a:lnTo>
                  <a:lnTo>
                    <a:pt x="76" y="570"/>
                  </a:lnTo>
                  <a:lnTo>
                    <a:pt x="76" y="572"/>
                  </a:lnTo>
                  <a:lnTo>
                    <a:pt x="76" y="576"/>
                  </a:lnTo>
                  <a:lnTo>
                    <a:pt x="78" y="578"/>
                  </a:lnTo>
                  <a:lnTo>
                    <a:pt x="80" y="580"/>
                  </a:lnTo>
                  <a:lnTo>
                    <a:pt x="80" y="582"/>
                  </a:lnTo>
                  <a:lnTo>
                    <a:pt x="82" y="584"/>
                  </a:lnTo>
                  <a:lnTo>
                    <a:pt x="86" y="584"/>
                  </a:lnTo>
                  <a:lnTo>
                    <a:pt x="90" y="584"/>
                  </a:lnTo>
                  <a:lnTo>
                    <a:pt x="96" y="586"/>
                  </a:lnTo>
                  <a:lnTo>
                    <a:pt x="100" y="586"/>
                  </a:lnTo>
                  <a:lnTo>
                    <a:pt x="102" y="586"/>
                  </a:lnTo>
                  <a:lnTo>
                    <a:pt x="102" y="588"/>
                  </a:lnTo>
                  <a:lnTo>
                    <a:pt x="104" y="592"/>
                  </a:lnTo>
                  <a:lnTo>
                    <a:pt x="106" y="592"/>
                  </a:lnTo>
                  <a:lnTo>
                    <a:pt x="108" y="594"/>
                  </a:lnTo>
                  <a:lnTo>
                    <a:pt x="110" y="594"/>
                  </a:lnTo>
                  <a:lnTo>
                    <a:pt x="112" y="598"/>
                  </a:lnTo>
                  <a:lnTo>
                    <a:pt x="112" y="602"/>
                  </a:lnTo>
                  <a:lnTo>
                    <a:pt x="120" y="600"/>
                  </a:lnTo>
                  <a:lnTo>
                    <a:pt x="124" y="598"/>
                  </a:lnTo>
                  <a:lnTo>
                    <a:pt x="128" y="598"/>
                  </a:lnTo>
                  <a:lnTo>
                    <a:pt x="130" y="598"/>
                  </a:lnTo>
                  <a:lnTo>
                    <a:pt x="132" y="602"/>
                  </a:lnTo>
                  <a:lnTo>
                    <a:pt x="134" y="602"/>
                  </a:lnTo>
                  <a:lnTo>
                    <a:pt x="138" y="604"/>
                  </a:lnTo>
                  <a:lnTo>
                    <a:pt x="140" y="606"/>
                  </a:lnTo>
                  <a:lnTo>
                    <a:pt x="148" y="610"/>
                  </a:lnTo>
                  <a:lnTo>
                    <a:pt x="150" y="612"/>
                  </a:lnTo>
                  <a:lnTo>
                    <a:pt x="148" y="614"/>
                  </a:lnTo>
                  <a:lnTo>
                    <a:pt x="148" y="616"/>
                  </a:lnTo>
                  <a:lnTo>
                    <a:pt x="152" y="618"/>
                  </a:lnTo>
                  <a:lnTo>
                    <a:pt x="150" y="620"/>
                  </a:lnTo>
                  <a:lnTo>
                    <a:pt x="148" y="622"/>
                  </a:lnTo>
                  <a:lnTo>
                    <a:pt x="146" y="624"/>
                  </a:lnTo>
                  <a:lnTo>
                    <a:pt x="148" y="624"/>
                  </a:lnTo>
                  <a:lnTo>
                    <a:pt x="150" y="626"/>
                  </a:lnTo>
                  <a:lnTo>
                    <a:pt x="150" y="630"/>
                  </a:lnTo>
                  <a:lnTo>
                    <a:pt x="150" y="632"/>
                  </a:lnTo>
                  <a:lnTo>
                    <a:pt x="150" y="634"/>
                  </a:lnTo>
                  <a:lnTo>
                    <a:pt x="152" y="636"/>
                  </a:lnTo>
                  <a:lnTo>
                    <a:pt x="150" y="638"/>
                  </a:lnTo>
                  <a:lnTo>
                    <a:pt x="152" y="644"/>
                  </a:lnTo>
                  <a:lnTo>
                    <a:pt x="154" y="648"/>
                  </a:lnTo>
                  <a:lnTo>
                    <a:pt x="154" y="650"/>
                  </a:lnTo>
                  <a:lnTo>
                    <a:pt x="152" y="652"/>
                  </a:lnTo>
                  <a:lnTo>
                    <a:pt x="148" y="652"/>
                  </a:lnTo>
                  <a:lnTo>
                    <a:pt x="142" y="652"/>
                  </a:lnTo>
                  <a:lnTo>
                    <a:pt x="140" y="658"/>
                  </a:lnTo>
                  <a:lnTo>
                    <a:pt x="138" y="666"/>
                  </a:lnTo>
                  <a:lnTo>
                    <a:pt x="152" y="662"/>
                  </a:lnTo>
                  <a:lnTo>
                    <a:pt x="152" y="666"/>
                  </a:lnTo>
                  <a:lnTo>
                    <a:pt x="138" y="672"/>
                  </a:lnTo>
                  <a:lnTo>
                    <a:pt x="138" y="678"/>
                  </a:lnTo>
                  <a:lnTo>
                    <a:pt x="134" y="678"/>
                  </a:lnTo>
                  <a:lnTo>
                    <a:pt x="128" y="678"/>
                  </a:lnTo>
                  <a:lnTo>
                    <a:pt x="128" y="682"/>
                  </a:lnTo>
                  <a:lnTo>
                    <a:pt x="136" y="684"/>
                  </a:lnTo>
                  <a:lnTo>
                    <a:pt x="134" y="688"/>
                  </a:lnTo>
                  <a:lnTo>
                    <a:pt x="134" y="690"/>
                  </a:lnTo>
                  <a:lnTo>
                    <a:pt x="130" y="690"/>
                  </a:lnTo>
                  <a:lnTo>
                    <a:pt x="130" y="696"/>
                  </a:lnTo>
                  <a:lnTo>
                    <a:pt x="116" y="698"/>
                  </a:lnTo>
                  <a:lnTo>
                    <a:pt x="120" y="700"/>
                  </a:lnTo>
                  <a:lnTo>
                    <a:pt x="128" y="702"/>
                  </a:lnTo>
                  <a:lnTo>
                    <a:pt x="128" y="706"/>
                  </a:lnTo>
                  <a:lnTo>
                    <a:pt x="128" y="708"/>
                  </a:lnTo>
                  <a:lnTo>
                    <a:pt x="132" y="708"/>
                  </a:lnTo>
                  <a:lnTo>
                    <a:pt x="134" y="708"/>
                  </a:lnTo>
                  <a:lnTo>
                    <a:pt x="134" y="712"/>
                  </a:lnTo>
                  <a:lnTo>
                    <a:pt x="138" y="714"/>
                  </a:lnTo>
                  <a:lnTo>
                    <a:pt x="140" y="714"/>
                  </a:lnTo>
                  <a:lnTo>
                    <a:pt x="146" y="722"/>
                  </a:lnTo>
                  <a:lnTo>
                    <a:pt x="148" y="726"/>
                  </a:lnTo>
                  <a:lnTo>
                    <a:pt x="152" y="730"/>
                  </a:lnTo>
                  <a:lnTo>
                    <a:pt x="160" y="734"/>
                  </a:lnTo>
                  <a:lnTo>
                    <a:pt x="160" y="728"/>
                  </a:lnTo>
                  <a:lnTo>
                    <a:pt x="162" y="724"/>
                  </a:lnTo>
                  <a:lnTo>
                    <a:pt x="168" y="722"/>
                  </a:lnTo>
                  <a:lnTo>
                    <a:pt x="170" y="722"/>
                  </a:lnTo>
                  <a:lnTo>
                    <a:pt x="172" y="722"/>
                  </a:lnTo>
                  <a:lnTo>
                    <a:pt x="174" y="724"/>
                  </a:lnTo>
                  <a:lnTo>
                    <a:pt x="180" y="726"/>
                  </a:lnTo>
                  <a:lnTo>
                    <a:pt x="190" y="726"/>
                  </a:lnTo>
                  <a:lnTo>
                    <a:pt x="194" y="726"/>
                  </a:lnTo>
                  <a:lnTo>
                    <a:pt x="196" y="730"/>
                  </a:lnTo>
                  <a:lnTo>
                    <a:pt x="200" y="734"/>
                  </a:lnTo>
                  <a:lnTo>
                    <a:pt x="204" y="736"/>
                  </a:lnTo>
                  <a:lnTo>
                    <a:pt x="206" y="736"/>
                  </a:lnTo>
                  <a:lnTo>
                    <a:pt x="212" y="736"/>
                  </a:lnTo>
                  <a:lnTo>
                    <a:pt x="214" y="734"/>
                  </a:lnTo>
                  <a:lnTo>
                    <a:pt x="216" y="736"/>
                  </a:lnTo>
                  <a:lnTo>
                    <a:pt x="218" y="736"/>
                  </a:lnTo>
                  <a:lnTo>
                    <a:pt x="222" y="734"/>
                  </a:lnTo>
                  <a:lnTo>
                    <a:pt x="224" y="734"/>
                  </a:lnTo>
                  <a:lnTo>
                    <a:pt x="228" y="736"/>
                  </a:lnTo>
                  <a:lnTo>
                    <a:pt x="230" y="738"/>
                  </a:lnTo>
                  <a:lnTo>
                    <a:pt x="232" y="740"/>
                  </a:lnTo>
                  <a:lnTo>
                    <a:pt x="234" y="742"/>
                  </a:lnTo>
                  <a:lnTo>
                    <a:pt x="238" y="744"/>
                  </a:lnTo>
                  <a:lnTo>
                    <a:pt x="238" y="746"/>
                  </a:lnTo>
                  <a:lnTo>
                    <a:pt x="238" y="748"/>
                  </a:lnTo>
                  <a:lnTo>
                    <a:pt x="238" y="750"/>
                  </a:lnTo>
                  <a:lnTo>
                    <a:pt x="242" y="750"/>
                  </a:lnTo>
                  <a:lnTo>
                    <a:pt x="244" y="750"/>
                  </a:lnTo>
                  <a:lnTo>
                    <a:pt x="246" y="750"/>
                  </a:lnTo>
                  <a:lnTo>
                    <a:pt x="248" y="756"/>
                  </a:lnTo>
                  <a:lnTo>
                    <a:pt x="254" y="760"/>
                  </a:lnTo>
                  <a:lnTo>
                    <a:pt x="258" y="764"/>
                  </a:lnTo>
                  <a:lnTo>
                    <a:pt x="260" y="766"/>
                  </a:lnTo>
                  <a:lnTo>
                    <a:pt x="262" y="770"/>
                  </a:lnTo>
                  <a:lnTo>
                    <a:pt x="264" y="772"/>
                  </a:lnTo>
                  <a:lnTo>
                    <a:pt x="270" y="766"/>
                  </a:lnTo>
                  <a:lnTo>
                    <a:pt x="272" y="762"/>
                  </a:lnTo>
                  <a:lnTo>
                    <a:pt x="268" y="758"/>
                  </a:lnTo>
                  <a:lnTo>
                    <a:pt x="264" y="754"/>
                  </a:lnTo>
                  <a:lnTo>
                    <a:pt x="262" y="748"/>
                  </a:lnTo>
                  <a:lnTo>
                    <a:pt x="256" y="744"/>
                  </a:lnTo>
                  <a:lnTo>
                    <a:pt x="254" y="740"/>
                  </a:lnTo>
                  <a:lnTo>
                    <a:pt x="254" y="736"/>
                  </a:lnTo>
                  <a:lnTo>
                    <a:pt x="256" y="728"/>
                  </a:lnTo>
                  <a:lnTo>
                    <a:pt x="252" y="728"/>
                  </a:lnTo>
                  <a:lnTo>
                    <a:pt x="252" y="726"/>
                  </a:lnTo>
                  <a:lnTo>
                    <a:pt x="252" y="722"/>
                  </a:lnTo>
                  <a:lnTo>
                    <a:pt x="254" y="718"/>
                  </a:lnTo>
                  <a:lnTo>
                    <a:pt x="254" y="716"/>
                  </a:lnTo>
                  <a:lnTo>
                    <a:pt x="252" y="716"/>
                  </a:lnTo>
                  <a:lnTo>
                    <a:pt x="250" y="716"/>
                  </a:lnTo>
                  <a:lnTo>
                    <a:pt x="242" y="716"/>
                  </a:lnTo>
                  <a:lnTo>
                    <a:pt x="252" y="682"/>
                  </a:lnTo>
                  <a:lnTo>
                    <a:pt x="256" y="682"/>
                  </a:lnTo>
                  <a:lnTo>
                    <a:pt x="258" y="678"/>
                  </a:lnTo>
                  <a:lnTo>
                    <a:pt x="260" y="680"/>
                  </a:lnTo>
                  <a:lnTo>
                    <a:pt x="264" y="684"/>
                  </a:lnTo>
                  <a:lnTo>
                    <a:pt x="262" y="684"/>
                  </a:lnTo>
                  <a:lnTo>
                    <a:pt x="264" y="686"/>
                  </a:lnTo>
                  <a:lnTo>
                    <a:pt x="266" y="682"/>
                  </a:lnTo>
                  <a:lnTo>
                    <a:pt x="268" y="682"/>
                  </a:lnTo>
                  <a:lnTo>
                    <a:pt x="266" y="680"/>
                  </a:lnTo>
                  <a:lnTo>
                    <a:pt x="270" y="678"/>
                  </a:lnTo>
                  <a:lnTo>
                    <a:pt x="270" y="674"/>
                  </a:lnTo>
                  <a:lnTo>
                    <a:pt x="268" y="672"/>
                  </a:lnTo>
                  <a:lnTo>
                    <a:pt x="266" y="668"/>
                  </a:lnTo>
                  <a:lnTo>
                    <a:pt x="266" y="666"/>
                  </a:lnTo>
                  <a:lnTo>
                    <a:pt x="268" y="662"/>
                  </a:lnTo>
                  <a:lnTo>
                    <a:pt x="266" y="660"/>
                  </a:lnTo>
                  <a:lnTo>
                    <a:pt x="262" y="648"/>
                  </a:lnTo>
                  <a:lnTo>
                    <a:pt x="258" y="650"/>
                  </a:lnTo>
                  <a:lnTo>
                    <a:pt x="256" y="650"/>
                  </a:lnTo>
                  <a:lnTo>
                    <a:pt x="254" y="650"/>
                  </a:lnTo>
                  <a:lnTo>
                    <a:pt x="256" y="644"/>
                  </a:lnTo>
                  <a:lnTo>
                    <a:pt x="254" y="640"/>
                  </a:lnTo>
                  <a:lnTo>
                    <a:pt x="252" y="638"/>
                  </a:lnTo>
                  <a:lnTo>
                    <a:pt x="248" y="636"/>
                  </a:lnTo>
                  <a:lnTo>
                    <a:pt x="248" y="634"/>
                  </a:lnTo>
                  <a:lnTo>
                    <a:pt x="248" y="632"/>
                  </a:lnTo>
                  <a:lnTo>
                    <a:pt x="254" y="624"/>
                  </a:lnTo>
                  <a:lnTo>
                    <a:pt x="256" y="622"/>
                  </a:lnTo>
                  <a:lnTo>
                    <a:pt x="256" y="620"/>
                  </a:lnTo>
                  <a:lnTo>
                    <a:pt x="254" y="616"/>
                  </a:lnTo>
                  <a:lnTo>
                    <a:pt x="252" y="616"/>
                  </a:lnTo>
                  <a:lnTo>
                    <a:pt x="256" y="612"/>
                  </a:lnTo>
                  <a:lnTo>
                    <a:pt x="256" y="608"/>
                  </a:lnTo>
                  <a:lnTo>
                    <a:pt x="256" y="604"/>
                  </a:lnTo>
                  <a:lnTo>
                    <a:pt x="258" y="604"/>
                  </a:lnTo>
                  <a:lnTo>
                    <a:pt x="260" y="602"/>
                  </a:lnTo>
                  <a:lnTo>
                    <a:pt x="262" y="602"/>
                  </a:lnTo>
                  <a:lnTo>
                    <a:pt x="264" y="596"/>
                  </a:lnTo>
                  <a:lnTo>
                    <a:pt x="266" y="596"/>
                  </a:lnTo>
                  <a:lnTo>
                    <a:pt x="268" y="596"/>
                  </a:lnTo>
                  <a:lnTo>
                    <a:pt x="272" y="606"/>
                  </a:lnTo>
                  <a:lnTo>
                    <a:pt x="280" y="602"/>
                  </a:lnTo>
                  <a:lnTo>
                    <a:pt x="278" y="598"/>
                  </a:lnTo>
                  <a:lnTo>
                    <a:pt x="276" y="596"/>
                  </a:lnTo>
                  <a:lnTo>
                    <a:pt x="274" y="594"/>
                  </a:lnTo>
                  <a:lnTo>
                    <a:pt x="276" y="588"/>
                  </a:lnTo>
                  <a:lnTo>
                    <a:pt x="276" y="586"/>
                  </a:lnTo>
                  <a:lnTo>
                    <a:pt x="278" y="586"/>
                  </a:lnTo>
                  <a:lnTo>
                    <a:pt x="280" y="584"/>
                  </a:lnTo>
                  <a:lnTo>
                    <a:pt x="282" y="582"/>
                  </a:lnTo>
                  <a:lnTo>
                    <a:pt x="282" y="580"/>
                  </a:lnTo>
                  <a:lnTo>
                    <a:pt x="284" y="580"/>
                  </a:lnTo>
                  <a:lnTo>
                    <a:pt x="290" y="582"/>
                  </a:lnTo>
                  <a:lnTo>
                    <a:pt x="294" y="582"/>
                  </a:lnTo>
                  <a:lnTo>
                    <a:pt x="304" y="570"/>
                  </a:lnTo>
                  <a:lnTo>
                    <a:pt x="302" y="568"/>
                  </a:lnTo>
                  <a:lnTo>
                    <a:pt x="300" y="568"/>
                  </a:lnTo>
                  <a:lnTo>
                    <a:pt x="312" y="564"/>
                  </a:lnTo>
                  <a:lnTo>
                    <a:pt x="312" y="568"/>
                  </a:lnTo>
                  <a:lnTo>
                    <a:pt x="318" y="568"/>
                  </a:lnTo>
                  <a:lnTo>
                    <a:pt x="318" y="566"/>
                  </a:lnTo>
                  <a:lnTo>
                    <a:pt x="322" y="566"/>
                  </a:lnTo>
                  <a:lnTo>
                    <a:pt x="324" y="568"/>
                  </a:lnTo>
                  <a:lnTo>
                    <a:pt x="326" y="572"/>
                  </a:lnTo>
                  <a:lnTo>
                    <a:pt x="326" y="574"/>
                  </a:lnTo>
                  <a:lnTo>
                    <a:pt x="328" y="574"/>
                  </a:lnTo>
                  <a:lnTo>
                    <a:pt x="334" y="576"/>
                  </a:lnTo>
                  <a:lnTo>
                    <a:pt x="338" y="578"/>
                  </a:lnTo>
                  <a:lnTo>
                    <a:pt x="340" y="582"/>
                  </a:lnTo>
                  <a:lnTo>
                    <a:pt x="342" y="584"/>
                  </a:lnTo>
                  <a:lnTo>
                    <a:pt x="344" y="586"/>
                  </a:lnTo>
                  <a:lnTo>
                    <a:pt x="348" y="586"/>
                  </a:lnTo>
                  <a:lnTo>
                    <a:pt x="350" y="586"/>
                  </a:lnTo>
                  <a:lnTo>
                    <a:pt x="352" y="588"/>
                  </a:lnTo>
                  <a:lnTo>
                    <a:pt x="352" y="590"/>
                  </a:lnTo>
                  <a:lnTo>
                    <a:pt x="352" y="592"/>
                  </a:lnTo>
                  <a:lnTo>
                    <a:pt x="350" y="596"/>
                  </a:lnTo>
                  <a:lnTo>
                    <a:pt x="356" y="596"/>
                  </a:lnTo>
                  <a:lnTo>
                    <a:pt x="356" y="592"/>
                  </a:lnTo>
                  <a:lnTo>
                    <a:pt x="356" y="590"/>
                  </a:lnTo>
                  <a:lnTo>
                    <a:pt x="358" y="588"/>
                  </a:lnTo>
                  <a:lnTo>
                    <a:pt x="360" y="588"/>
                  </a:lnTo>
                  <a:lnTo>
                    <a:pt x="360" y="586"/>
                  </a:lnTo>
                  <a:lnTo>
                    <a:pt x="364" y="588"/>
                  </a:lnTo>
                  <a:lnTo>
                    <a:pt x="370" y="590"/>
                  </a:lnTo>
                  <a:lnTo>
                    <a:pt x="374" y="592"/>
                  </a:lnTo>
                  <a:lnTo>
                    <a:pt x="376" y="590"/>
                  </a:lnTo>
                  <a:lnTo>
                    <a:pt x="380" y="588"/>
                  </a:lnTo>
                  <a:lnTo>
                    <a:pt x="386" y="584"/>
                  </a:lnTo>
                  <a:lnTo>
                    <a:pt x="388" y="584"/>
                  </a:lnTo>
                  <a:lnTo>
                    <a:pt x="390" y="586"/>
                  </a:lnTo>
                  <a:lnTo>
                    <a:pt x="390" y="588"/>
                  </a:lnTo>
                  <a:lnTo>
                    <a:pt x="392" y="588"/>
                  </a:lnTo>
                  <a:lnTo>
                    <a:pt x="394" y="586"/>
                  </a:lnTo>
                  <a:lnTo>
                    <a:pt x="398" y="586"/>
                  </a:lnTo>
                  <a:lnTo>
                    <a:pt x="402" y="592"/>
                  </a:lnTo>
                  <a:lnTo>
                    <a:pt x="404" y="596"/>
                  </a:lnTo>
                  <a:lnTo>
                    <a:pt x="412" y="598"/>
                  </a:lnTo>
                  <a:lnTo>
                    <a:pt x="416" y="598"/>
                  </a:lnTo>
                  <a:lnTo>
                    <a:pt x="420" y="596"/>
                  </a:lnTo>
                  <a:lnTo>
                    <a:pt x="422" y="594"/>
                  </a:lnTo>
                  <a:lnTo>
                    <a:pt x="422" y="590"/>
                  </a:lnTo>
                  <a:lnTo>
                    <a:pt x="418" y="586"/>
                  </a:lnTo>
                  <a:lnTo>
                    <a:pt x="414" y="586"/>
                  </a:lnTo>
                  <a:lnTo>
                    <a:pt x="410" y="580"/>
                  </a:lnTo>
                  <a:lnTo>
                    <a:pt x="414" y="572"/>
                  </a:lnTo>
                  <a:lnTo>
                    <a:pt x="414" y="568"/>
                  </a:lnTo>
                  <a:lnTo>
                    <a:pt x="408" y="560"/>
                  </a:lnTo>
                  <a:lnTo>
                    <a:pt x="408" y="554"/>
                  </a:lnTo>
                  <a:lnTo>
                    <a:pt x="410" y="550"/>
                  </a:lnTo>
                  <a:lnTo>
                    <a:pt x="410" y="542"/>
                  </a:lnTo>
                  <a:lnTo>
                    <a:pt x="416" y="536"/>
                  </a:lnTo>
                  <a:lnTo>
                    <a:pt x="416" y="530"/>
                  </a:lnTo>
                  <a:lnTo>
                    <a:pt x="416" y="526"/>
                  </a:lnTo>
                  <a:lnTo>
                    <a:pt x="420" y="522"/>
                  </a:lnTo>
                  <a:lnTo>
                    <a:pt x="428" y="526"/>
                  </a:lnTo>
                  <a:lnTo>
                    <a:pt x="436" y="526"/>
                  </a:lnTo>
                  <a:lnTo>
                    <a:pt x="440" y="530"/>
                  </a:lnTo>
                  <a:lnTo>
                    <a:pt x="452" y="528"/>
                  </a:lnTo>
                  <a:lnTo>
                    <a:pt x="460" y="524"/>
                  </a:lnTo>
                  <a:lnTo>
                    <a:pt x="472" y="526"/>
                  </a:lnTo>
                  <a:lnTo>
                    <a:pt x="484" y="522"/>
                  </a:lnTo>
                  <a:lnTo>
                    <a:pt x="490" y="522"/>
                  </a:lnTo>
                  <a:lnTo>
                    <a:pt x="502" y="516"/>
                  </a:lnTo>
                  <a:lnTo>
                    <a:pt x="510" y="512"/>
                  </a:lnTo>
                  <a:lnTo>
                    <a:pt x="516" y="512"/>
                  </a:lnTo>
                  <a:lnTo>
                    <a:pt x="518" y="514"/>
                  </a:lnTo>
                  <a:lnTo>
                    <a:pt x="522" y="516"/>
                  </a:lnTo>
                  <a:lnTo>
                    <a:pt x="522" y="520"/>
                  </a:lnTo>
                  <a:lnTo>
                    <a:pt x="522" y="526"/>
                  </a:lnTo>
                  <a:lnTo>
                    <a:pt x="526" y="526"/>
                  </a:lnTo>
                  <a:lnTo>
                    <a:pt x="530" y="534"/>
                  </a:lnTo>
                  <a:lnTo>
                    <a:pt x="536" y="530"/>
                  </a:lnTo>
                  <a:lnTo>
                    <a:pt x="540" y="524"/>
                  </a:lnTo>
                  <a:lnTo>
                    <a:pt x="550" y="530"/>
                  </a:lnTo>
                  <a:lnTo>
                    <a:pt x="550" y="532"/>
                  </a:lnTo>
                  <a:lnTo>
                    <a:pt x="556" y="530"/>
                  </a:lnTo>
                  <a:lnTo>
                    <a:pt x="558" y="530"/>
                  </a:lnTo>
                  <a:lnTo>
                    <a:pt x="560" y="532"/>
                  </a:lnTo>
                  <a:lnTo>
                    <a:pt x="560" y="536"/>
                  </a:lnTo>
                  <a:lnTo>
                    <a:pt x="570" y="538"/>
                  </a:lnTo>
                  <a:lnTo>
                    <a:pt x="582" y="532"/>
                  </a:lnTo>
                  <a:lnTo>
                    <a:pt x="594" y="528"/>
                  </a:lnTo>
                  <a:lnTo>
                    <a:pt x="604" y="524"/>
                  </a:lnTo>
                  <a:lnTo>
                    <a:pt x="614" y="522"/>
                  </a:lnTo>
                  <a:lnTo>
                    <a:pt x="616" y="524"/>
                  </a:lnTo>
                  <a:lnTo>
                    <a:pt x="614" y="530"/>
                  </a:lnTo>
                  <a:lnTo>
                    <a:pt x="622" y="544"/>
                  </a:lnTo>
                  <a:lnTo>
                    <a:pt x="632" y="566"/>
                  </a:lnTo>
                  <a:lnTo>
                    <a:pt x="640" y="580"/>
                  </a:lnTo>
                  <a:lnTo>
                    <a:pt x="642" y="584"/>
                  </a:lnTo>
                  <a:lnTo>
                    <a:pt x="648" y="588"/>
                  </a:lnTo>
                  <a:lnTo>
                    <a:pt x="654" y="588"/>
                  </a:lnTo>
                  <a:lnTo>
                    <a:pt x="660" y="586"/>
                  </a:lnTo>
                  <a:lnTo>
                    <a:pt x="672" y="586"/>
                  </a:lnTo>
                  <a:lnTo>
                    <a:pt x="676" y="588"/>
                  </a:lnTo>
                  <a:lnTo>
                    <a:pt x="680" y="592"/>
                  </a:lnTo>
                  <a:lnTo>
                    <a:pt x="684" y="596"/>
                  </a:lnTo>
                  <a:lnTo>
                    <a:pt x="686" y="604"/>
                  </a:lnTo>
                  <a:lnTo>
                    <a:pt x="690" y="612"/>
                  </a:lnTo>
                  <a:lnTo>
                    <a:pt x="692" y="616"/>
                  </a:lnTo>
                  <a:lnTo>
                    <a:pt x="698" y="620"/>
                  </a:lnTo>
                  <a:lnTo>
                    <a:pt x="708" y="618"/>
                  </a:lnTo>
                  <a:lnTo>
                    <a:pt x="722" y="612"/>
                  </a:lnTo>
                  <a:lnTo>
                    <a:pt x="732" y="610"/>
                  </a:lnTo>
                  <a:lnTo>
                    <a:pt x="738" y="610"/>
                  </a:lnTo>
                  <a:lnTo>
                    <a:pt x="742" y="616"/>
                  </a:lnTo>
                  <a:lnTo>
                    <a:pt x="746" y="622"/>
                  </a:lnTo>
                  <a:lnTo>
                    <a:pt x="750" y="624"/>
                  </a:lnTo>
                  <a:lnTo>
                    <a:pt x="758" y="626"/>
                  </a:lnTo>
                  <a:lnTo>
                    <a:pt x="762" y="624"/>
                  </a:lnTo>
                  <a:lnTo>
                    <a:pt x="770" y="622"/>
                  </a:lnTo>
                  <a:lnTo>
                    <a:pt x="774" y="618"/>
                  </a:lnTo>
                  <a:lnTo>
                    <a:pt x="776" y="614"/>
                  </a:lnTo>
                  <a:lnTo>
                    <a:pt x="776" y="612"/>
                  </a:lnTo>
                  <a:lnTo>
                    <a:pt x="780" y="608"/>
                  </a:lnTo>
                  <a:lnTo>
                    <a:pt x="784" y="604"/>
                  </a:lnTo>
                  <a:lnTo>
                    <a:pt x="790" y="602"/>
                  </a:lnTo>
                  <a:lnTo>
                    <a:pt x="800" y="598"/>
                  </a:lnTo>
                  <a:lnTo>
                    <a:pt x="804" y="594"/>
                  </a:lnTo>
                  <a:lnTo>
                    <a:pt x="812" y="594"/>
                  </a:lnTo>
                  <a:lnTo>
                    <a:pt x="818" y="596"/>
                  </a:lnTo>
                  <a:lnTo>
                    <a:pt x="822" y="600"/>
                  </a:lnTo>
                  <a:lnTo>
                    <a:pt x="828" y="596"/>
                  </a:lnTo>
                  <a:lnTo>
                    <a:pt x="838" y="600"/>
                  </a:lnTo>
                  <a:lnTo>
                    <a:pt x="844" y="604"/>
                  </a:lnTo>
                  <a:lnTo>
                    <a:pt x="852" y="606"/>
                  </a:lnTo>
                  <a:lnTo>
                    <a:pt x="862" y="606"/>
                  </a:lnTo>
                  <a:lnTo>
                    <a:pt x="872" y="606"/>
                  </a:lnTo>
                  <a:lnTo>
                    <a:pt x="884" y="606"/>
                  </a:lnTo>
                  <a:lnTo>
                    <a:pt x="886" y="602"/>
                  </a:lnTo>
                  <a:lnTo>
                    <a:pt x="884" y="594"/>
                  </a:lnTo>
                  <a:lnTo>
                    <a:pt x="882" y="588"/>
                  </a:lnTo>
                  <a:lnTo>
                    <a:pt x="876" y="586"/>
                  </a:lnTo>
                  <a:lnTo>
                    <a:pt x="878" y="580"/>
                  </a:lnTo>
                  <a:lnTo>
                    <a:pt x="880" y="574"/>
                  </a:lnTo>
                  <a:lnTo>
                    <a:pt x="882" y="570"/>
                  </a:lnTo>
                  <a:lnTo>
                    <a:pt x="892" y="572"/>
                  </a:lnTo>
                  <a:lnTo>
                    <a:pt x="898" y="572"/>
                  </a:lnTo>
                  <a:lnTo>
                    <a:pt x="906" y="572"/>
                  </a:lnTo>
                  <a:lnTo>
                    <a:pt x="910" y="576"/>
                  </a:lnTo>
                  <a:lnTo>
                    <a:pt x="920" y="578"/>
                  </a:lnTo>
                  <a:lnTo>
                    <a:pt x="932" y="586"/>
                  </a:lnTo>
                  <a:lnTo>
                    <a:pt x="938" y="594"/>
                  </a:lnTo>
                  <a:lnTo>
                    <a:pt x="942" y="602"/>
                  </a:lnTo>
                  <a:lnTo>
                    <a:pt x="946" y="604"/>
                  </a:lnTo>
                  <a:lnTo>
                    <a:pt x="956" y="610"/>
                  </a:lnTo>
                  <a:lnTo>
                    <a:pt x="962" y="610"/>
                  </a:lnTo>
                  <a:lnTo>
                    <a:pt x="966" y="610"/>
                  </a:lnTo>
                  <a:lnTo>
                    <a:pt x="972" y="608"/>
                  </a:lnTo>
                  <a:lnTo>
                    <a:pt x="978" y="604"/>
                  </a:lnTo>
                  <a:lnTo>
                    <a:pt x="986" y="606"/>
                  </a:lnTo>
                  <a:lnTo>
                    <a:pt x="996" y="610"/>
                  </a:lnTo>
                  <a:lnTo>
                    <a:pt x="1002" y="610"/>
                  </a:lnTo>
                  <a:lnTo>
                    <a:pt x="1002" y="614"/>
                  </a:lnTo>
                  <a:lnTo>
                    <a:pt x="1006" y="618"/>
                  </a:lnTo>
                  <a:lnTo>
                    <a:pt x="1012" y="618"/>
                  </a:lnTo>
                  <a:lnTo>
                    <a:pt x="1018" y="622"/>
                  </a:lnTo>
                  <a:lnTo>
                    <a:pt x="1024" y="622"/>
                  </a:lnTo>
                  <a:lnTo>
                    <a:pt x="1030" y="620"/>
                  </a:lnTo>
                  <a:lnTo>
                    <a:pt x="1036" y="622"/>
                  </a:lnTo>
                  <a:lnTo>
                    <a:pt x="1044" y="624"/>
                  </a:lnTo>
                  <a:lnTo>
                    <a:pt x="1054" y="622"/>
                  </a:lnTo>
                  <a:lnTo>
                    <a:pt x="1058" y="618"/>
                  </a:lnTo>
                  <a:lnTo>
                    <a:pt x="1070" y="616"/>
                  </a:lnTo>
                  <a:lnTo>
                    <a:pt x="1082" y="610"/>
                  </a:lnTo>
                  <a:lnTo>
                    <a:pt x="1086" y="608"/>
                  </a:lnTo>
                  <a:lnTo>
                    <a:pt x="1094" y="614"/>
                  </a:lnTo>
                  <a:lnTo>
                    <a:pt x="1100" y="612"/>
                  </a:lnTo>
                  <a:lnTo>
                    <a:pt x="1110" y="616"/>
                  </a:lnTo>
                  <a:lnTo>
                    <a:pt x="1116" y="612"/>
                  </a:lnTo>
                  <a:lnTo>
                    <a:pt x="1124" y="618"/>
                  </a:lnTo>
                  <a:lnTo>
                    <a:pt x="1130" y="622"/>
                  </a:lnTo>
                  <a:lnTo>
                    <a:pt x="1138" y="614"/>
                  </a:lnTo>
                  <a:lnTo>
                    <a:pt x="1142" y="612"/>
                  </a:lnTo>
                  <a:lnTo>
                    <a:pt x="1146" y="610"/>
                  </a:lnTo>
                  <a:lnTo>
                    <a:pt x="1146" y="608"/>
                  </a:lnTo>
                  <a:lnTo>
                    <a:pt x="1146" y="606"/>
                  </a:lnTo>
                  <a:lnTo>
                    <a:pt x="1148" y="604"/>
                  </a:lnTo>
                  <a:lnTo>
                    <a:pt x="1152" y="600"/>
                  </a:lnTo>
                  <a:lnTo>
                    <a:pt x="1156" y="594"/>
                  </a:lnTo>
                  <a:lnTo>
                    <a:pt x="1160" y="588"/>
                  </a:lnTo>
                  <a:lnTo>
                    <a:pt x="1158" y="582"/>
                  </a:lnTo>
                  <a:lnTo>
                    <a:pt x="1162" y="578"/>
                  </a:lnTo>
                  <a:lnTo>
                    <a:pt x="1162" y="572"/>
                  </a:lnTo>
                  <a:lnTo>
                    <a:pt x="1162" y="566"/>
                  </a:lnTo>
                  <a:lnTo>
                    <a:pt x="1158" y="566"/>
                  </a:lnTo>
                  <a:lnTo>
                    <a:pt x="1158" y="562"/>
                  </a:lnTo>
                  <a:lnTo>
                    <a:pt x="1160" y="560"/>
                  </a:lnTo>
                  <a:lnTo>
                    <a:pt x="1164" y="556"/>
                  </a:lnTo>
                  <a:lnTo>
                    <a:pt x="1170" y="550"/>
                  </a:lnTo>
                  <a:lnTo>
                    <a:pt x="1176" y="546"/>
                  </a:lnTo>
                  <a:lnTo>
                    <a:pt x="1182" y="546"/>
                  </a:lnTo>
                  <a:lnTo>
                    <a:pt x="1188" y="544"/>
                  </a:lnTo>
                  <a:lnTo>
                    <a:pt x="1192" y="542"/>
                  </a:lnTo>
                  <a:lnTo>
                    <a:pt x="1200" y="544"/>
                  </a:lnTo>
                  <a:lnTo>
                    <a:pt x="1206" y="548"/>
                  </a:lnTo>
                  <a:lnTo>
                    <a:pt x="1210" y="552"/>
                  </a:lnTo>
                  <a:lnTo>
                    <a:pt x="1214" y="556"/>
                  </a:lnTo>
                  <a:lnTo>
                    <a:pt x="1224" y="558"/>
                  </a:lnTo>
                  <a:lnTo>
                    <a:pt x="1230" y="564"/>
                  </a:lnTo>
                  <a:lnTo>
                    <a:pt x="1234" y="568"/>
                  </a:lnTo>
                  <a:lnTo>
                    <a:pt x="1238" y="574"/>
                  </a:lnTo>
                  <a:lnTo>
                    <a:pt x="1238" y="580"/>
                  </a:lnTo>
                  <a:lnTo>
                    <a:pt x="1240" y="588"/>
                  </a:lnTo>
                  <a:lnTo>
                    <a:pt x="1246" y="596"/>
                  </a:lnTo>
                  <a:lnTo>
                    <a:pt x="1250" y="604"/>
                  </a:lnTo>
                  <a:lnTo>
                    <a:pt x="1254" y="608"/>
                  </a:lnTo>
                  <a:lnTo>
                    <a:pt x="1260" y="608"/>
                  </a:lnTo>
                  <a:lnTo>
                    <a:pt x="1264" y="610"/>
                  </a:lnTo>
                  <a:lnTo>
                    <a:pt x="1272" y="612"/>
                  </a:lnTo>
                  <a:lnTo>
                    <a:pt x="1276" y="616"/>
                  </a:lnTo>
                  <a:lnTo>
                    <a:pt x="1278" y="620"/>
                  </a:lnTo>
                  <a:lnTo>
                    <a:pt x="1280" y="628"/>
                  </a:lnTo>
                  <a:lnTo>
                    <a:pt x="1286" y="632"/>
                  </a:lnTo>
                  <a:lnTo>
                    <a:pt x="1288" y="638"/>
                  </a:lnTo>
                  <a:lnTo>
                    <a:pt x="1286" y="644"/>
                  </a:lnTo>
                  <a:lnTo>
                    <a:pt x="1290" y="648"/>
                  </a:lnTo>
                  <a:lnTo>
                    <a:pt x="1294" y="652"/>
                  </a:lnTo>
                  <a:lnTo>
                    <a:pt x="1300" y="654"/>
                  </a:lnTo>
                  <a:lnTo>
                    <a:pt x="1304" y="654"/>
                  </a:lnTo>
                  <a:lnTo>
                    <a:pt x="1310" y="650"/>
                  </a:lnTo>
                  <a:lnTo>
                    <a:pt x="1314" y="646"/>
                  </a:lnTo>
                  <a:lnTo>
                    <a:pt x="1318" y="644"/>
                  </a:lnTo>
                  <a:lnTo>
                    <a:pt x="1322" y="644"/>
                  </a:lnTo>
                  <a:lnTo>
                    <a:pt x="1328" y="642"/>
                  </a:lnTo>
                  <a:lnTo>
                    <a:pt x="1330" y="638"/>
                  </a:lnTo>
                  <a:lnTo>
                    <a:pt x="1338" y="636"/>
                  </a:lnTo>
                  <a:lnTo>
                    <a:pt x="1334" y="642"/>
                  </a:lnTo>
                  <a:lnTo>
                    <a:pt x="1334" y="648"/>
                  </a:lnTo>
                  <a:lnTo>
                    <a:pt x="1338" y="650"/>
                  </a:lnTo>
                  <a:lnTo>
                    <a:pt x="1336" y="658"/>
                  </a:lnTo>
                  <a:lnTo>
                    <a:pt x="1332" y="660"/>
                  </a:lnTo>
                  <a:lnTo>
                    <a:pt x="1334" y="666"/>
                  </a:lnTo>
                  <a:lnTo>
                    <a:pt x="1332" y="674"/>
                  </a:lnTo>
                  <a:lnTo>
                    <a:pt x="1328" y="680"/>
                  </a:lnTo>
                  <a:lnTo>
                    <a:pt x="1324" y="686"/>
                  </a:lnTo>
                  <a:lnTo>
                    <a:pt x="1320" y="688"/>
                  </a:lnTo>
                  <a:lnTo>
                    <a:pt x="1318" y="692"/>
                  </a:lnTo>
                  <a:lnTo>
                    <a:pt x="1312" y="696"/>
                  </a:lnTo>
                  <a:lnTo>
                    <a:pt x="1310" y="700"/>
                  </a:lnTo>
                  <a:lnTo>
                    <a:pt x="1306" y="698"/>
                  </a:lnTo>
                  <a:lnTo>
                    <a:pt x="1308" y="700"/>
                  </a:lnTo>
                  <a:lnTo>
                    <a:pt x="1308" y="708"/>
                  </a:lnTo>
                  <a:lnTo>
                    <a:pt x="1302" y="708"/>
                  </a:lnTo>
                  <a:lnTo>
                    <a:pt x="1302" y="706"/>
                  </a:lnTo>
                  <a:lnTo>
                    <a:pt x="1302" y="704"/>
                  </a:lnTo>
                  <a:lnTo>
                    <a:pt x="1304" y="700"/>
                  </a:lnTo>
                  <a:lnTo>
                    <a:pt x="1302" y="698"/>
                  </a:lnTo>
                  <a:lnTo>
                    <a:pt x="1298" y="700"/>
                  </a:lnTo>
                  <a:lnTo>
                    <a:pt x="1294" y="702"/>
                  </a:lnTo>
                  <a:lnTo>
                    <a:pt x="1294" y="708"/>
                  </a:lnTo>
                  <a:lnTo>
                    <a:pt x="1292" y="714"/>
                  </a:lnTo>
                  <a:lnTo>
                    <a:pt x="1294" y="724"/>
                  </a:lnTo>
                  <a:lnTo>
                    <a:pt x="1294" y="728"/>
                  </a:lnTo>
                  <a:lnTo>
                    <a:pt x="1290" y="732"/>
                  </a:lnTo>
                  <a:lnTo>
                    <a:pt x="1290" y="736"/>
                  </a:lnTo>
                  <a:lnTo>
                    <a:pt x="1288" y="738"/>
                  </a:lnTo>
                  <a:lnTo>
                    <a:pt x="1290" y="740"/>
                  </a:lnTo>
                  <a:lnTo>
                    <a:pt x="1298" y="734"/>
                  </a:lnTo>
                  <a:lnTo>
                    <a:pt x="1300" y="728"/>
                  </a:lnTo>
                  <a:lnTo>
                    <a:pt x="1312" y="728"/>
                  </a:lnTo>
                  <a:lnTo>
                    <a:pt x="1310" y="738"/>
                  </a:lnTo>
                  <a:lnTo>
                    <a:pt x="1320" y="744"/>
                  </a:lnTo>
                  <a:lnTo>
                    <a:pt x="1324" y="744"/>
                  </a:lnTo>
                  <a:lnTo>
                    <a:pt x="1330" y="742"/>
                  </a:lnTo>
                  <a:lnTo>
                    <a:pt x="1330" y="738"/>
                  </a:lnTo>
                  <a:lnTo>
                    <a:pt x="1336" y="734"/>
                  </a:lnTo>
                  <a:lnTo>
                    <a:pt x="1338" y="730"/>
                  </a:lnTo>
                  <a:lnTo>
                    <a:pt x="1342" y="724"/>
                  </a:lnTo>
                  <a:lnTo>
                    <a:pt x="1346" y="724"/>
                  </a:lnTo>
                  <a:lnTo>
                    <a:pt x="1348" y="718"/>
                  </a:lnTo>
                  <a:lnTo>
                    <a:pt x="1350" y="712"/>
                  </a:lnTo>
                  <a:lnTo>
                    <a:pt x="1354" y="710"/>
                  </a:lnTo>
                  <a:lnTo>
                    <a:pt x="1360" y="706"/>
                  </a:lnTo>
                  <a:lnTo>
                    <a:pt x="1362" y="702"/>
                  </a:lnTo>
                  <a:lnTo>
                    <a:pt x="1364" y="696"/>
                  </a:lnTo>
                  <a:lnTo>
                    <a:pt x="1372" y="690"/>
                  </a:lnTo>
                  <a:lnTo>
                    <a:pt x="1376" y="686"/>
                  </a:lnTo>
                  <a:lnTo>
                    <a:pt x="1378" y="682"/>
                  </a:lnTo>
                  <a:lnTo>
                    <a:pt x="1380" y="676"/>
                  </a:lnTo>
                  <a:lnTo>
                    <a:pt x="1382" y="670"/>
                  </a:lnTo>
                  <a:lnTo>
                    <a:pt x="1384" y="664"/>
                  </a:lnTo>
                  <a:lnTo>
                    <a:pt x="1386" y="658"/>
                  </a:lnTo>
                  <a:lnTo>
                    <a:pt x="1392" y="656"/>
                  </a:lnTo>
                  <a:lnTo>
                    <a:pt x="1392" y="652"/>
                  </a:lnTo>
                  <a:lnTo>
                    <a:pt x="1394" y="648"/>
                  </a:lnTo>
                  <a:lnTo>
                    <a:pt x="1400" y="642"/>
                  </a:lnTo>
                  <a:lnTo>
                    <a:pt x="1404" y="640"/>
                  </a:lnTo>
                  <a:lnTo>
                    <a:pt x="1406" y="638"/>
                  </a:lnTo>
                  <a:lnTo>
                    <a:pt x="1406" y="634"/>
                  </a:lnTo>
                  <a:lnTo>
                    <a:pt x="1406" y="630"/>
                  </a:lnTo>
                  <a:lnTo>
                    <a:pt x="1410" y="630"/>
                  </a:lnTo>
                  <a:lnTo>
                    <a:pt x="1406" y="624"/>
                  </a:lnTo>
                  <a:lnTo>
                    <a:pt x="1408" y="620"/>
                  </a:lnTo>
                  <a:lnTo>
                    <a:pt x="1412" y="614"/>
                  </a:lnTo>
                  <a:lnTo>
                    <a:pt x="1410" y="608"/>
                  </a:lnTo>
                  <a:lnTo>
                    <a:pt x="1408" y="600"/>
                  </a:lnTo>
                  <a:lnTo>
                    <a:pt x="1410" y="596"/>
                  </a:lnTo>
                  <a:lnTo>
                    <a:pt x="1412" y="594"/>
                  </a:lnTo>
                  <a:lnTo>
                    <a:pt x="1410" y="590"/>
                  </a:lnTo>
                  <a:lnTo>
                    <a:pt x="1410" y="588"/>
                  </a:lnTo>
                  <a:lnTo>
                    <a:pt x="1412" y="586"/>
                  </a:lnTo>
                  <a:lnTo>
                    <a:pt x="1416" y="584"/>
                  </a:lnTo>
                  <a:lnTo>
                    <a:pt x="1418" y="578"/>
                  </a:lnTo>
                  <a:lnTo>
                    <a:pt x="1418" y="574"/>
                  </a:lnTo>
                  <a:lnTo>
                    <a:pt x="1416" y="560"/>
                  </a:lnTo>
                  <a:lnTo>
                    <a:pt x="1424" y="560"/>
                  </a:lnTo>
                  <a:lnTo>
                    <a:pt x="1422" y="558"/>
                  </a:lnTo>
                  <a:lnTo>
                    <a:pt x="1418" y="558"/>
                  </a:lnTo>
                  <a:lnTo>
                    <a:pt x="1418" y="554"/>
                  </a:lnTo>
                  <a:lnTo>
                    <a:pt x="1416" y="554"/>
                  </a:lnTo>
                  <a:lnTo>
                    <a:pt x="1414" y="554"/>
                  </a:lnTo>
                  <a:lnTo>
                    <a:pt x="1414" y="556"/>
                  </a:lnTo>
                  <a:lnTo>
                    <a:pt x="1410" y="552"/>
                  </a:lnTo>
                  <a:lnTo>
                    <a:pt x="1406" y="546"/>
                  </a:lnTo>
                  <a:lnTo>
                    <a:pt x="1402" y="542"/>
                  </a:lnTo>
                  <a:lnTo>
                    <a:pt x="1398" y="538"/>
                  </a:lnTo>
                  <a:lnTo>
                    <a:pt x="1392" y="536"/>
                  </a:lnTo>
                  <a:lnTo>
                    <a:pt x="1388" y="536"/>
                  </a:lnTo>
                  <a:lnTo>
                    <a:pt x="1386" y="536"/>
                  </a:lnTo>
                  <a:lnTo>
                    <a:pt x="1386" y="538"/>
                  </a:lnTo>
                  <a:lnTo>
                    <a:pt x="1386" y="544"/>
                  </a:lnTo>
                  <a:lnTo>
                    <a:pt x="1386" y="546"/>
                  </a:lnTo>
                  <a:lnTo>
                    <a:pt x="1382" y="546"/>
                  </a:lnTo>
                  <a:lnTo>
                    <a:pt x="1384" y="544"/>
                  </a:lnTo>
                  <a:lnTo>
                    <a:pt x="1382" y="544"/>
                  </a:lnTo>
                  <a:lnTo>
                    <a:pt x="1380" y="544"/>
                  </a:lnTo>
                  <a:lnTo>
                    <a:pt x="1378" y="548"/>
                  </a:lnTo>
                  <a:lnTo>
                    <a:pt x="1376" y="550"/>
                  </a:lnTo>
                  <a:lnTo>
                    <a:pt x="1374" y="552"/>
                  </a:lnTo>
                  <a:lnTo>
                    <a:pt x="1372" y="552"/>
                  </a:lnTo>
                  <a:lnTo>
                    <a:pt x="1370" y="550"/>
                  </a:lnTo>
                  <a:lnTo>
                    <a:pt x="1370" y="548"/>
                  </a:lnTo>
                  <a:lnTo>
                    <a:pt x="1372" y="548"/>
                  </a:lnTo>
                  <a:lnTo>
                    <a:pt x="1374" y="542"/>
                  </a:lnTo>
                  <a:lnTo>
                    <a:pt x="1372" y="542"/>
                  </a:lnTo>
                  <a:lnTo>
                    <a:pt x="1372" y="540"/>
                  </a:lnTo>
                  <a:lnTo>
                    <a:pt x="1372" y="538"/>
                  </a:lnTo>
                  <a:lnTo>
                    <a:pt x="1370" y="538"/>
                  </a:lnTo>
                  <a:lnTo>
                    <a:pt x="1370" y="542"/>
                  </a:lnTo>
                  <a:lnTo>
                    <a:pt x="1368" y="542"/>
                  </a:lnTo>
                  <a:lnTo>
                    <a:pt x="1368" y="546"/>
                  </a:lnTo>
                  <a:lnTo>
                    <a:pt x="1364" y="546"/>
                  </a:lnTo>
                  <a:lnTo>
                    <a:pt x="1364" y="526"/>
                  </a:lnTo>
                  <a:lnTo>
                    <a:pt x="1344" y="526"/>
                  </a:lnTo>
                  <a:lnTo>
                    <a:pt x="1346" y="522"/>
                  </a:lnTo>
                  <a:lnTo>
                    <a:pt x="1348" y="516"/>
                  </a:lnTo>
                  <a:lnTo>
                    <a:pt x="1370" y="496"/>
                  </a:lnTo>
                  <a:lnTo>
                    <a:pt x="1374" y="496"/>
                  </a:lnTo>
                  <a:lnTo>
                    <a:pt x="1374" y="492"/>
                  </a:lnTo>
                  <a:lnTo>
                    <a:pt x="1374" y="490"/>
                  </a:lnTo>
                  <a:lnTo>
                    <a:pt x="1378" y="490"/>
                  </a:lnTo>
                  <a:lnTo>
                    <a:pt x="1380" y="488"/>
                  </a:lnTo>
                  <a:lnTo>
                    <a:pt x="1384" y="480"/>
                  </a:lnTo>
                  <a:lnTo>
                    <a:pt x="1384" y="472"/>
                  </a:lnTo>
                  <a:lnTo>
                    <a:pt x="1386" y="474"/>
                  </a:lnTo>
                  <a:lnTo>
                    <a:pt x="1388" y="474"/>
                  </a:lnTo>
                  <a:lnTo>
                    <a:pt x="1394" y="466"/>
                  </a:lnTo>
                  <a:lnTo>
                    <a:pt x="1406" y="462"/>
                  </a:lnTo>
                  <a:lnTo>
                    <a:pt x="1406" y="456"/>
                  </a:lnTo>
                  <a:lnTo>
                    <a:pt x="1410" y="456"/>
                  </a:lnTo>
                  <a:lnTo>
                    <a:pt x="1414" y="456"/>
                  </a:lnTo>
                  <a:lnTo>
                    <a:pt x="1414" y="450"/>
                  </a:lnTo>
                  <a:lnTo>
                    <a:pt x="1416" y="444"/>
                  </a:lnTo>
                  <a:lnTo>
                    <a:pt x="1424" y="434"/>
                  </a:lnTo>
                  <a:lnTo>
                    <a:pt x="1434" y="424"/>
                  </a:lnTo>
                  <a:lnTo>
                    <a:pt x="1434" y="422"/>
                  </a:lnTo>
                  <a:lnTo>
                    <a:pt x="1440" y="422"/>
                  </a:lnTo>
                  <a:lnTo>
                    <a:pt x="1440" y="420"/>
                  </a:lnTo>
                  <a:lnTo>
                    <a:pt x="1440" y="416"/>
                  </a:lnTo>
                  <a:lnTo>
                    <a:pt x="1444" y="418"/>
                  </a:lnTo>
                  <a:lnTo>
                    <a:pt x="1446" y="420"/>
                  </a:lnTo>
                  <a:lnTo>
                    <a:pt x="1448" y="422"/>
                  </a:lnTo>
                  <a:lnTo>
                    <a:pt x="1464" y="422"/>
                  </a:lnTo>
                  <a:lnTo>
                    <a:pt x="1480" y="422"/>
                  </a:lnTo>
                  <a:lnTo>
                    <a:pt x="1480" y="424"/>
                  </a:lnTo>
                  <a:lnTo>
                    <a:pt x="1480" y="426"/>
                  </a:lnTo>
                  <a:lnTo>
                    <a:pt x="1480" y="430"/>
                  </a:lnTo>
                  <a:lnTo>
                    <a:pt x="1486" y="428"/>
                  </a:lnTo>
                  <a:lnTo>
                    <a:pt x="1488" y="422"/>
                  </a:lnTo>
                  <a:lnTo>
                    <a:pt x="1492" y="426"/>
                  </a:lnTo>
                  <a:lnTo>
                    <a:pt x="1496" y="428"/>
                  </a:lnTo>
                  <a:lnTo>
                    <a:pt x="1500" y="428"/>
                  </a:lnTo>
                  <a:lnTo>
                    <a:pt x="1504" y="428"/>
                  </a:lnTo>
                  <a:lnTo>
                    <a:pt x="1512" y="426"/>
                  </a:lnTo>
                  <a:lnTo>
                    <a:pt x="1514" y="430"/>
                  </a:lnTo>
                  <a:lnTo>
                    <a:pt x="1516" y="430"/>
                  </a:lnTo>
                  <a:lnTo>
                    <a:pt x="1518" y="430"/>
                  </a:lnTo>
                  <a:lnTo>
                    <a:pt x="1518" y="416"/>
                  </a:lnTo>
                  <a:lnTo>
                    <a:pt x="1530" y="418"/>
                  </a:lnTo>
                  <a:lnTo>
                    <a:pt x="1540" y="418"/>
                  </a:lnTo>
                  <a:lnTo>
                    <a:pt x="1540" y="422"/>
                  </a:lnTo>
                  <a:lnTo>
                    <a:pt x="1544" y="422"/>
                  </a:lnTo>
                  <a:lnTo>
                    <a:pt x="1544" y="418"/>
                  </a:lnTo>
                  <a:lnTo>
                    <a:pt x="1552" y="416"/>
                  </a:lnTo>
                  <a:lnTo>
                    <a:pt x="1554" y="422"/>
                  </a:lnTo>
                  <a:lnTo>
                    <a:pt x="1556" y="426"/>
                  </a:lnTo>
                  <a:lnTo>
                    <a:pt x="1558" y="426"/>
                  </a:lnTo>
                  <a:lnTo>
                    <a:pt x="1558" y="428"/>
                  </a:lnTo>
                  <a:lnTo>
                    <a:pt x="1558" y="430"/>
                  </a:lnTo>
                  <a:lnTo>
                    <a:pt x="1560" y="430"/>
                  </a:lnTo>
                  <a:lnTo>
                    <a:pt x="1552" y="430"/>
                  </a:lnTo>
                  <a:lnTo>
                    <a:pt x="1546" y="430"/>
                  </a:lnTo>
                  <a:lnTo>
                    <a:pt x="1548" y="440"/>
                  </a:lnTo>
                  <a:lnTo>
                    <a:pt x="1560" y="440"/>
                  </a:lnTo>
                  <a:lnTo>
                    <a:pt x="1562" y="438"/>
                  </a:lnTo>
                  <a:lnTo>
                    <a:pt x="1562" y="434"/>
                  </a:lnTo>
                  <a:lnTo>
                    <a:pt x="1566" y="436"/>
                  </a:lnTo>
                  <a:lnTo>
                    <a:pt x="1568" y="438"/>
                  </a:lnTo>
                  <a:lnTo>
                    <a:pt x="1568" y="436"/>
                  </a:lnTo>
                  <a:lnTo>
                    <a:pt x="1568" y="432"/>
                  </a:lnTo>
                  <a:lnTo>
                    <a:pt x="1572" y="432"/>
                  </a:lnTo>
                  <a:lnTo>
                    <a:pt x="1574" y="426"/>
                  </a:lnTo>
                  <a:lnTo>
                    <a:pt x="1582" y="426"/>
                  </a:lnTo>
                  <a:lnTo>
                    <a:pt x="1592" y="426"/>
                  </a:lnTo>
                  <a:lnTo>
                    <a:pt x="1590" y="426"/>
                  </a:lnTo>
                  <a:lnTo>
                    <a:pt x="1592" y="424"/>
                  </a:lnTo>
                  <a:lnTo>
                    <a:pt x="1596" y="424"/>
                  </a:lnTo>
                  <a:lnTo>
                    <a:pt x="1594" y="418"/>
                  </a:lnTo>
                  <a:lnTo>
                    <a:pt x="1586" y="418"/>
                  </a:lnTo>
                  <a:lnTo>
                    <a:pt x="1586" y="420"/>
                  </a:lnTo>
                  <a:lnTo>
                    <a:pt x="1586" y="422"/>
                  </a:lnTo>
                  <a:lnTo>
                    <a:pt x="1582" y="420"/>
                  </a:lnTo>
                  <a:lnTo>
                    <a:pt x="1582" y="408"/>
                  </a:lnTo>
                  <a:lnTo>
                    <a:pt x="1584" y="408"/>
                  </a:lnTo>
                  <a:lnTo>
                    <a:pt x="1586" y="410"/>
                  </a:lnTo>
                  <a:lnTo>
                    <a:pt x="1586" y="404"/>
                  </a:lnTo>
                  <a:lnTo>
                    <a:pt x="1586" y="402"/>
                  </a:lnTo>
                  <a:lnTo>
                    <a:pt x="1588" y="400"/>
                  </a:lnTo>
                  <a:lnTo>
                    <a:pt x="1592" y="396"/>
                  </a:lnTo>
                  <a:lnTo>
                    <a:pt x="1598" y="394"/>
                  </a:lnTo>
                  <a:lnTo>
                    <a:pt x="1602" y="392"/>
                  </a:lnTo>
                  <a:lnTo>
                    <a:pt x="1608" y="390"/>
                  </a:lnTo>
                  <a:lnTo>
                    <a:pt x="1608" y="388"/>
                  </a:lnTo>
                  <a:lnTo>
                    <a:pt x="1608" y="384"/>
                  </a:lnTo>
                  <a:lnTo>
                    <a:pt x="1612" y="380"/>
                  </a:lnTo>
                  <a:lnTo>
                    <a:pt x="1614" y="376"/>
                  </a:lnTo>
                  <a:lnTo>
                    <a:pt x="1620" y="374"/>
                  </a:lnTo>
                  <a:lnTo>
                    <a:pt x="1624" y="374"/>
                  </a:lnTo>
                  <a:lnTo>
                    <a:pt x="1634" y="372"/>
                  </a:lnTo>
                  <a:lnTo>
                    <a:pt x="1640" y="370"/>
                  </a:lnTo>
                  <a:lnTo>
                    <a:pt x="1642" y="370"/>
                  </a:lnTo>
                  <a:lnTo>
                    <a:pt x="1646" y="368"/>
                  </a:lnTo>
                  <a:lnTo>
                    <a:pt x="1648" y="374"/>
                  </a:lnTo>
                  <a:lnTo>
                    <a:pt x="1654" y="376"/>
                  </a:lnTo>
                  <a:lnTo>
                    <a:pt x="1654" y="374"/>
                  </a:lnTo>
                  <a:lnTo>
                    <a:pt x="1660" y="370"/>
                  </a:lnTo>
                  <a:lnTo>
                    <a:pt x="1658" y="380"/>
                  </a:lnTo>
                  <a:lnTo>
                    <a:pt x="1656" y="384"/>
                  </a:lnTo>
                  <a:lnTo>
                    <a:pt x="1654" y="386"/>
                  </a:lnTo>
                  <a:lnTo>
                    <a:pt x="1652" y="386"/>
                  </a:lnTo>
                  <a:lnTo>
                    <a:pt x="1654" y="388"/>
                  </a:lnTo>
                  <a:lnTo>
                    <a:pt x="1656" y="390"/>
                  </a:lnTo>
                  <a:lnTo>
                    <a:pt x="1660" y="388"/>
                  </a:lnTo>
                  <a:lnTo>
                    <a:pt x="1660" y="392"/>
                  </a:lnTo>
                  <a:lnTo>
                    <a:pt x="1658" y="398"/>
                  </a:lnTo>
                  <a:lnTo>
                    <a:pt x="1664" y="392"/>
                  </a:lnTo>
                  <a:lnTo>
                    <a:pt x="1674" y="382"/>
                  </a:lnTo>
                  <a:lnTo>
                    <a:pt x="1678" y="378"/>
                  </a:lnTo>
                  <a:lnTo>
                    <a:pt x="1682" y="374"/>
                  </a:lnTo>
                  <a:lnTo>
                    <a:pt x="1688" y="374"/>
                  </a:lnTo>
                  <a:lnTo>
                    <a:pt x="1692" y="374"/>
                  </a:lnTo>
                  <a:lnTo>
                    <a:pt x="1694" y="376"/>
                  </a:lnTo>
                  <a:lnTo>
                    <a:pt x="1696" y="376"/>
                  </a:lnTo>
                  <a:lnTo>
                    <a:pt x="1700" y="374"/>
                  </a:lnTo>
                  <a:lnTo>
                    <a:pt x="1698" y="370"/>
                  </a:lnTo>
                  <a:lnTo>
                    <a:pt x="1696" y="368"/>
                  </a:lnTo>
                  <a:lnTo>
                    <a:pt x="1698" y="366"/>
                  </a:lnTo>
                  <a:lnTo>
                    <a:pt x="1696" y="366"/>
                  </a:lnTo>
                  <a:lnTo>
                    <a:pt x="1696" y="364"/>
                  </a:lnTo>
                  <a:lnTo>
                    <a:pt x="1696" y="362"/>
                  </a:lnTo>
                  <a:lnTo>
                    <a:pt x="1704" y="354"/>
                  </a:lnTo>
                  <a:lnTo>
                    <a:pt x="1708" y="352"/>
                  </a:lnTo>
                  <a:lnTo>
                    <a:pt x="1722" y="358"/>
                  </a:lnTo>
                  <a:lnTo>
                    <a:pt x="1722" y="360"/>
                  </a:lnTo>
                  <a:lnTo>
                    <a:pt x="1716" y="360"/>
                  </a:lnTo>
                  <a:lnTo>
                    <a:pt x="1716" y="358"/>
                  </a:lnTo>
                  <a:lnTo>
                    <a:pt x="1714" y="358"/>
                  </a:lnTo>
                  <a:lnTo>
                    <a:pt x="1710" y="358"/>
                  </a:lnTo>
                  <a:lnTo>
                    <a:pt x="1708" y="362"/>
                  </a:lnTo>
                  <a:lnTo>
                    <a:pt x="1706" y="362"/>
                  </a:lnTo>
                  <a:lnTo>
                    <a:pt x="1704" y="380"/>
                  </a:lnTo>
                  <a:lnTo>
                    <a:pt x="1702" y="390"/>
                  </a:lnTo>
                  <a:lnTo>
                    <a:pt x="1700" y="392"/>
                  </a:lnTo>
                  <a:lnTo>
                    <a:pt x="1696" y="394"/>
                  </a:lnTo>
                  <a:lnTo>
                    <a:pt x="1690" y="394"/>
                  </a:lnTo>
                  <a:lnTo>
                    <a:pt x="1678" y="396"/>
                  </a:lnTo>
                  <a:lnTo>
                    <a:pt x="1678" y="400"/>
                  </a:lnTo>
                  <a:lnTo>
                    <a:pt x="1678" y="406"/>
                  </a:lnTo>
                  <a:lnTo>
                    <a:pt x="1676" y="406"/>
                  </a:lnTo>
                  <a:lnTo>
                    <a:pt x="1672" y="408"/>
                  </a:lnTo>
                  <a:lnTo>
                    <a:pt x="1672" y="410"/>
                  </a:lnTo>
                  <a:lnTo>
                    <a:pt x="1672" y="414"/>
                  </a:lnTo>
                  <a:lnTo>
                    <a:pt x="1664" y="420"/>
                  </a:lnTo>
                  <a:lnTo>
                    <a:pt x="1656" y="426"/>
                  </a:lnTo>
                  <a:lnTo>
                    <a:pt x="1646" y="440"/>
                  </a:lnTo>
                  <a:lnTo>
                    <a:pt x="1642" y="446"/>
                  </a:lnTo>
                  <a:lnTo>
                    <a:pt x="1636" y="450"/>
                  </a:lnTo>
                  <a:lnTo>
                    <a:pt x="1636" y="452"/>
                  </a:lnTo>
                  <a:lnTo>
                    <a:pt x="1634" y="452"/>
                  </a:lnTo>
                  <a:lnTo>
                    <a:pt x="1632" y="452"/>
                  </a:lnTo>
                  <a:lnTo>
                    <a:pt x="1632" y="450"/>
                  </a:lnTo>
                  <a:lnTo>
                    <a:pt x="1630" y="450"/>
                  </a:lnTo>
                  <a:lnTo>
                    <a:pt x="1628" y="452"/>
                  </a:lnTo>
                  <a:lnTo>
                    <a:pt x="1626" y="456"/>
                  </a:lnTo>
                  <a:lnTo>
                    <a:pt x="1620" y="456"/>
                  </a:lnTo>
                  <a:lnTo>
                    <a:pt x="1614" y="456"/>
                  </a:lnTo>
                  <a:lnTo>
                    <a:pt x="1616" y="458"/>
                  </a:lnTo>
                  <a:lnTo>
                    <a:pt x="1618" y="460"/>
                  </a:lnTo>
                  <a:lnTo>
                    <a:pt x="1616" y="468"/>
                  </a:lnTo>
                  <a:lnTo>
                    <a:pt x="1614" y="472"/>
                  </a:lnTo>
                  <a:lnTo>
                    <a:pt x="1610" y="474"/>
                  </a:lnTo>
                  <a:lnTo>
                    <a:pt x="1608" y="476"/>
                  </a:lnTo>
                  <a:lnTo>
                    <a:pt x="1606" y="476"/>
                  </a:lnTo>
                  <a:lnTo>
                    <a:pt x="1602" y="486"/>
                  </a:lnTo>
                  <a:lnTo>
                    <a:pt x="1600" y="500"/>
                  </a:lnTo>
                  <a:lnTo>
                    <a:pt x="1602" y="516"/>
                  </a:lnTo>
                  <a:lnTo>
                    <a:pt x="1604" y="532"/>
                  </a:lnTo>
                  <a:lnTo>
                    <a:pt x="1614" y="592"/>
                  </a:lnTo>
                  <a:lnTo>
                    <a:pt x="1626" y="584"/>
                  </a:lnTo>
                  <a:lnTo>
                    <a:pt x="1632" y="578"/>
                  </a:lnTo>
                  <a:lnTo>
                    <a:pt x="1636" y="574"/>
                  </a:lnTo>
                  <a:lnTo>
                    <a:pt x="1638" y="568"/>
                  </a:lnTo>
                  <a:lnTo>
                    <a:pt x="1638" y="564"/>
                  </a:lnTo>
                  <a:lnTo>
                    <a:pt x="1638" y="560"/>
                  </a:lnTo>
                  <a:lnTo>
                    <a:pt x="1640" y="556"/>
                  </a:lnTo>
                  <a:lnTo>
                    <a:pt x="1652" y="554"/>
                  </a:lnTo>
                  <a:lnTo>
                    <a:pt x="1650" y="542"/>
                  </a:lnTo>
                  <a:lnTo>
                    <a:pt x="1652" y="536"/>
                  </a:lnTo>
                  <a:lnTo>
                    <a:pt x="1656" y="532"/>
                  </a:lnTo>
                  <a:lnTo>
                    <a:pt x="1658" y="530"/>
                  </a:lnTo>
                  <a:lnTo>
                    <a:pt x="1658" y="526"/>
                  </a:lnTo>
                  <a:lnTo>
                    <a:pt x="1664" y="524"/>
                  </a:lnTo>
                  <a:lnTo>
                    <a:pt x="1668" y="524"/>
                  </a:lnTo>
                  <a:lnTo>
                    <a:pt x="1672" y="526"/>
                  </a:lnTo>
                  <a:lnTo>
                    <a:pt x="1674" y="526"/>
                  </a:lnTo>
                  <a:lnTo>
                    <a:pt x="1682" y="518"/>
                  </a:lnTo>
                  <a:lnTo>
                    <a:pt x="1678" y="512"/>
                  </a:lnTo>
                  <a:lnTo>
                    <a:pt x="1676" y="506"/>
                  </a:lnTo>
                  <a:lnTo>
                    <a:pt x="1674" y="502"/>
                  </a:lnTo>
                  <a:lnTo>
                    <a:pt x="1676" y="498"/>
                  </a:lnTo>
                  <a:lnTo>
                    <a:pt x="1678" y="494"/>
                  </a:lnTo>
                  <a:lnTo>
                    <a:pt x="1682" y="490"/>
                  </a:lnTo>
                  <a:lnTo>
                    <a:pt x="1688" y="488"/>
                  </a:lnTo>
                  <a:lnTo>
                    <a:pt x="1696" y="488"/>
                  </a:lnTo>
                  <a:lnTo>
                    <a:pt x="1696" y="480"/>
                  </a:lnTo>
                  <a:lnTo>
                    <a:pt x="1692" y="480"/>
                  </a:lnTo>
                  <a:lnTo>
                    <a:pt x="1688" y="482"/>
                  </a:lnTo>
                  <a:lnTo>
                    <a:pt x="1684" y="476"/>
                  </a:lnTo>
                  <a:lnTo>
                    <a:pt x="1684" y="472"/>
                  </a:lnTo>
                  <a:lnTo>
                    <a:pt x="1684" y="468"/>
                  </a:lnTo>
                  <a:lnTo>
                    <a:pt x="1686" y="468"/>
                  </a:lnTo>
                  <a:lnTo>
                    <a:pt x="1688" y="464"/>
                  </a:lnTo>
                  <a:lnTo>
                    <a:pt x="1692" y="464"/>
                  </a:lnTo>
                  <a:lnTo>
                    <a:pt x="1692" y="460"/>
                  </a:lnTo>
                  <a:lnTo>
                    <a:pt x="1692" y="458"/>
                  </a:lnTo>
                  <a:lnTo>
                    <a:pt x="1694" y="458"/>
                  </a:lnTo>
                  <a:lnTo>
                    <a:pt x="1694" y="456"/>
                  </a:lnTo>
                  <a:lnTo>
                    <a:pt x="1694" y="454"/>
                  </a:lnTo>
                  <a:lnTo>
                    <a:pt x="1688" y="454"/>
                  </a:lnTo>
                  <a:lnTo>
                    <a:pt x="1680" y="452"/>
                  </a:lnTo>
                  <a:lnTo>
                    <a:pt x="1680" y="444"/>
                  </a:lnTo>
                  <a:lnTo>
                    <a:pt x="1680" y="438"/>
                  </a:lnTo>
                  <a:lnTo>
                    <a:pt x="1694" y="426"/>
                  </a:lnTo>
                  <a:lnTo>
                    <a:pt x="1694" y="424"/>
                  </a:lnTo>
                  <a:lnTo>
                    <a:pt x="1694" y="420"/>
                  </a:lnTo>
                  <a:lnTo>
                    <a:pt x="1698" y="420"/>
                  </a:lnTo>
                  <a:lnTo>
                    <a:pt x="1698" y="418"/>
                  </a:lnTo>
                  <a:lnTo>
                    <a:pt x="1696" y="418"/>
                  </a:lnTo>
                  <a:lnTo>
                    <a:pt x="1696" y="416"/>
                  </a:lnTo>
                  <a:lnTo>
                    <a:pt x="1698" y="414"/>
                  </a:lnTo>
                  <a:lnTo>
                    <a:pt x="1700" y="410"/>
                  </a:lnTo>
                  <a:lnTo>
                    <a:pt x="1718" y="412"/>
                  </a:lnTo>
                  <a:lnTo>
                    <a:pt x="1718" y="406"/>
                  </a:lnTo>
                  <a:lnTo>
                    <a:pt x="1732" y="398"/>
                  </a:lnTo>
                  <a:lnTo>
                    <a:pt x="1730" y="408"/>
                  </a:lnTo>
                  <a:lnTo>
                    <a:pt x="1730" y="412"/>
                  </a:lnTo>
                  <a:lnTo>
                    <a:pt x="1732" y="412"/>
                  </a:lnTo>
                  <a:lnTo>
                    <a:pt x="1734" y="414"/>
                  </a:lnTo>
                  <a:lnTo>
                    <a:pt x="1734" y="412"/>
                  </a:lnTo>
                  <a:lnTo>
                    <a:pt x="1736" y="410"/>
                  </a:lnTo>
                  <a:lnTo>
                    <a:pt x="1738" y="412"/>
                  </a:lnTo>
                  <a:lnTo>
                    <a:pt x="1742" y="404"/>
                  </a:lnTo>
                  <a:lnTo>
                    <a:pt x="1746" y="398"/>
                  </a:lnTo>
                  <a:lnTo>
                    <a:pt x="1752" y="394"/>
                  </a:lnTo>
                  <a:lnTo>
                    <a:pt x="1758" y="394"/>
                  </a:lnTo>
                  <a:lnTo>
                    <a:pt x="1766" y="396"/>
                  </a:lnTo>
                  <a:lnTo>
                    <a:pt x="1772" y="400"/>
                  </a:lnTo>
                  <a:lnTo>
                    <a:pt x="1772" y="406"/>
                  </a:lnTo>
                  <a:lnTo>
                    <a:pt x="1778" y="408"/>
                  </a:lnTo>
                  <a:lnTo>
                    <a:pt x="1784" y="412"/>
                  </a:lnTo>
                  <a:lnTo>
                    <a:pt x="1788" y="402"/>
                  </a:lnTo>
                  <a:lnTo>
                    <a:pt x="1794" y="394"/>
                  </a:lnTo>
                  <a:lnTo>
                    <a:pt x="1800" y="390"/>
                  </a:lnTo>
                  <a:lnTo>
                    <a:pt x="1810" y="384"/>
                  </a:lnTo>
                  <a:lnTo>
                    <a:pt x="1810" y="382"/>
                  </a:lnTo>
                  <a:lnTo>
                    <a:pt x="1810" y="380"/>
                  </a:lnTo>
                  <a:lnTo>
                    <a:pt x="1808" y="380"/>
                  </a:lnTo>
                  <a:lnTo>
                    <a:pt x="1808" y="378"/>
                  </a:lnTo>
                  <a:lnTo>
                    <a:pt x="1812" y="378"/>
                  </a:lnTo>
                  <a:lnTo>
                    <a:pt x="1814" y="380"/>
                  </a:lnTo>
                  <a:lnTo>
                    <a:pt x="1816" y="380"/>
                  </a:lnTo>
                  <a:lnTo>
                    <a:pt x="1818" y="380"/>
                  </a:lnTo>
                  <a:lnTo>
                    <a:pt x="1820" y="376"/>
                  </a:lnTo>
                  <a:lnTo>
                    <a:pt x="1820" y="374"/>
                  </a:lnTo>
                  <a:lnTo>
                    <a:pt x="1818" y="372"/>
                  </a:lnTo>
                  <a:lnTo>
                    <a:pt x="1820" y="372"/>
                  </a:lnTo>
                  <a:lnTo>
                    <a:pt x="1822" y="374"/>
                  </a:lnTo>
                  <a:lnTo>
                    <a:pt x="1824" y="374"/>
                  </a:lnTo>
                  <a:lnTo>
                    <a:pt x="1826" y="374"/>
                  </a:lnTo>
                  <a:lnTo>
                    <a:pt x="1830" y="368"/>
                  </a:lnTo>
                  <a:lnTo>
                    <a:pt x="1836" y="368"/>
                  </a:lnTo>
                  <a:lnTo>
                    <a:pt x="1842" y="368"/>
                  </a:lnTo>
                  <a:lnTo>
                    <a:pt x="1850" y="362"/>
                  </a:lnTo>
                  <a:lnTo>
                    <a:pt x="1854" y="360"/>
                  </a:lnTo>
                  <a:lnTo>
                    <a:pt x="1858" y="358"/>
                  </a:lnTo>
                  <a:lnTo>
                    <a:pt x="1866" y="358"/>
                  </a:lnTo>
                  <a:lnTo>
                    <a:pt x="1874" y="360"/>
                  </a:lnTo>
                  <a:lnTo>
                    <a:pt x="1882" y="362"/>
                  </a:lnTo>
                  <a:lnTo>
                    <a:pt x="1888" y="362"/>
                  </a:lnTo>
                  <a:lnTo>
                    <a:pt x="1894" y="356"/>
                  </a:lnTo>
                  <a:lnTo>
                    <a:pt x="1892" y="352"/>
                  </a:lnTo>
                  <a:lnTo>
                    <a:pt x="1892" y="350"/>
                  </a:lnTo>
                  <a:lnTo>
                    <a:pt x="1894" y="348"/>
                  </a:lnTo>
                  <a:lnTo>
                    <a:pt x="1890" y="346"/>
                  </a:lnTo>
                  <a:lnTo>
                    <a:pt x="1888" y="346"/>
                  </a:lnTo>
                  <a:lnTo>
                    <a:pt x="1880" y="324"/>
                  </a:lnTo>
                  <a:lnTo>
                    <a:pt x="1878" y="324"/>
                  </a:lnTo>
                  <a:lnTo>
                    <a:pt x="1878" y="320"/>
                  </a:lnTo>
                  <a:lnTo>
                    <a:pt x="1872" y="322"/>
                  </a:lnTo>
                  <a:lnTo>
                    <a:pt x="1872" y="324"/>
                  </a:lnTo>
                  <a:lnTo>
                    <a:pt x="1868" y="324"/>
                  </a:lnTo>
                  <a:lnTo>
                    <a:pt x="1868" y="320"/>
                  </a:lnTo>
                  <a:lnTo>
                    <a:pt x="1870" y="320"/>
                  </a:lnTo>
                  <a:lnTo>
                    <a:pt x="1872" y="316"/>
                  </a:lnTo>
                  <a:lnTo>
                    <a:pt x="1864" y="316"/>
                  </a:lnTo>
                  <a:lnTo>
                    <a:pt x="1854" y="316"/>
                  </a:lnTo>
                  <a:lnTo>
                    <a:pt x="1854" y="312"/>
                  </a:lnTo>
                  <a:lnTo>
                    <a:pt x="1870" y="310"/>
                  </a:lnTo>
                  <a:lnTo>
                    <a:pt x="1874" y="314"/>
                  </a:lnTo>
                  <a:lnTo>
                    <a:pt x="1886" y="314"/>
                  </a:lnTo>
                  <a:lnTo>
                    <a:pt x="1896" y="316"/>
                  </a:lnTo>
                  <a:lnTo>
                    <a:pt x="1904" y="310"/>
                  </a:lnTo>
                  <a:lnTo>
                    <a:pt x="1908" y="302"/>
                  </a:lnTo>
                  <a:lnTo>
                    <a:pt x="1908" y="294"/>
                  </a:lnTo>
                  <a:lnTo>
                    <a:pt x="1902" y="292"/>
                  </a:lnTo>
                  <a:lnTo>
                    <a:pt x="1902" y="288"/>
                  </a:lnTo>
                  <a:lnTo>
                    <a:pt x="1904" y="286"/>
                  </a:lnTo>
                  <a:lnTo>
                    <a:pt x="1904" y="278"/>
                  </a:lnTo>
                  <a:lnTo>
                    <a:pt x="1912" y="276"/>
                  </a:lnTo>
                  <a:lnTo>
                    <a:pt x="1910" y="282"/>
                  </a:lnTo>
                  <a:lnTo>
                    <a:pt x="1912" y="282"/>
                  </a:lnTo>
                  <a:lnTo>
                    <a:pt x="1914" y="284"/>
                  </a:lnTo>
                  <a:lnTo>
                    <a:pt x="1912" y="286"/>
                  </a:lnTo>
                  <a:lnTo>
                    <a:pt x="1910" y="288"/>
                  </a:lnTo>
                  <a:lnTo>
                    <a:pt x="1912" y="294"/>
                  </a:lnTo>
                  <a:lnTo>
                    <a:pt x="1918" y="298"/>
                  </a:lnTo>
                  <a:lnTo>
                    <a:pt x="1922" y="302"/>
                  </a:lnTo>
                  <a:lnTo>
                    <a:pt x="1924" y="300"/>
                  </a:lnTo>
                  <a:lnTo>
                    <a:pt x="1922" y="298"/>
                  </a:lnTo>
                  <a:lnTo>
                    <a:pt x="1930" y="294"/>
                  </a:lnTo>
                  <a:lnTo>
                    <a:pt x="1936" y="292"/>
                  </a:lnTo>
                  <a:lnTo>
                    <a:pt x="1942" y="294"/>
                  </a:lnTo>
                  <a:lnTo>
                    <a:pt x="1946" y="300"/>
                  </a:lnTo>
                  <a:lnTo>
                    <a:pt x="1952" y="304"/>
                  </a:lnTo>
                  <a:lnTo>
                    <a:pt x="1952" y="308"/>
                  </a:lnTo>
                  <a:lnTo>
                    <a:pt x="1950" y="312"/>
                  </a:lnTo>
                  <a:lnTo>
                    <a:pt x="1954" y="314"/>
                  </a:lnTo>
                  <a:lnTo>
                    <a:pt x="1962" y="316"/>
                  </a:lnTo>
                  <a:lnTo>
                    <a:pt x="1978" y="320"/>
                  </a:lnTo>
                  <a:lnTo>
                    <a:pt x="1978" y="324"/>
                  </a:lnTo>
                  <a:lnTo>
                    <a:pt x="1988" y="320"/>
                  </a:lnTo>
                  <a:lnTo>
                    <a:pt x="1988" y="324"/>
                  </a:lnTo>
                  <a:lnTo>
                    <a:pt x="1998" y="324"/>
                  </a:lnTo>
                  <a:lnTo>
                    <a:pt x="1998" y="322"/>
                  </a:lnTo>
                  <a:lnTo>
                    <a:pt x="1992" y="316"/>
                  </a:lnTo>
                  <a:lnTo>
                    <a:pt x="1992" y="312"/>
                  </a:lnTo>
                  <a:lnTo>
                    <a:pt x="2000" y="312"/>
                  </a:lnTo>
                  <a:lnTo>
                    <a:pt x="2000" y="304"/>
                  </a:lnTo>
                  <a:lnTo>
                    <a:pt x="1994" y="306"/>
                  </a:lnTo>
                  <a:lnTo>
                    <a:pt x="1994" y="300"/>
                  </a:lnTo>
                  <a:lnTo>
                    <a:pt x="1992" y="298"/>
                  </a:lnTo>
                  <a:lnTo>
                    <a:pt x="2000" y="298"/>
                  </a:lnTo>
                  <a:lnTo>
                    <a:pt x="2000" y="300"/>
                  </a:lnTo>
                  <a:lnTo>
                    <a:pt x="2002" y="300"/>
                  </a:lnTo>
                  <a:lnTo>
                    <a:pt x="2004" y="300"/>
                  </a:lnTo>
                  <a:lnTo>
                    <a:pt x="2014" y="302"/>
                  </a:lnTo>
                  <a:lnTo>
                    <a:pt x="2014" y="304"/>
                  </a:lnTo>
                  <a:lnTo>
                    <a:pt x="2016" y="304"/>
                  </a:lnTo>
                  <a:lnTo>
                    <a:pt x="2016" y="300"/>
                  </a:lnTo>
                  <a:lnTo>
                    <a:pt x="2014" y="296"/>
                  </a:lnTo>
                  <a:lnTo>
                    <a:pt x="2018" y="296"/>
                  </a:lnTo>
                  <a:lnTo>
                    <a:pt x="2020" y="288"/>
                  </a:lnTo>
                  <a:lnTo>
                    <a:pt x="2024" y="288"/>
                  </a:lnTo>
                  <a:lnTo>
                    <a:pt x="2016" y="284"/>
                  </a:lnTo>
                  <a:lnTo>
                    <a:pt x="2008" y="28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3" name="Google Shape;323;p28"/>
            <p:cNvSpPr/>
            <p:nvPr/>
          </p:nvSpPr>
          <p:spPr>
            <a:xfrm>
              <a:off x="5170724" y="778598"/>
              <a:ext cx="1546" cy="1546"/>
            </a:xfrm>
            <a:custGeom>
              <a:avLst/>
              <a:gdLst/>
              <a:ahLst/>
              <a:cxnLst/>
              <a:rect l="l" t="t" r="r" b="b"/>
              <a:pathLst>
                <a:path w="1" h="1" extrusionOk="0">
                  <a:moveTo>
                    <a:pt x="0" y="0"/>
                  </a:move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4" name="Google Shape;324;p28"/>
            <p:cNvSpPr/>
            <p:nvPr/>
          </p:nvSpPr>
          <p:spPr>
            <a:xfrm>
              <a:off x="5571239" y="1630661"/>
              <a:ext cx="4639" cy="6186"/>
            </a:xfrm>
            <a:custGeom>
              <a:avLst/>
              <a:gdLst/>
              <a:ahLst/>
              <a:cxnLst/>
              <a:rect l="l" t="t" r="r" b="b"/>
              <a:pathLst>
                <a:path w="2" h="4" extrusionOk="0">
                  <a:moveTo>
                    <a:pt x="2" y="0"/>
                  </a:moveTo>
                  <a:lnTo>
                    <a:pt x="2" y="0"/>
                  </a:lnTo>
                  <a:lnTo>
                    <a:pt x="2" y="2"/>
                  </a:lnTo>
                  <a:lnTo>
                    <a:pt x="0" y="4"/>
                  </a:lnTo>
                  <a:lnTo>
                    <a:pt x="0" y="2"/>
                  </a:lnTo>
                  <a:lnTo>
                    <a:pt x="0"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5" name="Google Shape;325;p28"/>
            <p:cNvSpPr/>
            <p:nvPr/>
          </p:nvSpPr>
          <p:spPr>
            <a:xfrm>
              <a:off x="5800105" y="187876"/>
              <a:ext cx="18557" cy="7732"/>
            </a:xfrm>
            <a:custGeom>
              <a:avLst/>
              <a:gdLst/>
              <a:ahLst/>
              <a:cxnLst/>
              <a:rect l="l" t="t" r="r" b="b"/>
              <a:pathLst>
                <a:path w="10" h="4" extrusionOk="0">
                  <a:moveTo>
                    <a:pt x="0" y="0"/>
                  </a:moveTo>
                  <a:lnTo>
                    <a:pt x="0" y="4"/>
                  </a:lnTo>
                  <a:lnTo>
                    <a:pt x="10" y="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6" name="Google Shape;326;p28"/>
            <p:cNvSpPr/>
            <p:nvPr/>
          </p:nvSpPr>
          <p:spPr>
            <a:xfrm>
              <a:off x="5775363" y="201794"/>
              <a:ext cx="18557" cy="15464"/>
            </a:xfrm>
            <a:custGeom>
              <a:avLst/>
              <a:gdLst/>
              <a:ahLst/>
              <a:cxnLst/>
              <a:rect l="l" t="t" r="r" b="b"/>
              <a:pathLst>
                <a:path w="10" h="8" extrusionOk="0">
                  <a:moveTo>
                    <a:pt x="2" y="0"/>
                  </a:moveTo>
                  <a:lnTo>
                    <a:pt x="2" y="0"/>
                  </a:lnTo>
                  <a:lnTo>
                    <a:pt x="0" y="4"/>
                  </a:lnTo>
                  <a:lnTo>
                    <a:pt x="2" y="4"/>
                  </a:lnTo>
                  <a:lnTo>
                    <a:pt x="4" y="8"/>
                  </a:lnTo>
                  <a:lnTo>
                    <a:pt x="6" y="8"/>
                  </a:lnTo>
                  <a:lnTo>
                    <a:pt x="6" y="6"/>
                  </a:lnTo>
                  <a:lnTo>
                    <a:pt x="10" y="4"/>
                  </a:lnTo>
                  <a:lnTo>
                    <a:pt x="8" y="2"/>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7" name="Google Shape;327;p28"/>
            <p:cNvSpPr/>
            <p:nvPr/>
          </p:nvSpPr>
          <p:spPr>
            <a:xfrm>
              <a:off x="5739796" y="212619"/>
              <a:ext cx="29381" cy="13918"/>
            </a:xfrm>
            <a:custGeom>
              <a:avLst/>
              <a:gdLst/>
              <a:ahLst/>
              <a:cxnLst/>
              <a:rect l="l" t="t" r="r" b="b"/>
              <a:pathLst>
                <a:path w="16" h="8" extrusionOk="0">
                  <a:moveTo>
                    <a:pt x="10" y="0"/>
                  </a:moveTo>
                  <a:lnTo>
                    <a:pt x="10" y="4"/>
                  </a:lnTo>
                  <a:lnTo>
                    <a:pt x="2" y="4"/>
                  </a:lnTo>
                  <a:lnTo>
                    <a:pt x="0" y="6"/>
                  </a:lnTo>
                  <a:lnTo>
                    <a:pt x="2" y="6"/>
                  </a:lnTo>
                  <a:lnTo>
                    <a:pt x="2" y="8"/>
                  </a:lnTo>
                  <a:lnTo>
                    <a:pt x="4" y="8"/>
                  </a:lnTo>
                  <a:lnTo>
                    <a:pt x="14" y="6"/>
                  </a:lnTo>
                  <a:lnTo>
                    <a:pt x="16" y="4"/>
                  </a:lnTo>
                  <a:lnTo>
                    <a:pt x="16" y="2"/>
                  </a:lnTo>
                  <a:lnTo>
                    <a:pt x="14" y="2"/>
                  </a:lnTo>
                  <a:lnTo>
                    <a:pt x="1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8" name="Google Shape;328;p28"/>
            <p:cNvSpPr/>
            <p:nvPr/>
          </p:nvSpPr>
          <p:spPr>
            <a:xfrm>
              <a:off x="5797013" y="212619"/>
              <a:ext cx="7732" cy="10825"/>
            </a:xfrm>
            <a:custGeom>
              <a:avLst/>
              <a:gdLst/>
              <a:ahLst/>
              <a:cxnLst/>
              <a:rect l="l" t="t" r="r" b="b"/>
              <a:pathLst>
                <a:path w="4" h="6" extrusionOk="0">
                  <a:moveTo>
                    <a:pt x="2" y="2"/>
                  </a:moveTo>
                  <a:lnTo>
                    <a:pt x="2" y="2"/>
                  </a:lnTo>
                  <a:lnTo>
                    <a:pt x="0" y="4"/>
                  </a:lnTo>
                  <a:lnTo>
                    <a:pt x="0" y="6"/>
                  </a:lnTo>
                  <a:lnTo>
                    <a:pt x="2" y="6"/>
                  </a:lnTo>
                  <a:lnTo>
                    <a:pt x="4" y="2"/>
                  </a:lnTo>
                  <a:lnTo>
                    <a:pt x="4" y="0"/>
                  </a:lnTo>
                  <a:lnTo>
                    <a:pt x="2" y="2"/>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9" name="Google Shape;329;p28"/>
            <p:cNvSpPr/>
            <p:nvPr/>
          </p:nvSpPr>
          <p:spPr>
            <a:xfrm>
              <a:off x="5725879" y="234268"/>
              <a:ext cx="10825" cy="13918"/>
            </a:xfrm>
            <a:custGeom>
              <a:avLst/>
              <a:gdLst/>
              <a:ahLst/>
              <a:cxnLst/>
              <a:rect l="l" t="t" r="r" b="b"/>
              <a:pathLst>
                <a:path w="6" h="8" extrusionOk="0">
                  <a:moveTo>
                    <a:pt x="0" y="0"/>
                  </a:moveTo>
                  <a:lnTo>
                    <a:pt x="0" y="0"/>
                  </a:lnTo>
                  <a:lnTo>
                    <a:pt x="2" y="6"/>
                  </a:lnTo>
                  <a:lnTo>
                    <a:pt x="6" y="8"/>
                  </a:lnTo>
                  <a:lnTo>
                    <a:pt x="6" y="6"/>
                  </a:lnTo>
                  <a:lnTo>
                    <a:pt x="4" y="4"/>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0" name="Google Shape;330;p28"/>
            <p:cNvSpPr/>
            <p:nvPr/>
          </p:nvSpPr>
          <p:spPr>
            <a:xfrm>
              <a:off x="5789281" y="234268"/>
              <a:ext cx="7732" cy="7732"/>
            </a:xfrm>
            <a:custGeom>
              <a:avLst/>
              <a:gdLst/>
              <a:ahLst/>
              <a:cxnLst/>
              <a:rect l="l" t="t" r="r" b="b"/>
              <a:pathLst>
                <a:path w="4" h="4" extrusionOk="0">
                  <a:moveTo>
                    <a:pt x="0" y="0"/>
                  </a:moveTo>
                  <a:lnTo>
                    <a:pt x="2" y="4"/>
                  </a:lnTo>
                  <a:lnTo>
                    <a:pt x="4" y="4"/>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1" name="Google Shape;331;p28"/>
            <p:cNvSpPr/>
            <p:nvPr/>
          </p:nvSpPr>
          <p:spPr>
            <a:xfrm>
              <a:off x="5742889" y="237361"/>
              <a:ext cx="43299" cy="32474"/>
            </a:xfrm>
            <a:custGeom>
              <a:avLst/>
              <a:gdLst/>
              <a:ahLst/>
              <a:cxnLst/>
              <a:rect l="l" t="t" r="r" b="b"/>
              <a:pathLst>
                <a:path w="24" h="18" extrusionOk="0">
                  <a:moveTo>
                    <a:pt x="2" y="0"/>
                  </a:moveTo>
                  <a:lnTo>
                    <a:pt x="2" y="0"/>
                  </a:lnTo>
                  <a:lnTo>
                    <a:pt x="0" y="6"/>
                  </a:lnTo>
                  <a:lnTo>
                    <a:pt x="14" y="10"/>
                  </a:lnTo>
                  <a:lnTo>
                    <a:pt x="16" y="14"/>
                  </a:lnTo>
                  <a:lnTo>
                    <a:pt x="10" y="12"/>
                  </a:lnTo>
                  <a:lnTo>
                    <a:pt x="2" y="14"/>
                  </a:lnTo>
                  <a:lnTo>
                    <a:pt x="2" y="18"/>
                  </a:lnTo>
                  <a:lnTo>
                    <a:pt x="16" y="18"/>
                  </a:lnTo>
                  <a:lnTo>
                    <a:pt x="18" y="16"/>
                  </a:lnTo>
                  <a:lnTo>
                    <a:pt x="22" y="12"/>
                  </a:lnTo>
                  <a:lnTo>
                    <a:pt x="20" y="10"/>
                  </a:lnTo>
                  <a:lnTo>
                    <a:pt x="18" y="8"/>
                  </a:lnTo>
                  <a:lnTo>
                    <a:pt x="24" y="6"/>
                  </a:lnTo>
                  <a:lnTo>
                    <a:pt x="24" y="2"/>
                  </a:lnTo>
                  <a:lnTo>
                    <a:pt x="18" y="0"/>
                  </a:lnTo>
                  <a:lnTo>
                    <a:pt x="12" y="2"/>
                  </a:lnTo>
                  <a:lnTo>
                    <a:pt x="8" y="2"/>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2" name="Google Shape;332;p28"/>
            <p:cNvSpPr/>
            <p:nvPr/>
          </p:nvSpPr>
          <p:spPr>
            <a:xfrm>
              <a:off x="5761446" y="245093"/>
              <a:ext cx="13918" cy="7732"/>
            </a:xfrm>
            <a:custGeom>
              <a:avLst/>
              <a:gdLst/>
              <a:ahLst/>
              <a:cxnLst/>
              <a:rect l="l" t="t" r="r" b="b"/>
              <a:pathLst>
                <a:path w="8" h="4" extrusionOk="0">
                  <a:moveTo>
                    <a:pt x="2" y="0"/>
                  </a:moveTo>
                  <a:lnTo>
                    <a:pt x="2" y="0"/>
                  </a:lnTo>
                  <a:lnTo>
                    <a:pt x="6" y="2"/>
                  </a:lnTo>
                  <a:lnTo>
                    <a:pt x="8" y="4"/>
                  </a:lnTo>
                  <a:lnTo>
                    <a:pt x="6" y="4"/>
                  </a:lnTo>
                  <a:lnTo>
                    <a:pt x="2" y="4"/>
                  </a:lnTo>
                  <a:lnTo>
                    <a:pt x="0" y="2"/>
                  </a:lnTo>
                  <a:lnTo>
                    <a:pt x="0"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3" name="Google Shape;333;p28"/>
            <p:cNvSpPr/>
            <p:nvPr/>
          </p:nvSpPr>
          <p:spPr>
            <a:xfrm>
              <a:off x="5789281" y="245093"/>
              <a:ext cx="10825" cy="10825"/>
            </a:xfrm>
            <a:custGeom>
              <a:avLst/>
              <a:gdLst/>
              <a:ahLst/>
              <a:cxnLst/>
              <a:rect l="l" t="t" r="r" b="b"/>
              <a:pathLst>
                <a:path w="6" h="6" extrusionOk="0">
                  <a:moveTo>
                    <a:pt x="4" y="0"/>
                  </a:moveTo>
                  <a:lnTo>
                    <a:pt x="4" y="0"/>
                  </a:lnTo>
                  <a:lnTo>
                    <a:pt x="2" y="2"/>
                  </a:lnTo>
                  <a:lnTo>
                    <a:pt x="0" y="4"/>
                  </a:lnTo>
                  <a:lnTo>
                    <a:pt x="2" y="6"/>
                  </a:lnTo>
                  <a:lnTo>
                    <a:pt x="6" y="6"/>
                  </a:lnTo>
                  <a:lnTo>
                    <a:pt x="6" y="2"/>
                  </a:lnTo>
                  <a:lnTo>
                    <a:pt x="6" y="0"/>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4" name="Google Shape;334;p28"/>
            <p:cNvSpPr/>
            <p:nvPr/>
          </p:nvSpPr>
          <p:spPr>
            <a:xfrm>
              <a:off x="5722786" y="255918"/>
              <a:ext cx="20103" cy="7732"/>
            </a:xfrm>
            <a:custGeom>
              <a:avLst/>
              <a:gdLst/>
              <a:ahLst/>
              <a:cxnLst/>
              <a:rect l="l" t="t" r="r" b="b"/>
              <a:pathLst>
                <a:path w="12" h="4" extrusionOk="0">
                  <a:moveTo>
                    <a:pt x="0" y="0"/>
                  </a:moveTo>
                  <a:lnTo>
                    <a:pt x="4" y="4"/>
                  </a:lnTo>
                  <a:lnTo>
                    <a:pt x="12" y="4"/>
                  </a:lnTo>
                  <a:lnTo>
                    <a:pt x="8" y="2"/>
                  </a:lnTo>
                  <a:lnTo>
                    <a:pt x="8"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5" name="Google Shape;335;p28"/>
            <p:cNvSpPr/>
            <p:nvPr/>
          </p:nvSpPr>
          <p:spPr>
            <a:xfrm>
              <a:off x="5900621" y="263650"/>
              <a:ext cx="54124" cy="35567"/>
            </a:xfrm>
            <a:custGeom>
              <a:avLst/>
              <a:gdLst/>
              <a:ahLst/>
              <a:cxnLst/>
              <a:rect l="l" t="t" r="r" b="b"/>
              <a:pathLst>
                <a:path w="30" h="20" extrusionOk="0">
                  <a:moveTo>
                    <a:pt x="14" y="0"/>
                  </a:moveTo>
                  <a:lnTo>
                    <a:pt x="14" y="0"/>
                  </a:lnTo>
                  <a:lnTo>
                    <a:pt x="10" y="6"/>
                  </a:lnTo>
                  <a:lnTo>
                    <a:pt x="2" y="6"/>
                  </a:lnTo>
                  <a:lnTo>
                    <a:pt x="4" y="10"/>
                  </a:lnTo>
                  <a:lnTo>
                    <a:pt x="2" y="8"/>
                  </a:lnTo>
                  <a:lnTo>
                    <a:pt x="0" y="10"/>
                  </a:lnTo>
                  <a:lnTo>
                    <a:pt x="0" y="14"/>
                  </a:lnTo>
                  <a:lnTo>
                    <a:pt x="4" y="14"/>
                  </a:lnTo>
                  <a:lnTo>
                    <a:pt x="6" y="20"/>
                  </a:lnTo>
                  <a:lnTo>
                    <a:pt x="12" y="20"/>
                  </a:lnTo>
                  <a:lnTo>
                    <a:pt x="14" y="14"/>
                  </a:lnTo>
                  <a:lnTo>
                    <a:pt x="26" y="8"/>
                  </a:lnTo>
                  <a:lnTo>
                    <a:pt x="30" y="6"/>
                  </a:lnTo>
                  <a:lnTo>
                    <a:pt x="30" y="4"/>
                  </a:lnTo>
                  <a:lnTo>
                    <a:pt x="26" y="2"/>
                  </a:lnTo>
                  <a:lnTo>
                    <a:pt x="22" y="0"/>
                  </a:lnTo>
                  <a:lnTo>
                    <a:pt x="1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6" name="Google Shape;336;p28"/>
            <p:cNvSpPr/>
            <p:nvPr/>
          </p:nvSpPr>
          <p:spPr>
            <a:xfrm>
              <a:off x="6520724" y="263650"/>
              <a:ext cx="24742" cy="13918"/>
            </a:xfrm>
            <a:custGeom>
              <a:avLst/>
              <a:gdLst/>
              <a:ahLst/>
              <a:cxnLst/>
              <a:rect l="l" t="t" r="r" b="b"/>
              <a:pathLst>
                <a:path w="14" h="8" extrusionOk="0">
                  <a:moveTo>
                    <a:pt x="4" y="0"/>
                  </a:moveTo>
                  <a:lnTo>
                    <a:pt x="4" y="0"/>
                  </a:lnTo>
                  <a:lnTo>
                    <a:pt x="0" y="2"/>
                  </a:lnTo>
                  <a:lnTo>
                    <a:pt x="4" y="8"/>
                  </a:lnTo>
                  <a:lnTo>
                    <a:pt x="14" y="4"/>
                  </a:lnTo>
                  <a:lnTo>
                    <a:pt x="12" y="4"/>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7" name="Google Shape;337;p28"/>
            <p:cNvSpPr/>
            <p:nvPr/>
          </p:nvSpPr>
          <p:spPr>
            <a:xfrm>
              <a:off x="6570209" y="266743"/>
              <a:ext cx="157732" cy="106701"/>
            </a:xfrm>
            <a:custGeom>
              <a:avLst/>
              <a:gdLst/>
              <a:ahLst/>
              <a:cxnLst/>
              <a:rect l="l" t="t" r="r" b="b"/>
              <a:pathLst>
                <a:path w="88" h="60" extrusionOk="0">
                  <a:moveTo>
                    <a:pt x="38" y="0"/>
                  </a:moveTo>
                  <a:lnTo>
                    <a:pt x="38" y="0"/>
                  </a:lnTo>
                  <a:lnTo>
                    <a:pt x="34" y="6"/>
                  </a:lnTo>
                  <a:lnTo>
                    <a:pt x="32" y="8"/>
                  </a:lnTo>
                  <a:lnTo>
                    <a:pt x="28" y="10"/>
                  </a:lnTo>
                  <a:lnTo>
                    <a:pt x="24" y="10"/>
                  </a:lnTo>
                  <a:lnTo>
                    <a:pt x="22" y="10"/>
                  </a:lnTo>
                  <a:lnTo>
                    <a:pt x="18" y="24"/>
                  </a:lnTo>
                  <a:lnTo>
                    <a:pt x="12" y="24"/>
                  </a:lnTo>
                  <a:lnTo>
                    <a:pt x="6" y="24"/>
                  </a:lnTo>
                  <a:lnTo>
                    <a:pt x="0" y="28"/>
                  </a:lnTo>
                  <a:lnTo>
                    <a:pt x="6" y="28"/>
                  </a:lnTo>
                  <a:lnTo>
                    <a:pt x="12" y="28"/>
                  </a:lnTo>
                  <a:lnTo>
                    <a:pt x="14" y="32"/>
                  </a:lnTo>
                  <a:lnTo>
                    <a:pt x="22" y="34"/>
                  </a:lnTo>
                  <a:lnTo>
                    <a:pt x="28" y="34"/>
                  </a:lnTo>
                  <a:lnTo>
                    <a:pt x="44" y="30"/>
                  </a:lnTo>
                  <a:lnTo>
                    <a:pt x="44" y="34"/>
                  </a:lnTo>
                  <a:lnTo>
                    <a:pt x="36" y="36"/>
                  </a:lnTo>
                  <a:lnTo>
                    <a:pt x="32" y="36"/>
                  </a:lnTo>
                  <a:lnTo>
                    <a:pt x="28" y="38"/>
                  </a:lnTo>
                  <a:lnTo>
                    <a:pt x="26" y="44"/>
                  </a:lnTo>
                  <a:lnTo>
                    <a:pt x="16" y="48"/>
                  </a:lnTo>
                  <a:lnTo>
                    <a:pt x="16" y="52"/>
                  </a:lnTo>
                  <a:lnTo>
                    <a:pt x="22" y="54"/>
                  </a:lnTo>
                  <a:lnTo>
                    <a:pt x="26" y="54"/>
                  </a:lnTo>
                  <a:lnTo>
                    <a:pt x="36" y="54"/>
                  </a:lnTo>
                  <a:lnTo>
                    <a:pt x="38" y="58"/>
                  </a:lnTo>
                  <a:lnTo>
                    <a:pt x="52" y="60"/>
                  </a:lnTo>
                  <a:lnTo>
                    <a:pt x="60" y="60"/>
                  </a:lnTo>
                  <a:lnTo>
                    <a:pt x="64" y="60"/>
                  </a:lnTo>
                  <a:lnTo>
                    <a:pt x="72" y="56"/>
                  </a:lnTo>
                  <a:lnTo>
                    <a:pt x="76" y="56"/>
                  </a:lnTo>
                  <a:lnTo>
                    <a:pt x="80" y="56"/>
                  </a:lnTo>
                  <a:lnTo>
                    <a:pt x="82" y="54"/>
                  </a:lnTo>
                  <a:lnTo>
                    <a:pt x="82" y="50"/>
                  </a:lnTo>
                  <a:lnTo>
                    <a:pt x="88" y="46"/>
                  </a:lnTo>
                  <a:lnTo>
                    <a:pt x="86" y="38"/>
                  </a:lnTo>
                  <a:lnTo>
                    <a:pt x="84" y="36"/>
                  </a:lnTo>
                  <a:lnTo>
                    <a:pt x="80" y="34"/>
                  </a:lnTo>
                  <a:lnTo>
                    <a:pt x="76" y="42"/>
                  </a:lnTo>
                  <a:lnTo>
                    <a:pt x="74" y="42"/>
                  </a:lnTo>
                  <a:lnTo>
                    <a:pt x="70" y="42"/>
                  </a:lnTo>
                  <a:lnTo>
                    <a:pt x="72" y="32"/>
                  </a:lnTo>
                  <a:lnTo>
                    <a:pt x="68" y="28"/>
                  </a:lnTo>
                  <a:lnTo>
                    <a:pt x="68" y="32"/>
                  </a:lnTo>
                  <a:lnTo>
                    <a:pt x="54" y="34"/>
                  </a:lnTo>
                  <a:lnTo>
                    <a:pt x="64" y="30"/>
                  </a:lnTo>
                  <a:lnTo>
                    <a:pt x="64" y="22"/>
                  </a:lnTo>
                  <a:lnTo>
                    <a:pt x="66" y="22"/>
                  </a:lnTo>
                  <a:lnTo>
                    <a:pt x="66" y="20"/>
                  </a:lnTo>
                  <a:lnTo>
                    <a:pt x="38"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8" name="Google Shape;338;p28"/>
            <p:cNvSpPr/>
            <p:nvPr/>
          </p:nvSpPr>
          <p:spPr>
            <a:xfrm>
              <a:off x="5829487" y="274474"/>
              <a:ext cx="49485" cy="35567"/>
            </a:xfrm>
            <a:custGeom>
              <a:avLst/>
              <a:gdLst/>
              <a:ahLst/>
              <a:cxnLst/>
              <a:rect l="l" t="t" r="r" b="b"/>
              <a:pathLst>
                <a:path w="28" h="20" extrusionOk="0">
                  <a:moveTo>
                    <a:pt x="10" y="0"/>
                  </a:moveTo>
                  <a:lnTo>
                    <a:pt x="10" y="0"/>
                  </a:lnTo>
                  <a:lnTo>
                    <a:pt x="2" y="8"/>
                  </a:lnTo>
                  <a:lnTo>
                    <a:pt x="2" y="12"/>
                  </a:lnTo>
                  <a:lnTo>
                    <a:pt x="0" y="14"/>
                  </a:lnTo>
                  <a:lnTo>
                    <a:pt x="2" y="18"/>
                  </a:lnTo>
                  <a:lnTo>
                    <a:pt x="6" y="20"/>
                  </a:lnTo>
                  <a:lnTo>
                    <a:pt x="14" y="20"/>
                  </a:lnTo>
                  <a:lnTo>
                    <a:pt x="14" y="16"/>
                  </a:lnTo>
                  <a:lnTo>
                    <a:pt x="12" y="14"/>
                  </a:lnTo>
                  <a:lnTo>
                    <a:pt x="28" y="14"/>
                  </a:lnTo>
                  <a:lnTo>
                    <a:pt x="24" y="6"/>
                  </a:lnTo>
                  <a:lnTo>
                    <a:pt x="18" y="4"/>
                  </a:lnTo>
                  <a:lnTo>
                    <a:pt x="18" y="0"/>
                  </a:lnTo>
                  <a:lnTo>
                    <a:pt x="14" y="0"/>
                  </a:lnTo>
                  <a:lnTo>
                    <a:pt x="1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9" name="Google Shape;339;p28"/>
            <p:cNvSpPr/>
            <p:nvPr/>
          </p:nvSpPr>
          <p:spPr>
            <a:xfrm>
              <a:off x="5442889" y="277567"/>
              <a:ext cx="204124" cy="46392"/>
            </a:xfrm>
            <a:custGeom>
              <a:avLst/>
              <a:gdLst/>
              <a:ahLst/>
              <a:cxnLst/>
              <a:rect l="l" t="t" r="r" b="b"/>
              <a:pathLst>
                <a:path w="114" h="26" extrusionOk="0">
                  <a:moveTo>
                    <a:pt x="62" y="0"/>
                  </a:moveTo>
                  <a:lnTo>
                    <a:pt x="58" y="4"/>
                  </a:lnTo>
                  <a:lnTo>
                    <a:pt x="52" y="4"/>
                  </a:lnTo>
                  <a:lnTo>
                    <a:pt x="46" y="4"/>
                  </a:lnTo>
                  <a:lnTo>
                    <a:pt x="40" y="2"/>
                  </a:lnTo>
                  <a:lnTo>
                    <a:pt x="32" y="2"/>
                  </a:lnTo>
                  <a:lnTo>
                    <a:pt x="24" y="6"/>
                  </a:lnTo>
                  <a:lnTo>
                    <a:pt x="16" y="10"/>
                  </a:lnTo>
                  <a:lnTo>
                    <a:pt x="12" y="8"/>
                  </a:lnTo>
                  <a:lnTo>
                    <a:pt x="10" y="8"/>
                  </a:lnTo>
                  <a:lnTo>
                    <a:pt x="8" y="8"/>
                  </a:lnTo>
                  <a:lnTo>
                    <a:pt x="4" y="12"/>
                  </a:lnTo>
                  <a:lnTo>
                    <a:pt x="0" y="18"/>
                  </a:lnTo>
                  <a:lnTo>
                    <a:pt x="14" y="18"/>
                  </a:lnTo>
                  <a:lnTo>
                    <a:pt x="24" y="18"/>
                  </a:lnTo>
                  <a:lnTo>
                    <a:pt x="32" y="16"/>
                  </a:lnTo>
                  <a:lnTo>
                    <a:pt x="34" y="18"/>
                  </a:lnTo>
                  <a:lnTo>
                    <a:pt x="40" y="18"/>
                  </a:lnTo>
                  <a:lnTo>
                    <a:pt x="44" y="16"/>
                  </a:lnTo>
                  <a:lnTo>
                    <a:pt x="48" y="10"/>
                  </a:lnTo>
                  <a:lnTo>
                    <a:pt x="58" y="14"/>
                  </a:lnTo>
                  <a:lnTo>
                    <a:pt x="64" y="16"/>
                  </a:lnTo>
                  <a:lnTo>
                    <a:pt x="60" y="20"/>
                  </a:lnTo>
                  <a:lnTo>
                    <a:pt x="64" y="22"/>
                  </a:lnTo>
                  <a:lnTo>
                    <a:pt x="68" y="22"/>
                  </a:lnTo>
                  <a:lnTo>
                    <a:pt x="70" y="26"/>
                  </a:lnTo>
                  <a:lnTo>
                    <a:pt x="74" y="26"/>
                  </a:lnTo>
                  <a:lnTo>
                    <a:pt x="78" y="22"/>
                  </a:lnTo>
                  <a:lnTo>
                    <a:pt x="82" y="20"/>
                  </a:lnTo>
                  <a:lnTo>
                    <a:pt x="86" y="18"/>
                  </a:lnTo>
                  <a:lnTo>
                    <a:pt x="92" y="18"/>
                  </a:lnTo>
                  <a:lnTo>
                    <a:pt x="98" y="18"/>
                  </a:lnTo>
                  <a:lnTo>
                    <a:pt x="98" y="16"/>
                  </a:lnTo>
                  <a:lnTo>
                    <a:pt x="114" y="14"/>
                  </a:lnTo>
                  <a:lnTo>
                    <a:pt x="114" y="6"/>
                  </a:lnTo>
                  <a:lnTo>
                    <a:pt x="108" y="8"/>
                  </a:lnTo>
                  <a:lnTo>
                    <a:pt x="106" y="10"/>
                  </a:lnTo>
                  <a:lnTo>
                    <a:pt x="106" y="8"/>
                  </a:lnTo>
                  <a:lnTo>
                    <a:pt x="108" y="4"/>
                  </a:lnTo>
                  <a:lnTo>
                    <a:pt x="94" y="4"/>
                  </a:lnTo>
                  <a:lnTo>
                    <a:pt x="96" y="4"/>
                  </a:lnTo>
                  <a:lnTo>
                    <a:pt x="98" y="6"/>
                  </a:lnTo>
                  <a:lnTo>
                    <a:pt x="94" y="10"/>
                  </a:lnTo>
                  <a:lnTo>
                    <a:pt x="86" y="12"/>
                  </a:lnTo>
                  <a:lnTo>
                    <a:pt x="76" y="12"/>
                  </a:lnTo>
                  <a:lnTo>
                    <a:pt x="58" y="10"/>
                  </a:lnTo>
                  <a:lnTo>
                    <a:pt x="78" y="8"/>
                  </a:lnTo>
                  <a:lnTo>
                    <a:pt x="84" y="8"/>
                  </a:lnTo>
                  <a:lnTo>
                    <a:pt x="86" y="8"/>
                  </a:lnTo>
                  <a:lnTo>
                    <a:pt x="84" y="8"/>
                  </a:lnTo>
                  <a:lnTo>
                    <a:pt x="78" y="6"/>
                  </a:lnTo>
                  <a:lnTo>
                    <a:pt x="70" y="2"/>
                  </a:lnTo>
                  <a:lnTo>
                    <a:pt x="6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0" name="Google Shape;340;p28"/>
            <p:cNvSpPr/>
            <p:nvPr/>
          </p:nvSpPr>
          <p:spPr>
            <a:xfrm>
              <a:off x="5701136" y="291485"/>
              <a:ext cx="6186" cy="7732"/>
            </a:xfrm>
            <a:custGeom>
              <a:avLst/>
              <a:gdLst/>
              <a:ahLst/>
              <a:cxnLst/>
              <a:rect l="l" t="t" r="r" b="b"/>
              <a:pathLst>
                <a:path w="4" h="4" extrusionOk="0">
                  <a:moveTo>
                    <a:pt x="0" y="0"/>
                  </a:moveTo>
                  <a:lnTo>
                    <a:pt x="0" y="4"/>
                  </a:lnTo>
                  <a:lnTo>
                    <a:pt x="4" y="4"/>
                  </a:lnTo>
                  <a:lnTo>
                    <a:pt x="4" y="2"/>
                  </a:lnTo>
                  <a:lnTo>
                    <a:pt x="4"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1" name="Google Shape;341;p28"/>
            <p:cNvSpPr/>
            <p:nvPr/>
          </p:nvSpPr>
          <p:spPr>
            <a:xfrm>
              <a:off x="5786188" y="291485"/>
              <a:ext cx="29381" cy="21649"/>
            </a:xfrm>
            <a:custGeom>
              <a:avLst/>
              <a:gdLst/>
              <a:ahLst/>
              <a:cxnLst/>
              <a:rect l="l" t="t" r="r" b="b"/>
              <a:pathLst>
                <a:path w="16" h="12" extrusionOk="0">
                  <a:moveTo>
                    <a:pt x="0" y="0"/>
                  </a:moveTo>
                  <a:lnTo>
                    <a:pt x="0" y="0"/>
                  </a:lnTo>
                  <a:lnTo>
                    <a:pt x="0" y="6"/>
                  </a:lnTo>
                  <a:lnTo>
                    <a:pt x="0" y="12"/>
                  </a:lnTo>
                  <a:lnTo>
                    <a:pt x="4" y="12"/>
                  </a:lnTo>
                  <a:lnTo>
                    <a:pt x="8" y="12"/>
                  </a:lnTo>
                  <a:lnTo>
                    <a:pt x="10" y="10"/>
                  </a:lnTo>
                  <a:lnTo>
                    <a:pt x="10" y="8"/>
                  </a:lnTo>
                  <a:lnTo>
                    <a:pt x="16" y="6"/>
                  </a:lnTo>
                  <a:lnTo>
                    <a:pt x="14" y="4"/>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2" name="Google Shape;342;p28"/>
            <p:cNvSpPr/>
            <p:nvPr/>
          </p:nvSpPr>
          <p:spPr>
            <a:xfrm>
              <a:off x="5668662" y="299217"/>
              <a:ext cx="27835" cy="13918"/>
            </a:xfrm>
            <a:custGeom>
              <a:avLst/>
              <a:gdLst/>
              <a:ahLst/>
              <a:cxnLst/>
              <a:rect l="l" t="t" r="r" b="b"/>
              <a:pathLst>
                <a:path w="16" h="8" extrusionOk="0">
                  <a:moveTo>
                    <a:pt x="6" y="0"/>
                  </a:moveTo>
                  <a:lnTo>
                    <a:pt x="6" y="0"/>
                  </a:lnTo>
                  <a:lnTo>
                    <a:pt x="0" y="4"/>
                  </a:lnTo>
                  <a:lnTo>
                    <a:pt x="0" y="6"/>
                  </a:lnTo>
                  <a:lnTo>
                    <a:pt x="14" y="8"/>
                  </a:lnTo>
                  <a:lnTo>
                    <a:pt x="16" y="4"/>
                  </a:lnTo>
                  <a:lnTo>
                    <a:pt x="12" y="2"/>
                  </a:lnTo>
                  <a:lnTo>
                    <a:pt x="6"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3" name="Google Shape;343;p28"/>
            <p:cNvSpPr/>
            <p:nvPr/>
          </p:nvSpPr>
          <p:spPr>
            <a:xfrm>
              <a:off x="5758353" y="302310"/>
              <a:ext cx="21649" cy="18557"/>
            </a:xfrm>
            <a:custGeom>
              <a:avLst/>
              <a:gdLst/>
              <a:ahLst/>
              <a:cxnLst/>
              <a:rect l="l" t="t" r="r" b="b"/>
              <a:pathLst>
                <a:path w="12" h="10" extrusionOk="0">
                  <a:moveTo>
                    <a:pt x="6" y="0"/>
                  </a:moveTo>
                  <a:lnTo>
                    <a:pt x="6" y="0"/>
                  </a:lnTo>
                  <a:lnTo>
                    <a:pt x="0" y="2"/>
                  </a:lnTo>
                  <a:lnTo>
                    <a:pt x="0" y="6"/>
                  </a:lnTo>
                  <a:lnTo>
                    <a:pt x="4" y="10"/>
                  </a:lnTo>
                  <a:lnTo>
                    <a:pt x="10" y="10"/>
                  </a:lnTo>
                  <a:lnTo>
                    <a:pt x="12" y="10"/>
                  </a:lnTo>
                  <a:lnTo>
                    <a:pt x="12" y="8"/>
                  </a:lnTo>
                  <a:lnTo>
                    <a:pt x="10" y="4"/>
                  </a:lnTo>
                  <a:lnTo>
                    <a:pt x="12" y="4"/>
                  </a:lnTo>
                  <a:lnTo>
                    <a:pt x="12" y="2"/>
                  </a:lnTo>
                  <a:lnTo>
                    <a:pt x="12" y="0"/>
                  </a:lnTo>
                  <a:lnTo>
                    <a:pt x="6"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4" name="Google Shape;344;p28"/>
            <p:cNvSpPr/>
            <p:nvPr/>
          </p:nvSpPr>
          <p:spPr>
            <a:xfrm>
              <a:off x="5725879" y="305402"/>
              <a:ext cx="6186" cy="4639"/>
            </a:xfrm>
            <a:custGeom>
              <a:avLst/>
              <a:gdLst/>
              <a:ahLst/>
              <a:cxnLst/>
              <a:rect l="l" t="t" r="r" b="b"/>
              <a:pathLst>
                <a:path w="4" h="2" extrusionOk="0">
                  <a:moveTo>
                    <a:pt x="0" y="0"/>
                  </a:moveTo>
                  <a:lnTo>
                    <a:pt x="0" y="2"/>
                  </a:lnTo>
                  <a:lnTo>
                    <a:pt x="4" y="2"/>
                  </a:lnTo>
                  <a:lnTo>
                    <a:pt x="2" y="2"/>
                  </a:lnTo>
                  <a:lnTo>
                    <a:pt x="2"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 name="Google Shape;345;p28"/>
            <p:cNvSpPr/>
            <p:nvPr/>
          </p:nvSpPr>
          <p:spPr>
            <a:xfrm>
              <a:off x="5611445" y="313134"/>
              <a:ext cx="17010" cy="10825"/>
            </a:xfrm>
            <a:custGeom>
              <a:avLst/>
              <a:gdLst/>
              <a:ahLst/>
              <a:cxnLst/>
              <a:rect l="l" t="t" r="r" b="b"/>
              <a:pathLst>
                <a:path w="10" h="6" extrusionOk="0">
                  <a:moveTo>
                    <a:pt x="4" y="0"/>
                  </a:moveTo>
                  <a:lnTo>
                    <a:pt x="4" y="0"/>
                  </a:lnTo>
                  <a:lnTo>
                    <a:pt x="6" y="2"/>
                  </a:lnTo>
                  <a:lnTo>
                    <a:pt x="4" y="2"/>
                  </a:lnTo>
                  <a:lnTo>
                    <a:pt x="0" y="2"/>
                  </a:lnTo>
                  <a:lnTo>
                    <a:pt x="2" y="4"/>
                  </a:lnTo>
                  <a:lnTo>
                    <a:pt x="2" y="6"/>
                  </a:lnTo>
                  <a:lnTo>
                    <a:pt x="10" y="6"/>
                  </a:lnTo>
                  <a:lnTo>
                    <a:pt x="10" y="2"/>
                  </a:lnTo>
                  <a:lnTo>
                    <a:pt x="8" y="2"/>
                  </a:lnTo>
                  <a:lnTo>
                    <a:pt x="6" y="0"/>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 name="Google Shape;346;p28"/>
            <p:cNvSpPr/>
            <p:nvPr/>
          </p:nvSpPr>
          <p:spPr>
            <a:xfrm>
              <a:off x="5810930" y="316227"/>
              <a:ext cx="21649" cy="21649"/>
            </a:xfrm>
            <a:custGeom>
              <a:avLst/>
              <a:gdLst/>
              <a:ahLst/>
              <a:cxnLst/>
              <a:rect l="l" t="t" r="r" b="b"/>
              <a:pathLst>
                <a:path w="12" h="12" extrusionOk="0">
                  <a:moveTo>
                    <a:pt x="6" y="0"/>
                  </a:moveTo>
                  <a:lnTo>
                    <a:pt x="6" y="0"/>
                  </a:lnTo>
                  <a:lnTo>
                    <a:pt x="0" y="4"/>
                  </a:lnTo>
                  <a:lnTo>
                    <a:pt x="2" y="8"/>
                  </a:lnTo>
                  <a:lnTo>
                    <a:pt x="10" y="12"/>
                  </a:lnTo>
                  <a:lnTo>
                    <a:pt x="12" y="2"/>
                  </a:lnTo>
                  <a:lnTo>
                    <a:pt x="6"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 name="Google Shape;347;p28"/>
            <p:cNvSpPr/>
            <p:nvPr/>
          </p:nvSpPr>
          <p:spPr>
            <a:xfrm>
              <a:off x="5639281" y="320866"/>
              <a:ext cx="15464" cy="13918"/>
            </a:xfrm>
            <a:custGeom>
              <a:avLst/>
              <a:gdLst/>
              <a:ahLst/>
              <a:cxnLst/>
              <a:rect l="l" t="t" r="r" b="b"/>
              <a:pathLst>
                <a:path w="8" h="8" extrusionOk="0">
                  <a:moveTo>
                    <a:pt x="2" y="0"/>
                  </a:moveTo>
                  <a:lnTo>
                    <a:pt x="2" y="0"/>
                  </a:lnTo>
                  <a:lnTo>
                    <a:pt x="0" y="2"/>
                  </a:lnTo>
                  <a:lnTo>
                    <a:pt x="0" y="6"/>
                  </a:lnTo>
                  <a:lnTo>
                    <a:pt x="8" y="8"/>
                  </a:lnTo>
                  <a:lnTo>
                    <a:pt x="6" y="4"/>
                  </a:lnTo>
                  <a:lnTo>
                    <a:pt x="4" y="2"/>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 name="Google Shape;348;p28"/>
            <p:cNvSpPr/>
            <p:nvPr/>
          </p:nvSpPr>
          <p:spPr>
            <a:xfrm>
              <a:off x="6545467" y="323959"/>
              <a:ext cx="46392" cy="32474"/>
            </a:xfrm>
            <a:custGeom>
              <a:avLst/>
              <a:gdLst/>
              <a:ahLst/>
              <a:cxnLst/>
              <a:rect l="l" t="t" r="r" b="b"/>
              <a:pathLst>
                <a:path w="26" h="18" extrusionOk="0">
                  <a:moveTo>
                    <a:pt x="2" y="0"/>
                  </a:moveTo>
                  <a:lnTo>
                    <a:pt x="2" y="0"/>
                  </a:lnTo>
                  <a:lnTo>
                    <a:pt x="0" y="10"/>
                  </a:lnTo>
                  <a:lnTo>
                    <a:pt x="0" y="18"/>
                  </a:lnTo>
                  <a:lnTo>
                    <a:pt x="26" y="16"/>
                  </a:lnTo>
                  <a:lnTo>
                    <a:pt x="26" y="12"/>
                  </a:lnTo>
                  <a:lnTo>
                    <a:pt x="26" y="10"/>
                  </a:lnTo>
                  <a:lnTo>
                    <a:pt x="26" y="8"/>
                  </a:lnTo>
                  <a:lnTo>
                    <a:pt x="20" y="6"/>
                  </a:lnTo>
                  <a:lnTo>
                    <a:pt x="16" y="4"/>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 name="Google Shape;349;p28"/>
            <p:cNvSpPr/>
            <p:nvPr/>
          </p:nvSpPr>
          <p:spPr>
            <a:xfrm>
              <a:off x="6714023" y="337877"/>
              <a:ext cx="109794" cy="71134"/>
            </a:xfrm>
            <a:custGeom>
              <a:avLst/>
              <a:gdLst/>
              <a:ahLst/>
              <a:cxnLst/>
              <a:rect l="l" t="t" r="r" b="b"/>
              <a:pathLst>
                <a:path w="62" h="40" extrusionOk="0">
                  <a:moveTo>
                    <a:pt x="28" y="0"/>
                  </a:moveTo>
                  <a:lnTo>
                    <a:pt x="28" y="4"/>
                  </a:lnTo>
                  <a:lnTo>
                    <a:pt x="24" y="4"/>
                  </a:lnTo>
                  <a:lnTo>
                    <a:pt x="26" y="2"/>
                  </a:lnTo>
                  <a:lnTo>
                    <a:pt x="22" y="2"/>
                  </a:lnTo>
                  <a:lnTo>
                    <a:pt x="24" y="4"/>
                  </a:lnTo>
                  <a:lnTo>
                    <a:pt x="24" y="6"/>
                  </a:lnTo>
                  <a:lnTo>
                    <a:pt x="12" y="24"/>
                  </a:lnTo>
                  <a:lnTo>
                    <a:pt x="12" y="28"/>
                  </a:lnTo>
                  <a:lnTo>
                    <a:pt x="12" y="32"/>
                  </a:lnTo>
                  <a:lnTo>
                    <a:pt x="6" y="36"/>
                  </a:lnTo>
                  <a:lnTo>
                    <a:pt x="0" y="40"/>
                  </a:lnTo>
                  <a:lnTo>
                    <a:pt x="8" y="40"/>
                  </a:lnTo>
                  <a:lnTo>
                    <a:pt x="12" y="40"/>
                  </a:lnTo>
                  <a:lnTo>
                    <a:pt x="16" y="38"/>
                  </a:lnTo>
                  <a:lnTo>
                    <a:pt x="18" y="34"/>
                  </a:lnTo>
                  <a:lnTo>
                    <a:pt x="22" y="32"/>
                  </a:lnTo>
                  <a:lnTo>
                    <a:pt x="32" y="34"/>
                  </a:lnTo>
                  <a:lnTo>
                    <a:pt x="38" y="34"/>
                  </a:lnTo>
                  <a:lnTo>
                    <a:pt x="44" y="34"/>
                  </a:lnTo>
                  <a:lnTo>
                    <a:pt x="52" y="30"/>
                  </a:lnTo>
                  <a:lnTo>
                    <a:pt x="56" y="30"/>
                  </a:lnTo>
                  <a:lnTo>
                    <a:pt x="60" y="30"/>
                  </a:lnTo>
                  <a:lnTo>
                    <a:pt x="62" y="26"/>
                  </a:lnTo>
                  <a:lnTo>
                    <a:pt x="62" y="22"/>
                  </a:lnTo>
                  <a:lnTo>
                    <a:pt x="38" y="6"/>
                  </a:lnTo>
                  <a:lnTo>
                    <a:pt x="34" y="8"/>
                  </a:lnTo>
                  <a:lnTo>
                    <a:pt x="32" y="10"/>
                  </a:lnTo>
                  <a:lnTo>
                    <a:pt x="30" y="8"/>
                  </a:lnTo>
                  <a:lnTo>
                    <a:pt x="32" y="6"/>
                  </a:lnTo>
                  <a:lnTo>
                    <a:pt x="34" y="2"/>
                  </a:lnTo>
                  <a:lnTo>
                    <a:pt x="30" y="2"/>
                  </a:lnTo>
                  <a:lnTo>
                    <a:pt x="28"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 name="Google Shape;350;p28"/>
            <p:cNvSpPr/>
            <p:nvPr/>
          </p:nvSpPr>
          <p:spPr>
            <a:xfrm>
              <a:off x="5643920" y="467774"/>
              <a:ext cx="357217" cy="281443"/>
            </a:xfrm>
            <a:custGeom>
              <a:avLst/>
              <a:gdLst/>
              <a:ahLst/>
              <a:cxnLst/>
              <a:rect l="l" t="t" r="r" b="b"/>
              <a:pathLst>
                <a:path w="200" h="158" extrusionOk="0">
                  <a:moveTo>
                    <a:pt x="188" y="0"/>
                  </a:moveTo>
                  <a:lnTo>
                    <a:pt x="188" y="0"/>
                  </a:lnTo>
                  <a:lnTo>
                    <a:pt x="182" y="4"/>
                  </a:lnTo>
                  <a:lnTo>
                    <a:pt x="176" y="8"/>
                  </a:lnTo>
                  <a:lnTo>
                    <a:pt x="174" y="8"/>
                  </a:lnTo>
                  <a:lnTo>
                    <a:pt x="172" y="8"/>
                  </a:lnTo>
                  <a:lnTo>
                    <a:pt x="170" y="8"/>
                  </a:lnTo>
                  <a:lnTo>
                    <a:pt x="162" y="12"/>
                  </a:lnTo>
                  <a:lnTo>
                    <a:pt x="154" y="16"/>
                  </a:lnTo>
                  <a:lnTo>
                    <a:pt x="148" y="16"/>
                  </a:lnTo>
                  <a:lnTo>
                    <a:pt x="142" y="16"/>
                  </a:lnTo>
                  <a:lnTo>
                    <a:pt x="140" y="18"/>
                  </a:lnTo>
                  <a:lnTo>
                    <a:pt x="136" y="20"/>
                  </a:lnTo>
                  <a:lnTo>
                    <a:pt x="136" y="16"/>
                  </a:lnTo>
                  <a:lnTo>
                    <a:pt x="134" y="16"/>
                  </a:lnTo>
                  <a:lnTo>
                    <a:pt x="134" y="18"/>
                  </a:lnTo>
                  <a:lnTo>
                    <a:pt x="132" y="18"/>
                  </a:lnTo>
                  <a:lnTo>
                    <a:pt x="130" y="18"/>
                  </a:lnTo>
                  <a:lnTo>
                    <a:pt x="126" y="16"/>
                  </a:lnTo>
                  <a:lnTo>
                    <a:pt x="124" y="14"/>
                  </a:lnTo>
                  <a:lnTo>
                    <a:pt x="118" y="14"/>
                  </a:lnTo>
                  <a:lnTo>
                    <a:pt x="118" y="20"/>
                  </a:lnTo>
                  <a:lnTo>
                    <a:pt x="108" y="20"/>
                  </a:lnTo>
                  <a:lnTo>
                    <a:pt x="104" y="20"/>
                  </a:lnTo>
                  <a:lnTo>
                    <a:pt x="98" y="22"/>
                  </a:lnTo>
                  <a:lnTo>
                    <a:pt x="96" y="26"/>
                  </a:lnTo>
                  <a:lnTo>
                    <a:pt x="92" y="26"/>
                  </a:lnTo>
                  <a:lnTo>
                    <a:pt x="88" y="26"/>
                  </a:lnTo>
                  <a:lnTo>
                    <a:pt x="84" y="30"/>
                  </a:lnTo>
                  <a:lnTo>
                    <a:pt x="80" y="34"/>
                  </a:lnTo>
                  <a:lnTo>
                    <a:pt x="72" y="34"/>
                  </a:lnTo>
                  <a:lnTo>
                    <a:pt x="64" y="34"/>
                  </a:lnTo>
                  <a:lnTo>
                    <a:pt x="62" y="38"/>
                  </a:lnTo>
                  <a:lnTo>
                    <a:pt x="62" y="40"/>
                  </a:lnTo>
                  <a:lnTo>
                    <a:pt x="58" y="40"/>
                  </a:lnTo>
                  <a:lnTo>
                    <a:pt x="56" y="38"/>
                  </a:lnTo>
                  <a:lnTo>
                    <a:pt x="52" y="38"/>
                  </a:lnTo>
                  <a:lnTo>
                    <a:pt x="50" y="42"/>
                  </a:lnTo>
                  <a:lnTo>
                    <a:pt x="52" y="42"/>
                  </a:lnTo>
                  <a:lnTo>
                    <a:pt x="54" y="44"/>
                  </a:lnTo>
                  <a:lnTo>
                    <a:pt x="50" y="46"/>
                  </a:lnTo>
                  <a:lnTo>
                    <a:pt x="50" y="48"/>
                  </a:lnTo>
                  <a:lnTo>
                    <a:pt x="52" y="50"/>
                  </a:lnTo>
                  <a:lnTo>
                    <a:pt x="50" y="50"/>
                  </a:lnTo>
                  <a:lnTo>
                    <a:pt x="46" y="50"/>
                  </a:lnTo>
                  <a:lnTo>
                    <a:pt x="44" y="48"/>
                  </a:lnTo>
                  <a:lnTo>
                    <a:pt x="40" y="56"/>
                  </a:lnTo>
                  <a:lnTo>
                    <a:pt x="40" y="54"/>
                  </a:lnTo>
                  <a:lnTo>
                    <a:pt x="40" y="52"/>
                  </a:lnTo>
                  <a:lnTo>
                    <a:pt x="38" y="54"/>
                  </a:lnTo>
                  <a:lnTo>
                    <a:pt x="38" y="58"/>
                  </a:lnTo>
                  <a:lnTo>
                    <a:pt x="34" y="58"/>
                  </a:lnTo>
                  <a:lnTo>
                    <a:pt x="32" y="60"/>
                  </a:lnTo>
                  <a:lnTo>
                    <a:pt x="28" y="60"/>
                  </a:lnTo>
                  <a:lnTo>
                    <a:pt x="26" y="64"/>
                  </a:lnTo>
                  <a:lnTo>
                    <a:pt x="24" y="66"/>
                  </a:lnTo>
                  <a:lnTo>
                    <a:pt x="20" y="66"/>
                  </a:lnTo>
                  <a:lnTo>
                    <a:pt x="16" y="66"/>
                  </a:lnTo>
                  <a:lnTo>
                    <a:pt x="16" y="70"/>
                  </a:lnTo>
                  <a:lnTo>
                    <a:pt x="26" y="74"/>
                  </a:lnTo>
                  <a:lnTo>
                    <a:pt x="28" y="76"/>
                  </a:lnTo>
                  <a:lnTo>
                    <a:pt x="22" y="80"/>
                  </a:lnTo>
                  <a:lnTo>
                    <a:pt x="26" y="82"/>
                  </a:lnTo>
                  <a:lnTo>
                    <a:pt x="28" y="84"/>
                  </a:lnTo>
                  <a:lnTo>
                    <a:pt x="22" y="88"/>
                  </a:lnTo>
                  <a:lnTo>
                    <a:pt x="12" y="92"/>
                  </a:lnTo>
                  <a:lnTo>
                    <a:pt x="14" y="102"/>
                  </a:lnTo>
                  <a:lnTo>
                    <a:pt x="12" y="104"/>
                  </a:lnTo>
                  <a:lnTo>
                    <a:pt x="10" y="106"/>
                  </a:lnTo>
                  <a:lnTo>
                    <a:pt x="14" y="104"/>
                  </a:lnTo>
                  <a:lnTo>
                    <a:pt x="14" y="106"/>
                  </a:lnTo>
                  <a:lnTo>
                    <a:pt x="10" y="108"/>
                  </a:lnTo>
                  <a:lnTo>
                    <a:pt x="10" y="110"/>
                  </a:lnTo>
                  <a:lnTo>
                    <a:pt x="10" y="112"/>
                  </a:lnTo>
                  <a:lnTo>
                    <a:pt x="12" y="114"/>
                  </a:lnTo>
                  <a:lnTo>
                    <a:pt x="4" y="116"/>
                  </a:lnTo>
                  <a:lnTo>
                    <a:pt x="0" y="120"/>
                  </a:lnTo>
                  <a:lnTo>
                    <a:pt x="0" y="124"/>
                  </a:lnTo>
                  <a:lnTo>
                    <a:pt x="2" y="134"/>
                  </a:lnTo>
                  <a:lnTo>
                    <a:pt x="8" y="134"/>
                  </a:lnTo>
                  <a:lnTo>
                    <a:pt x="10" y="128"/>
                  </a:lnTo>
                  <a:lnTo>
                    <a:pt x="12" y="128"/>
                  </a:lnTo>
                  <a:lnTo>
                    <a:pt x="14" y="130"/>
                  </a:lnTo>
                  <a:lnTo>
                    <a:pt x="16" y="132"/>
                  </a:lnTo>
                  <a:lnTo>
                    <a:pt x="16" y="130"/>
                  </a:lnTo>
                  <a:lnTo>
                    <a:pt x="18" y="128"/>
                  </a:lnTo>
                  <a:lnTo>
                    <a:pt x="16" y="128"/>
                  </a:lnTo>
                  <a:lnTo>
                    <a:pt x="24" y="128"/>
                  </a:lnTo>
                  <a:lnTo>
                    <a:pt x="24" y="132"/>
                  </a:lnTo>
                  <a:lnTo>
                    <a:pt x="24" y="136"/>
                  </a:lnTo>
                  <a:lnTo>
                    <a:pt x="24" y="138"/>
                  </a:lnTo>
                  <a:lnTo>
                    <a:pt x="28" y="138"/>
                  </a:lnTo>
                  <a:lnTo>
                    <a:pt x="30" y="138"/>
                  </a:lnTo>
                  <a:lnTo>
                    <a:pt x="34" y="136"/>
                  </a:lnTo>
                  <a:lnTo>
                    <a:pt x="34" y="142"/>
                  </a:lnTo>
                  <a:lnTo>
                    <a:pt x="30" y="142"/>
                  </a:lnTo>
                  <a:lnTo>
                    <a:pt x="24" y="144"/>
                  </a:lnTo>
                  <a:lnTo>
                    <a:pt x="24" y="148"/>
                  </a:lnTo>
                  <a:lnTo>
                    <a:pt x="28" y="146"/>
                  </a:lnTo>
                  <a:lnTo>
                    <a:pt x="28" y="148"/>
                  </a:lnTo>
                  <a:lnTo>
                    <a:pt x="22" y="152"/>
                  </a:lnTo>
                  <a:lnTo>
                    <a:pt x="38" y="152"/>
                  </a:lnTo>
                  <a:lnTo>
                    <a:pt x="44" y="158"/>
                  </a:lnTo>
                  <a:lnTo>
                    <a:pt x="48" y="152"/>
                  </a:lnTo>
                  <a:lnTo>
                    <a:pt x="50" y="152"/>
                  </a:lnTo>
                  <a:lnTo>
                    <a:pt x="52" y="154"/>
                  </a:lnTo>
                  <a:lnTo>
                    <a:pt x="64" y="154"/>
                  </a:lnTo>
                  <a:lnTo>
                    <a:pt x="64" y="152"/>
                  </a:lnTo>
                  <a:lnTo>
                    <a:pt x="62" y="148"/>
                  </a:lnTo>
                  <a:lnTo>
                    <a:pt x="66" y="148"/>
                  </a:lnTo>
                  <a:lnTo>
                    <a:pt x="70" y="148"/>
                  </a:lnTo>
                  <a:lnTo>
                    <a:pt x="70" y="150"/>
                  </a:lnTo>
                  <a:lnTo>
                    <a:pt x="70" y="152"/>
                  </a:lnTo>
                  <a:lnTo>
                    <a:pt x="72" y="152"/>
                  </a:lnTo>
                  <a:lnTo>
                    <a:pt x="80" y="150"/>
                  </a:lnTo>
                  <a:lnTo>
                    <a:pt x="80" y="146"/>
                  </a:lnTo>
                  <a:lnTo>
                    <a:pt x="76" y="146"/>
                  </a:lnTo>
                  <a:lnTo>
                    <a:pt x="70" y="146"/>
                  </a:lnTo>
                  <a:lnTo>
                    <a:pt x="66" y="144"/>
                  </a:lnTo>
                  <a:lnTo>
                    <a:pt x="62" y="140"/>
                  </a:lnTo>
                  <a:lnTo>
                    <a:pt x="56" y="132"/>
                  </a:lnTo>
                  <a:lnTo>
                    <a:pt x="52" y="122"/>
                  </a:lnTo>
                  <a:lnTo>
                    <a:pt x="50" y="114"/>
                  </a:lnTo>
                  <a:lnTo>
                    <a:pt x="56" y="110"/>
                  </a:lnTo>
                  <a:lnTo>
                    <a:pt x="52" y="108"/>
                  </a:lnTo>
                  <a:lnTo>
                    <a:pt x="52" y="104"/>
                  </a:lnTo>
                  <a:lnTo>
                    <a:pt x="60" y="92"/>
                  </a:lnTo>
                  <a:lnTo>
                    <a:pt x="60" y="88"/>
                  </a:lnTo>
                  <a:lnTo>
                    <a:pt x="54" y="86"/>
                  </a:lnTo>
                  <a:lnTo>
                    <a:pt x="58" y="84"/>
                  </a:lnTo>
                  <a:lnTo>
                    <a:pt x="64" y="84"/>
                  </a:lnTo>
                  <a:lnTo>
                    <a:pt x="64" y="82"/>
                  </a:lnTo>
                  <a:lnTo>
                    <a:pt x="64" y="78"/>
                  </a:lnTo>
                  <a:lnTo>
                    <a:pt x="62" y="76"/>
                  </a:lnTo>
                  <a:lnTo>
                    <a:pt x="64" y="74"/>
                  </a:lnTo>
                  <a:lnTo>
                    <a:pt x="64" y="76"/>
                  </a:lnTo>
                  <a:lnTo>
                    <a:pt x="70" y="76"/>
                  </a:lnTo>
                  <a:lnTo>
                    <a:pt x="70" y="74"/>
                  </a:lnTo>
                  <a:lnTo>
                    <a:pt x="68" y="70"/>
                  </a:lnTo>
                  <a:lnTo>
                    <a:pt x="74" y="70"/>
                  </a:lnTo>
                  <a:lnTo>
                    <a:pt x="74" y="64"/>
                  </a:lnTo>
                  <a:lnTo>
                    <a:pt x="74" y="62"/>
                  </a:lnTo>
                  <a:lnTo>
                    <a:pt x="74" y="60"/>
                  </a:lnTo>
                  <a:lnTo>
                    <a:pt x="80" y="64"/>
                  </a:lnTo>
                  <a:lnTo>
                    <a:pt x="84" y="56"/>
                  </a:lnTo>
                  <a:lnTo>
                    <a:pt x="88" y="56"/>
                  </a:lnTo>
                  <a:lnTo>
                    <a:pt x="88" y="52"/>
                  </a:lnTo>
                  <a:lnTo>
                    <a:pt x="90" y="50"/>
                  </a:lnTo>
                  <a:lnTo>
                    <a:pt x="92" y="48"/>
                  </a:lnTo>
                  <a:lnTo>
                    <a:pt x="108" y="48"/>
                  </a:lnTo>
                  <a:lnTo>
                    <a:pt x="110" y="42"/>
                  </a:lnTo>
                  <a:lnTo>
                    <a:pt x="112" y="40"/>
                  </a:lnTo>
                  <a:lnTo>
                    <a:pt x="114" y="38"/>
                  </a:lnTo>
                  <a:lnTo>
                    <a:pt x="120" y="36"/>
                  </a:lnTo>
                  <a:lnTo>
                    <a:pt x="126" y="36"/>
                  </a:lnTo>
                  <a:lnTo>
                    <a:pt x="130" y="36"/>
                  </a:lnTo>
                  <a:lnTo>
                    <a:pt x="136" y="36"/>
                  </a:lnTo>
                  <a:lnTo>
                    <a:pt x="146" y="30"/>
                  </a:lnTo>
                  <a:lnTo>
                    <a:pt x="148" y="32"/>
                  </a:lnTo>
                  <a:lnTo>
                    <a:pt x="150" y="34"/>
                  </a:lnTo>
                  <a:lnTo>
                    <a:pt x="158" y="28"/>
                  </a:lnTo>
                  <a:lnTo>
                    <a:pt x="180" y="22"/>
                  </a:lnTo>
                  <a:lnTo>
                    <a:pt x="200" y="14"/>
                  </a:lnTo>
                  <a:lnTo>
                    <a:pt x="196" y="0"/>
                  </a:lnTo>
                  <a:lnTo>
                    <a:pt x="188"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 name="Google Shape;351;p28"/>
            <p:cNvSpPr/>
            <p:nvPr/>
          </p:nvSpPr>
          <p:spPr>
            <a:xfrm>
              <a:off x="6706291" y="492516"/>
              <a:ext cx="10825" cy="17010"/>
            </a:xfrm>
            <a:custGeom>
              <a:avLst/>
              <a:gdLst/>
              <a:ahLst/>
              <a:cxnLst/>
              <a:rect l="l" t="t" r="r" b="b"/>
              <a:pathLst>
                <a:path w="6" h="10" extrusionOk="0">
                  <a:moveTo>
                    <a:pt x="4" y="0"/>
                  </a:moveTo>
                  <a:lnTo>
                    <a:pt x="4" y="0"/>
                  </a:lnTo>
                  <a:lnTo>
                    <a:pt x="6" y="4"/>
                  </a:lnTo>
                  <a:lnTo>
                    <a:pt x="6" y="10"/>
                  </a:lnTo>
                  <a:lnTo>
                    <a:pt x="0" y="10"/>
                  </a:lnTo>
                  <a:lnTo>
                    <a:pt x="4" y="6"/>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 name="Google Shape;352;p28"/>
            <p:cNvSpPr/>
            <p:nvPr/>
          </p:nvSpPr>
          <p:spPr>
            <a:xfrm>
              <a:off x="6752683" y="503341"/>
              <a:ext cx="64948" cy="46392"/>
            </a:xfrm>
            <a:custGeom>
              <a:avLst/>
              <a:gdLst/>
              <a:ahLst/>
              <a:cxnLst/>
              <a:rect l="l" t="t" r="r" b="b"/>
              <a:pathLst>
                <a:path w="36" h="26" extrusionOk="0">
                  <a:moveTo>
                    <a:pt x="30" y="0"/>
                  </a:moveTo>
                  <a:lnTo>
                    <a:pt x="30" y="0"/>
                  </a:lnTo>
                  <a:lnTo>
                    <a:pt x="34" y="4"/>
                  </a:lnTo>
                  <a:lnTo>
                    <a:pt x="36" y="6"/>
                  </a:lnTo>
                  <a:lnTo>
                    <a:pt x="34" y="8"/>
                  </a:lnTo>
                  <a:lnTo>
                    <a:pt x="32" y="8"/>
                  </a:lnTo>
                  <a:lnTo>
                    <a:pt x="20" y="14"/>
                  </a:lnTo>
                  <a:lnTo>
                    <a:pt x="14" y="20"/>
                  </a:lnTo>
                  <a:lnTo>
                    <a:pt x="8" y="26"/>
                  </a:lnTo>
                  <a:lnTo>
                    <a:pt x="8" y="22"/>
                  </a:lnTo>
                  <a:lnTo>
                    <a:pt x="0" y="20"/>
                  </a:lnTo>
                  <a:lnTo>
                    <a:pt x="2" y="14"/>
                  </a:lnTo>
                  <a:lnTo>
                    <a:pt x="2" y="10"/>
                  </a:lnTo>
                  <a:lnTo>
                    <a:pt x="2" y="8"/>
                  </a:lnTo>
                  <a:lnTo>
                    <a:pt x="4" y="10"/>
                  </a:lnTo>
                  <a:lnTo>
                    <a:pt x="6" y="12"/>
                  </a:lnTo>
                  <a:lnTo>
                    <a:pt x="12" y="12"/>
                  </a:lnTo>
                  <a:lnTo>
                    <a:pt x="20" y="12"/>
                  </a:lnTo>
                  <a:lnTo>
                    <a:pt x="30" y="6"/>
                  </a:lnTo>
                  <a:lnTo>
                    <a:pt x="28" y="4"/>
                  </a:lnTo>
                  <a:lnTo>
                    <a:pt x="3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 name="Google Shape;353;p28"/>
            <p:cNvSpPr/>
            <p:nvPr/>
          </p:nvSpPr>
          <p:spPr>
            <a:xfrm>
              <a:off x="6066085" y="599217"/>
              <a:ext cx="17010" cy="21649"/>
            </a:xfrm>
            <a:custGeom>
              <a:avLst/>
              <a:gdLst/>
              <a:ahLst/>
              <a:cxnLst/>
              <a:rect l="l" t="t" r="r" b="b"/>
              <a:pathLst>
                <a:path w="10" h="12" extrusionOk="0">
                  <a:moveTo>
                    <a:pt x="2" y="0"/>
                  </a:moveTo>
                  <a:lnTo>
                    <a:pt x="2" y="0"/>
                  </a:lnTo>
                  <a:lnTo>
                    <a:pt x="0" y="10"/>
                  </a:lnTo>
                  <a:lnTo>
                    <a:pt x="0" y="12"/>
                  </a:lnTo>
                  <a:lnTo>
                    <a:pt x="2" y="12"/>
                  </a:lnTo>
                  <a:lnTo>
                    <a:pt x="6" y="12"/>
                  </a:lnTo>
                  <a:lnTo>
                    <a:pt x="10" y="12"/>
                  </a:lnTo>
                  <a:lnTo>
                    <a:pt x="10" y="10"/>
                  </a:lnTo>
                  <a:lnTo>
                    <a:pt x="8" y="8"/>
                  </a:lnTo>
                  <a:lnTo>
                    <a:pt x="8" y="4"/>
                  </a:lnTo>
                  <a:lnTo>
                    <a:pt x="10" y="2"/>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 name="Google Shape;354;p28"/>
            <p:cNvSpPr/>
            <p:nvPr/>
          </p:nvSpPr>
          <p:spPr>
            <a:xfrm>
              <a:off x="5711961" y="610042"/>
              <a:ext cx="6186" cy="7732"/>
            </a:xfrm>
            <a:custGeom>
              <a:avLst/>
              <a:gdLst/>
              <a:ahLst/>
              <a:cxnLst/>
              <a:rect l="l" t="t" r="r" b="b"/>
              <a:pathLst>
                <a:path w="4" h="4" extrusionOk="0">
                  <a:moveTo>
                    <a:pt x="2" y="0"/>
                  </a:moveTo>
                  <a:lnTo>
                    <a:pt x="2" y="0"/>
                  </a:lnTo>
                  <a:lnTo>
                    <a:pt x="4" y="0"/>
                  </a:lnTo>
                  <a:lnTo>
                    <a:pt x="4" y="2"/>
                  </a:lnTo>
                  <a:lnTo>
                    <a:pt x="0" y="4"/>
                  </a:lnTo>
                  <a:lnTo>
                    <a:pt x="0"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 name="Google Shape;355;p28"/>
            <p:cNvSpPr/>
            <p:nvPr/>
          </p:nvSpPr>
          <p:spPr>
            <a:xfrm>
              <a:off x="5725879" y="613134"/>
              <a:ext cx="13918" cy="7732"/>
            </a:xfrm>
            <a:custGeom>
              <a:avLst/>
              <a:gdLst/>
              <a:ahLst/>
              <a:cxnLst/>
              <a:rect l="l" t="t" r="r" b="b"/>
              <a:pathLst>
                <a:path w="8" h="4" extrusionOk="0">
                  <a:moveTo>
                    <a:pt x="4" y="0"/>
                  </a:moveTo>
                  <a:lnTo>
                    <a:pt x="4" y="0"/>
                  </a:lnTo>
                  <a:lnTo>
                    <a:pt x="6" y="2"/>
                  </a:lnTo>
                  <a:lnTo>
                    <a:pt x="8" y="4"/>
                  </a:lnTo>
                  <a:lnTo>
                    <a:pt x="2" y="2"/>
                  </a:lnTo>
                  <a:lnTo>
                    <a:pt x="0" y="0"/>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 name="Google Shape;356;p28"/>
            <p:cNvSpPr/>
            <p:nvPr/>
          </p:nvSpPr>
          <p:spPr>
            <a:xfrm>
              <a:off x="6406291" y="613134"/>
              <a:ext cx="13918" cy="18557"/>
            </a:xfrm>
            <a:custGeom>
              <a:avLst/>
              <a:gdLst/>
              <a:ahLst/>
              <a:cxnLst/>
              <a:rect l="l" t="t" r="r" b="b"/>
              <a:pathLst>
                <a:path w="8" h="10" extrusionOk="0">
                  <a:moveTo>
                    <a:pt x="8" y="0"/>
                  </a:moveTo>
                  <a:lnTo>
                    <a:pt x="8" y="0"/>
                  </a:lnTo>
                  <a:lnTo>
                    <a:pt x="6" y="4"/>
                  </a:lnTo>
                  <a:lnTo>
                    <a:pt x="4" y="10"/>
                  </a:lnTo>
                  <a:lnTo>
                    <a:pt x="2" y="10"/>
                  </a:lnTo>
                  <a:lnTo>
                    <a:pt x="0" y="10"/>
                  </a:lnTo>
                  <a:lnTo>
                    <a:pt x="0" y="8"/>
                  </a:lnTo>
                  <a:lnTo>
                    <a:pt x="8"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 name="Google Shape;357;p28"/>
            <p:cNvSpPr/>
            <p:nvPr/>
          </p:nvSpPr>
          <p:spPr>
            <a:xfrm>
              <a:off x="6254745" y="617774"/>
              <a:ext cx="18557" cy="21649"/>
            </a:xfrm>
            <a:custGeom>
              <a:avLst/>
              <a:gdLst/>
              <a:ahLst/>
              <a:cxnLst/>
              <a:rect l="l" t="t" r="r" b="b"/>
              <a:pathLst>
                <a:path w="10" h="12" extrusionOk="0">
                  <a:moveTo>
                    <a:pt x="6" y="0"/>
                  </a:moveTo>
                  <a:lnTo>
                    <a:pt x="6" y="0"/>
                  </a:lnTo>
                  <a:lnTo>
                    <a:pt x="0" y="6"/>
                  </a:lnTo>
                  <a:lnTo>
                    <a:pt x="4" y="12"/>
                  </a:lnTo>
                  <a:lnTo>
                    <a:pt x="6" y="12"/>
                  </a:lnTo>
                  <a:lnTo>
                    <a:pt x="8" y="12"/>
                  </a:lnTo>
                  <a:lnTo>
                    <a:pt x="10" y="4"/>
                  </a:lnTo>
                  <a:lnTo>
                    <a:pt x="6"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 name="Google Shape;358;p28"/>
            <p:cNvSpPr/>
            <p:nvPr/>
          </p:nvSpPr>
          <p:spPr>
            <a:xfrm>
              <a:off x="6219178" y="645609"/>
              <a:ext cx="35567" cy="18557"/>
            </a:xfrm>
            <a:custGeom>
              <a:avLst/>
              <a:gdLst/>
              <a:ahLst/>
              <a:cxnLst/>
              <a:rect l="l" t="t" r="r" b="b"/>
              <a:pathLst>
                <a:path w="20" h="10" extrusionOk="0">
                  <a:moveTo>
                    <a:pt x="10" y="0"/>
                  </a:moveTo>
                  <a:lnTo>
                    <a:pt x="10" y="0"/>
                  </a:lnTo>
                  <a:lnTo>
                    <a:pt x="6" y="4"/>
                  </a:lnTo>
                  <a:lnTo>
                    <a:pt x="4" y="8"/>
                  </a:lnTo>
                  <a:lnTo>
                    <a:pt x="2" y="8"/>
                  </a:lnTo>
                  <a:lnTo>
                    <a:pt x="0" y="10"/>
                  </a:lnTo>
                  <a:lnTo>
                    <a:pt x="2" y="10"/>
                  </a:lnTo>
                  <a:lnTo>
                    <a:pt x="6" y="10"/>
                  </a:lnTo>
                  <a:lnTo>
                    <a:pt x="20" y="6"/>
                  </a:lnTo>
                  <a:lnTo>
                    <a:pt x="20" y="2"/>
                  </a:lnTo>
                  <a:lnTo>
                    <a:pt x="14" y="0"/>
                  </a:lnTo>
                  <a:lnTo>
                    <a:pt x="1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 name="Google Shape;359;p28"/>
            <p:cNvSpPr/>
            <p:nvPr/>
          </p:nvSpPr>
          <p:spPr>
            <a:xfrm>
              <a:off x="6237734" y="735299"/>
              <a:ext cx="6186" cy="3093"/>
            </a:xfrm>
            <a:custGeom>
              <a:avLst/>
              <a:gdLst/>
              <a:ahLst/>
              <a:cxnLst/>
              <a:rect l="l" t="t" r="r" b="b"/>
              <a:pathLst>
                <a:path w="4" h="2" extrusionOk="0">
                  <a:moveTo>
                    <a:pt x="2" y="0"/>
                  </a:moveTo>
                  <a:lnTo>
                    <a:pt x="2" y="0"/>
                  </a:lnTo>
                  <a:lnTo>
                    <a:pt x="4" y="2"/>
                  </a:lnTo>
                  <a:lnTo>
                    <a:pt x="2" y="2"/>
                  </a:lnTo>
                  <a:lnTo>
                    <a:pt x="0" y="2"/>
                  </a:lnTo>
                  <a:lnTo>
                    <a:pt x="0"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 name="Google Shape;360;p28"/>
            <p:cNvSpPr/>
            <p:nvPr/>
          </p:nvSpPr>
          <p:spPr>
            <a:xfrm>
              <a:off x="5804745" y="746124"/>
              <a:ext cx="38660" cy="32474"/>
            </a:xfrm>
            <a:custGeom>
              <a:avLst/>
              <a:gdLst/>
              <a:ahLst/>
              <a:cxnLst/>
              <a:rect l="l" t="t" r="r" b="b"/>
              <a:pathLst>
                <a:path w="22" h="18" extrusionOk="0">
                  <a:moveTo>
                    <a:pt x="0" y="0"/>
                  </a:moveTo>
                  <a:lnTo>
                    <a:pt x="0" y="0"/>
                  </a:lnTo>
                  <a:lnTo>
                    <a:pt x="0" y="6"/>
                  </a:lnTo>
                  <a:lnTo>
                    <a:pt x="0" y="12"/>
                  </a:lnTo>
                  <a:lnTo>
                    <a:pt x="6" y="14"/>
                  </a:lnTo>
                  <a:lnTo>
                    <a:pt x="12" y="14"/>
                  </a:lnTo>
                  <a:lnTo>
                    <a:pt x="12" y="18"/>
                  </a:lnTo>
                  <a:lnTo>
                    <a:pt x="16" y="18"/>
                  </a:lnTo>
                  <a:lnTo>
                    <a:pt x="22" y="18"/>
                  </a:lnTo>
                  <a:lnTo>
                    <a:pt x="22" y="10"/>
                  </a:lnTo>
                  <a:lnTo>
                    <a:pt x="8" y="0"/>
                  </a:lnTo>
                  <a:lnTo>
                    <a:pt x="4"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 name="Google Shape;361;p28"/>
            <p:cNvSpPr/>
            <p:nvPr/>
          </p:nvSpPr>
          <p:spPr>
            <a:xfrm>
              <a:off x="5586703" y="778598"/>
              <a:ext cx="24742" cy="32474"/>
            </a:xfrm>
            <a:custGeom>
              <a:avLst/>
              <a:gdLst/>
              <a:ahLst/>
              <a:cxnLst/>
              <a:rect l="l" t="t" r="r" b="b"/>
              <a:pathLst>
                <a:path w="14" h="18" extrusionOk="0">
                  <a:moveTo>
                    <a:pt x="4" y="0"/>
                  </a:moveTo>
                  <a:lnTo>
                    <a:pt x="4" y="0"/>
                  </a:lnTo>
                  <a:lnTo>
                    <a:pt x="2" y="2"/>
                  </a:lnTo>
                  <a:lnTo>
                    <a:pt x="0" y="4"/>
                  </a:lnTo>
                  <a:lnTo>
                    <a:pt x="0" y="8"/>
                  </a:lnTo>
                  <a:lnTo>
                    <a:pt x="0" y="14"/>
                  </a:lnTo>
                  <a:lnTo>
                    <a:pt x="2" y="16"/>
                  </a:lnTo>
                  <a:lnTo>
                    <a:pt x="2" y="18"/>
                  </a:lnTo>
                  <a:lnTo>
                    <a:pt x="8" y="16"/>
                  </a:lnTo>
                  <a:lnTo>
                    <a:pt x="14" y="12"/>
                  </a:lnTo>
                  <a:lnTo>
                    <a:pt x="14" y="8"/>
                  </a:lnTo>
                  <a:lnTo>
                    <a:pt x="14" y="4"/>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 name="Google Shape;362;p28"/>
            <p:cNvSpPr/>
            <p:nvPr/>
          </p:nvSpPr>
          <p:spPr>
            <a:xfrm>
              <a:off x="5356291" y="971897"/>
              <a:ext cx="7732" cy="6186"/>
            </a:xfrm>
            <a:custGeom>
              <a:avLst/>
              <a:gdLst/>
              <a:ahLst/>
              <a:cxnLst/>
              <a:rect l="l" t="t" r="r" b="b"/>
              <a:pathLst>
                <a:path w="4" h="4" extrusionOk="0">
                  <a:moveTo>
                    <a:pt x="2" y="0"/>
                  </a:moveTo>
                  <a:lnTo>
                    <a:pt x="2" y="0"/>
                  </a:lnTo>
                  <a:lnTo>
                    <a:pt x="4" y="0"/>
                  </a:lnTo>
                  <a:lnTo>
                    <a:pt x="2" y="2"/>
                  </a:lnTo>
                  <a:lnTo>
                    <a:pt x="0" y="4"/>
                  </a:lnTo>
                  <a:lnTo>
                    <a:pt x="0"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 name="Google Shape;363;p28"/>
            <p:cNvSpPr/>
            <p:nvPr/>
          </p:nvSpPr>
          <p:spPr>
            <a:xfrm>
              <a:off x="5260414" y="1015196"/>
              <a:ext cx="24742" cy="20103"/>
            </a:xfrm>
            <a:custGeom>
              <a:avLst/>
              <a:gdLst/>
              <a:ahLst/>
              <a:cxnLst/>
              <a:rect l="l" t="t" r="r" b="b"/>
              <a:pathLst>
                <a:path w="14" h="12" extrusionOk="0">
                  <a:moveTo>
                    <a:pt x="0" y="0"/>
                  </a:moveTo>
                  <a:lnTo>
                    <a:pt x="0" y="0"/>
                  </a:lnTo>
                  <a:lnTo>
                    <a:pt x="6" y="2"/>
                  </a:lnTo>
                  <a:lnTo>
                    <a:pt x="8" y="4"/>
                  </a:lnTo>
                  <a:lnTo>
                    <a:pt x="8" y="6"/>
                  </a:lnTo>
                  <a:lnTo>
                    <a:pt x="10" y="8"/>
                  </a:lnTo>
                  <a:lnTo>
                    <a:pt x="14" y="12"/>
                  </a:lnTo>
                  <a:lnTo>
                    <a:pt x="12" y="12"/>
                  </a:lnTo>
                  <a:lnTo>
                    <a:pt x="2" y="1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4" name="Google Shape;364;p28"/>
            <p:cNvSpPr/>
            <p:nvPr/>
          </p:nvSpPr>
          <p:spPr>
            <a:xfrm>
              <a:off x="5268146" y="1056949"/>
              <a:ext cx="41753" cy="68041"/>
            </a:xfrm>
            <a:custGeom>
              <a:avLst/>
              <a:gdLst/>
              <a:ahLst/>
              <a:cxnLst/>
              <a:rect l="l" t="t" r="r" b="b"/>
              <a:pathLst>
                <a:path w="24" h="38" extrusionOk="0">
                  <a:moveTo>
                    <a:pt x="4" y="0"/>
                  </a:moveTo>
                  <a:lnTo>
                    <a:pt x="4" y="0"/>
                  </a:lnTo>
                  <a:lnTo>
                    <a:pt x="16" y="4"/>
                  </a:lnTo>
                  <a:lnTo>
                    <a:pt x="16" y="12"/>
                  </a:lnTo>
                  <a:lnTo>
                    <a:pt x="18" y="18"/>
                  </a:lnTo>
                  <a:lnTo>
                    <a:pt x="22" y="24"/>
                  </a:lnTo>
                  <a:lnTo>
                    <a:pt x="24" y="28"/>
                  </a:lnTo>
                  <a:lnTo>
                    <a:pt x="24" y="32"/>
                  </a:lnTo>
                  <a:lnTo>
                    <a:pt x="18" y="38"/>
                  </a:lnTo>
                  <a:lnTo>
                    <a:pt x="10" y="28"/>
                  </a:lnTo>
                  <a:lnTo>
                    <a:pt x="0" y="20"/>
                  </a:lnTo>
                  <a:lnTo>
                    <a:pt x="0" y="16"/>
                  </a:lnTo>
                  <a:lnTo>
                    <a:pt x="6" y="18"/>
                  </a:lnTo>
                  <a:lnTo>
                    <a:pt x="4" y="16"/>
                  </a:lnTo>
                  <a:lnTo>
                    <a:pt x="4" y="14"/>
                  </a:lnTo>
                  <a:lnTo>
                    <a:pt x="6" y="14"/>
                  </a:lnTo>
                  <a:lnTo>
                    <a:pt x="8" y="14"/>
                  </a:lnTo>
                  <a:lnTo>
                    <a:pt x="10" y="14"/>
                  </a:lnTo>
                  <a:lnTo>
                    <a:pt x="12" y="8"/>
                  </a:lnTo>
                  <a:lnTo>
                    <a:pt x="10" y="6"/>
                  </a:lnTo>
                  <a:lnTo>
                    <a:pt x="10" y="4"/>
                  </a:lnTo>
                  <a:lnTo>
                    <a:pt x="8" y="6"/>
                  </a:lnTo>
                  <a:lnTo>
                    <a:pt x="8" y="8"/>
                  </a:lnTo>
                  <a:lnTo>
                    <a:pt x="4" y="8"/>
                  </a:lnTo>
                  <a:lnTo>
                    <a:pt x="2" y="4"/>
                  </a:lnTo>
                  <a:lnTo>
                    <a:pt x="2" y="0"/>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5" name="Google Shape;365;p28"/>
            <p:cNvSpPr/>
            <p:nvPr/>
          </p:nvSpPr>
          <p:spPr>
            <a:xfrm>
              <a:off x="5162992" y="1086331"/>
              <a:ext cx="68041" cy="68041"/>
            </a:xfrm>
            <a:custGeom>
              <a:avLst/>
              <a:gdLst/>
              <a:ahLst/>
              <a:cxnLst/>
              <a:rect l="l" t="t" r="r" b="b"/>
              <a:pathLst>
                <a:path w="38" h="38" extrusionOk="0">
                  <a:moveTo>
                    <a:pt x="12" y="0"/>
                  </a:moveTo>
                  <a:lnTo>
                    <a:pt x="12" y="0"/>
                  </a:lnTo>
                  <a:lnTo>
                    <a:pt x="20" y="8"/>
                  </a:lnTo>
                  <a:lnTo>
                    <a:pt x="26" y="12"/>
                  </a:lnTo>
                  <a:lnTo>
                    <a:pt x="28" y="12"/>
                  </a:lnTo>
                  <a:lnTo>
                    <a:pt x="32" y="12"/>
                  </a:lnTo>
                  <a:lnTo>
                    <a:pt x="34" y="16"/>
                  </a:lnTo>
                  <a:lnTo>
                    <a:pt x="36" y="20"/>
                  </a:lnTo>
                  <a:lnTo>
                    <a:pt x="38" y="24"/>
                  </a:lnTo>
                  <a:lnTo>
                    <a:pt x="38" y="30"/>
                  </a:lnTo>
                  <a:lnTo>
                    <a:pt x="36" y="30"/>
                  </a:lnTo>
                  <a:lnTo>
                    <a:pt x="36" y="28"/>
                  </a:lnTo>
                  <a:lnTo>
                    <a:pt x="34" y="28"/>
                  </a:lnTo>
                  <a:lnTo>
                    <a:pt x="34" y="34"/>
                  </a:lnTo>
                  <a:lnTo>
                    <a:pt x="16" y="38"/>
                  </a:lnTo>
                  <a:lnTo>
                    <a:pt x="16" y="32"/>
                  </a:lnTo>
                  <a:lnTo>
                    <a:pt x="12" y="28"/>
                  </a:lnTo>
                  <a:lnTo>
                    <a:pt x="8" y="24"/>
                  </a:lnTo>
                  <a:lnTo>
                    <a:pt x="8" y="22"/>
                  </a:lnTo>
                  <a:lnTo>
                    <a:pt x="8" y="18"/>
                  </a:lnTo>
                  <a:lnTo>
                    <a:pt x="6" y="14"/>
                  </a:lnTo>
                  <a:lnTo>
                    <a:pt x="0" y="8"/>
                  </a:lnTo>
                  <a:lnTo>
                    <a:pt x="6" y="4"/>
                  </a:lnTo>
                  <a:lnTo>
                    <a:pt x="1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6" name="Google Shape;366;p28"/>
            <p:cNvSpPr/>
            <p:nvPr/>
          </p:nvSpPr>
          <p:spPr>
            <a:xfrm>
              <a:off x="5320724" y="1140454"/>
              <a:ext cx="15464" cy="6186"/>
            </a:xfrm>
            <a:custGeom>
              <a:avLst/>
              <a:gdLst/>
              <a:ahLst/>
              <a:cxnLst/>
              <a:rect l="l" t="t" r="r" b="b"/>
              <a:pathLst>
                <a:path w="8" h="4" extrusionOk="0">
                  <a:moveTo>
                    <a:pt x="2" y="0"/>
                  </a:moveTo>
                  <a:lnTo>
                    <a:pt x="2" y="0"/>
                  </a:lnTo>
                  <a:lnTo>
                    <a:pt x="6" y="0"/>
                  </a:lnTo>
                  <a:lnTo>
                    <a:pt x="8" y="2"/>
                  </a:lnTo>
                  <a:lnTo>
                    <a:pt x="6" y="4"/>
                  </a:lnTo>
                  <a:lnTo>
                    <a:pt x="2" y="4"/>
                  </a:lnTo>
                  <a:lnTo>
                    <a:pt x="0" y="2"/>
                  </a:lnTo>
                  <a:lnTo>
                    <a:pt x="0"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7" name="Google Shape;367;p28"/>
            <p:cNvSpPr/>
            <p:nvPr/>
          </p:nvSpPr>
          <p:spPr>
            <a:xfrm>
              <a:off x="5336188" y="1179114"/>
              <a:ext cx="3093" cy="10825"/>
            </a:xfrm>
            <a:custGeom>
              <a:avLst/>
              <a:gdLst/>
              <a:ahLst/>
              <a:cxnLst/>
              <a:rect l="l" t="t" r="r" b="b"/>
              <a:pathLst>
                <a:path w="2" h="6" extrusionOk="0">
                  <a:moveTo>
                    <a:pt x="0" y="0"/>
                  </a:moveTo>
                  <a:lnTo>
                    <a:pt x="0" y="0"/>
                  </a:lnTo>
                  <a:lnTo>
                    <a:pt x="2" y="4"/>
                  </a:lnTo>
                  <a:lnTo>
                    <a:pt x="2" y="6"/>
                  </a:lnTo>
                  <a:lnTo>
                    <a:pt x="0" y="6"/>
                  </a:lnTo>
                  <a:lnTo>
                    <a:pt x="0" y="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8" name="Google Shape;368;p28"/>
            <p:cNvSpPr/>
            <p:nvPr/>
          </p:nvSpPr>
          <p:spPr>
            <a:xfrm>
              <a:off x="5325363" y="1193032"/>
              <a:ext cx="38660" cy="32474"/>
            </a:xfrm>
            <a:custGeom>
              <a:avLst/>
              <a:gdLst/>
              <a:ahLst/>
              <a:cxnLst/>
              <a:rect l="l" t="t" r="r" b="b"/>
              <a:pathLst>
                <a:path w="22" h="18" extrusionOk="0">
                  <a:moveTo>
                    <a:pt x="12" y="0"/>
                  </a:moveTo>
                  <a:lnTo>
                    <a:pt x="12" y="0"/>
                  </a:lnTo>
                  <a:lnTo>
                    <a:pt x="18" y="6"/>
                  </a:lnTo>
                  <a:lnTo>
                    <a:pt x="22" y="6"/>
                  </a:lnTo>
                  <a:lnTo>
                    <a:pt x="22" y="10"/>
                  </a:lnTo>
                  <a:lnTo>
                    <a:pt x="20" y="14"/>
                  </a:lnTo>
                  <a:lnTo>
                    <a:pt x="18" y="16"/>
                  </a:lnTo>
                  <a:lnTo>
                    <a:pt x="16" y="16"/>
                  </a:lnTo>
                  <a:lnTo>
                    <a:pt x="10" y="18"/>
                  </a:lnTo>
                  <a:lnTo>
                    <a:pt x="4" y="12"/>
                  </a:lnTo>
                  <a:lnTo>
                    <a:pt x="0" y="4"/>
                  </a:lnTo>
                  <a:lnTo>
                    <a:pt x="4" y="6"/>
                  </a:lnTo>
                  <a:lnTo>
                    <a:pt x="10" y="6"/>
                  </a:lnTo>
                  <a:lnTo>
                    <a:pt x="10" y="2"/>
                  </a:lnTo>
                  <a:lnTo>
                    <a:pt x="10" y="0"/>
                  </a:lnTo>
                  <a:lnTo>
                    <a:pt x="1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9" name="Google Shape;369;p28"/>
            <p:cNvSpPr/>
            <p:nvPr/>
          </p:nvSpPr>
          <p:spPr>
            <a:xfrm>
              <a:off x="4931033" y="1333753"/>
              <a:ext cx="78866" cy="49485"/>
            </a:xfrm>
            <a:custGeom>
              <a:avLst/>
              <a:gdLst/>
              <a:ahLst/>
              <a:cxnLst/>
              <a:rect l="l" t="t" r="r" b="b"/>
              <a:pathLst>
                <a:path w="44" h="28" extrusionOk="0">
                  <a:moveTo>
                    <a:pt x="16" y="2"/>
                  </a:moveTo>
                  <a:lnTo>
                    <a:pt x="16" y="2"/>
                  </a:lnTo>
                  <a:lnTo>
                    <a:pt x="10" y="4"/>
                  </a:lnTo>
                  <a:lnTo>
                    <a:pt x="12" y="0"/>
                  </a:lnTo>
                  <a:lnTo>
                    <a:pt x="8" y="0"/>
                  </a:lnTo>
                  <a:lnTo>
                    <a:pt x="2" y="4"/>
                  </a:lnTo>
                  <a:lnTo>
                    <a:pt x="2" y="10"/>
                  </a:lnTo>
                  <a:lnTo>
                    <a:pt x="2" y="14"/>
                  </a:lnTo>
                  <a:lnTo>
                    <a:pt x="0" y="18"/>
                  </a:lnTo>
                  <a:lnTo>
                    <a:pt x="4" y="20"/>
                  </a:lnTo>
                  <a:lnTo>
                    <a:pt x="14" y="26"/>
                  </a:lnTo>
                  <a:lnTo>
                    <a:pt x="24" y="28"/>
                  </a:lnTo>
                  <a:lnTo>
                    <a:pt x="30" y="28"/>
                  </a:lnTo>
                  <a:lnTo>
                    <a:pt x="38" y="28"/>
                  </a:lnTo>
                  <a:lnTo>
                    <a:pt x="44" y="26"/>
                  </a:lnTo>
                  <a:lnTo>
                    <a:pt x="40" y="14"/>
                  </a:lnTo>
                  <a:lnTo>
                    <a:pt x="34" y="14"/>
                  </a:lnTo>
                  <a:lnTo>
                    <a:pt x="28" y="12"/>
                  </a:lnTo>
                  <a:lnTo>
                    <a:pt x="26" y="10"/>
                  </a:lnTo>
                  <a:lnTo>
                    <a:pt x="16" y="2"/>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0" name="Google Shape;370;p28"/>
            <p:cNvSpPr/>
            <p:nvPr/>
          </p:nvSpPr>
          <p:spPr>
            <a:xfrm>
              <a:off x="4966600" y="1565712"/>
              <a:ext cx="190206" cy="150000"/>
            </a:xfrm>
            <a:custGeom>
              <a:avLst/>
              <a:gdLst/>
              <a:ahLst/>
              <a:cxnLst/>
              <a:rect l="l" t="t" r="r" b="b"/>
              <a:pathLst>
                <a:path w="106" h="84" extrusionOk="0">
                  <a:moveTo>
                    <a:pt x="106" y="56"/>
                  </a:moveTo>
                  <a:lnTo>
                    <a:pt x="106" y="56"/>
                  </a:lnTo>
                  <a:lnTo>
                    <a:pt x="102" y="56"/>
                  </a:lnTo>
                  <a:lnTo>
                    <a:pt x="100" y="56"/>
                  </a:lnTo>
                  <a:lnTo>
                    <a:pt x="100" y="58"/>
                  </a:lnTo>
                  <a:lnTo>
                    <a:pt x="98" y="56"/>
                  </a:lnTo>
                  <a:lnTo>
                    <a:pt x="96" y="56"/>
                  </a:lnTo>
                  <a:lnTo>
                    <a:pt x="94" y="54"/>
                  </a:lnTo>
                  <a:lnTo>
                    <a:pt x="90" y="52"/>
                  </a:lnTo>
                  <a:lnTo>
                    <a:pt x="88" y="52"/>
                  </a:lnTo>
                  <a:lnTo>
                    <a:pt x="88" y="50"/>
                  </a:lnTo>
                  <a:lnTo>
                    <a:pt x="90" y="48"/>
                  </a:lnTo>
                  <a:lnTo>
                    <a:pt x="88" y="46"/>
                  </a:lnTo>
                  <a:lnTo>
                    <a:pt x="88" y="44"/>
                  </a:lnTo>
                  <a:lnTo>
                    <a:pt x="88" y="38"/>
                  </a:lnTo>
                  <a:lnTo>
                    <a:pt x="90" y="36"/>
                  </a:lnTo>
                  <a:lnTo>
                    <a:pt x="90" y="34"/>
                  </a:lnTo>
                  <a:lnTo>
                    <a:pt x="88" y="34"/>
                  </a:lnTo>
                  <a:lnTo>
                    <a:pt x="88" y="32"/>
                  </a:lnTo>
                  <a:lnTo>
                    <a:pt x="88" y="30"/>
                  </a:lnTo>
                  <a:lnTo>
                    <a:pt x="88" y="26"/>
                  </a:lnTo>
                  <a:lnTo>
                    <a:pt x="86" y="22"/>
                  </a:lnTo>
                  <a:lnTo>
                    <a:pt x="82" y="16"/>
                  </a:lnTo>
                  <a:lnTo>
                    <a:pt x="80" y="12"/>
                  </a:lnTo>
                  <a:lnTo>
                    <a:pt x="78" y="8"/>
                  </a:lnTo>
                  <a:lnTo>
                    <a:pt x="72" y="2"/>
                  </a:lnTo>
                  <a:lnTo>
                    <a:pt x="70" y="0"/>
                  </a:lnTo>
                  <a:lnTo>
                    <a:pt x="68" y="0"/>
                  </a:lnTo>
                  <a:lnTo>
                    <a:pt x="64" y="4"/>
                  </a:lnTo>
                  <a:lnTo>
                    <a:pt x="62" y="6"/>
                  </a:lnTo>
                  <a:lnTo>
                    <a:pt x="60" y="6"/>
                  </a:lnTo>
                  <a:lnTo>
                    <a:pt x="56" y="8"/>
                  </a:lnTo>
                  <a:lnTo>
                    <a:pt x="52" y="12"/>
                  </a:lnTo>
                  <a:lnTo>
                    <a:pt x="50" y="12"/>
                  </a:lnTo>
                  <a:lnTo>
                    <a:pt x="48" y="10"/>
                  </a:lnTo>
                  <a:lnTo>
                    <a:pt x="44" y="8"/>
                  </a:lnTo>
                  <a:lnTo>
                    <a:pt x="40" y="6"/>
                  </a:lnTo>
                  <a:lnTo>
                    <a:pt x="34" y="6"/>
                  </a:lnTo>
                  <a:lnTo>
                    <a:pt x="32" y="4"/>
                  </a:lnTo>
                  <a:lnTo>
                    <a:pt x="28" y="2"/>
                  </a:lnTo>
                  <a:lnTo>
                    <a:pt x="26" y="2"/>
                  </a:lnTo>
                  <a:lnTo>
                    <a:pt x="26" y="14"/>
                  </a:lnTo>
                  <a:lnTo>
                    <a:pt x="24" y="16"/>
                  </a:lnTo>
                  <a:lnTo>
                    <a:pt x="18" y="20"/>
                  </a:lnTo>
                  <a:lnTo>
                    <a:pt x="16" y="24"/>
                  </a:lnTo>
                  <a:lnTo>
                    <a:pt x="14" y="30"/>
                  </a:lnTo>
                  <a:lnTo>
                    <a:pt x="14" y="36"/>
                  </a:lnTo>
                  <a:lnTo>
                    <a:pt x="12" y="42"/>
                  </a:lnTo>
                  <a:lnTo>
                    <a:pt x="8" y="46"/>
                  </a:lnTo>
                  <a:lnTo>
                    <a:pt x="6" y="48"/>
                  </a:lnTo>
                  <a:lnTo>
                    <a:pt x="4" y="50"/>
                  </a:lnTo>
                  <a:lnTo>
                    <a:pt x="0" y="50"/>
                  </a:lnTo>
                  <a:lnTo>
                    <a:pt x="2" y="54"/>
                  </a:lnTo>
                  <a:lnTo>
                    <a:pt x="4" y="56"/>
                  </a:lnTo>
                  <a:lnTo>
                    <a:pt x="6" y="58"/>
                  </a:lnTo>
                  <a:lnTo>
                    <a:pt x="6" y="62"/>
                  </a:lnTo>
                  <a:lnTo>
                    <a:pt x="8" y="64"/>
                  </a:lnTo>
                  <a:lnTo>
                    <a:pt x="10" y="64"/>
                  </a:lnTo>
                  <a:lnTo>
                    <a:pt x="12" y="66"/>
                  </a:lnTo>
                  <a:lnTo>
                    <a:pt x="14" y="68"/>
                  </a:lnTo>
                  <a:lnTo>
                    <a:pt x="16" y="64"/>
                  </a:lnTo>
                  <a:lnTo>
                    <a:pt x="18" y="64"/>
                  </a:lnTo>
                  <a:lnTo>
                    <a:pt x="20" y="64"/>
                  </a:lnTo>
                  <a:lnTo>
                    <a:pt x="26" y="66"/>
                  </a:lnTo>
                  <a:lnTo>
                    <a:pt x="26" y="68"/>
                  </a:lnTo>
                  <a:lnTo>
                    <a:pt x="24" y="68"/>
                  </a:lnTo>
                  <a:lnTo>
                    <a:pt x="22" y="70"/>
                  </a:lnTo>
                  <a:lnTo>
                    <a:pt x="22" y="74"/>
                  </a:lnTo>
                  <a:lnTo>
                    <a:pt x="26" y="76"/>
                  </a:lnTo>
                  <a:lnTo>
                    <a:pt x="30" y="76"/>
                  </a:lnTo>
                  <a:lnTo>
                    <a:pt x="32" y="78"/>
                  </a:lnTo>
                  <a:lnTo>
                    <a:pt x="34" y="78"/>
                  </a:lnTo>
                  <a:lnTo>
                    <a:pt x="34" y="80"/>
                  </a:lnTo>
                  <a:lnTo>
                    <a:pt x="32" y="80"/>
                  </a:lnTo>
                  <a:lnTo>
                    <a:pt x="32" y="82"/>
                  </a:lnTo>
                  <a:lnTo>
                    <a:pt x="34" y="84"/>
                  </a:lnTo>
                  <a:lnTo>
                    <a:pt x="38" y="84"/>
                  </a:lnTo>
                  <a:lnTo>
                    <a:pt x="42" y="84"/>
                  </a:lnTo>
                  <a:lnTo>
                    <a:pt x="42" y="82"/>
                  </a:lnTo>
                  <a:lnTo>
                    <a:pt x="46" y="82"/>
                  </a:lnTo>
                  <a:lnTo>
                    <a:pt x="50" y="84"/>
                  </a:lnTo>
                  <a:lnTo>
                    <a:pt x="56" y="84"/>
                  </a:lnTo>
                  <a:lnTo>
                    <a:pt x="60" y="82"/>
                  </a:lnTo>
                  <a:lnTo>
                    <a:pt x="64" y="80"/>
                  </a:lnTo>
                  <a:lnTo>
                    <a:pt x="68" y="76"/>
                  </a:lnTo>
                  <a:lnTo>
                    <a:pt x="72" y="76"/>
                  </a:lnTo>
                  <a:lnTo>
                    <a:pt x="74" y="78"/>
                  </a:lnTo>
                  <a:lnTo>
                    <a:pt x="76" y="78"/>
                  </a:lnTo>
                  <a:lnTo>
                    <a:pt x="80" y="78"/>
                  </a:lnTo>
                  <a:lnTo>
                    <a:pt x="86" y="76"/>
                  </a:lnTo>
                  <a:lnTo>
                    <a:pt x="88" y="76"/>
                  </a:lnTo>
                  <a:lnTo>
                    <a:pt x="94" y="80"/>
                  </a:lnTo>
                  <a:lnTo>
                    <a:pt x="98" y="76"/>
                  </a:lnTo>
                  <a:lnTo>
                    <a:pt x="96" y="74"/>
                  </a:lnTo>
                  <a:lnTo>
                    <a:pt x="96" y="72"/>
                  </a:lnTo>
                  <a:lnTo>
                    <a:pt x="102" y="72"/>
                  </a:lnTo>
                  <a:lnTo>
                    <a:pt x="102" y="64"/>
                  </a:lnTo>
                  <a:lnTo>
                    <a:pt x="102" y="58"/>
                  </a:lnTo>
                  <a:lnTo>
                    <a:pt x="106" y="58"/>
                  </a:lnTo>
                  <a:lnTo>
                    <a:pt x="106" y="56"/>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1" name="Google Shape;371;p28"/>
            <p:cNvSpPr/>
            <p:nvPr/>
          </p:nvSpPr>
          <p:spPr>
            <a:xfrm>
              <a:off x="5622270" y="2252310"/>
              <a:ext cx="13918" cy="32474"/>
            </a:xfrm>
            <a:custGeom>
              <a:avLst/>
              <a:gdLst/>
              <a:ahLst/>
              <a:cxnLst/>
              <a:rect l="l" t="t" r="r" b="b"/>
              <a:pathLst>
                <a:path w="8" h="18" extrusionOk="0">
                  <a:moveTo>
                    <a:pt x="0" y="14"/>
                  </a:moveTo>
                  <a:lnTo>
                    <a:pt x="4" y="16"/>
                  </a:lnTo>
                  <a:lnTo>
                    <a:pt x="8" y="18"/>
                  </a:lnTo>
                  <a:lnTo>
                    <a:pt x="8" y="4"/>
                  </a:lnTo>
                  <a:lnTo>
                    <a:pt x="8" y="0"/>
                  </a:lnTo>
                  <a:lnTo>
                    <a:pt x="6" y="0"/>
                  </a:lnTo>
                  <a:lnTo>
                    <a:pt x="2" y="6"/>
                  </a:lnTo>
                  <a:lnTo>
                    <a:pt x="0" y="14"/>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2" name="Google Shape;372;p28"/>
            <p:cNvSpPr/>
            <p:nvPr/>
          </p:nvSpPr>
          <p:spPr>
            <a:xfrm>
              <a:off x="2998042" y="2470352"/>
              <a:ext cx="29381" cy="15464"/>
            </a:xfrm>
            <a:custGeom>
              <a:avLst/>
              <a:gdLst/>
              <a:ahLst/>
              <a:cxnLst/>
              <a:rect l="l" t="t" r="r" b="b"/>
              <a:pathLst>
                <a:path w="16" h="8" extrusionOk="0">
                  <a:moveTo>
                    <a:pt x="0" y="0"/>
                  </a:moveTo>
                  <a:lnTo>
                    <a:pt x="2" y="8"/>
                  </a:lnTo>
                  <a:lnTo>
                    <a:pt x="14" y="8"/>
                  </a:lnTo>
                  <a:lnTo>
                    <a:pt x="14" y="4"/>
                  </a:lnTo>
                  <a:lnTo>
                    <a:pt x="16" y="4"/>
                  </a:lnTo>
                  <a:lnTo>
                    <a:pt x="12" y="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3" name="Google Shape;373;p28"/>
            <p:cNvSpPr/>
            <p:nvPr/>
          </p:nvSpPr>
          <p:spPr>
            <a:xfrm>
              <a:off x="4283094" y="1769836"/>
              <a:ext cx="60309" cy="153093"/>
            </a:xfrm>
            <a:custGeom>
              <a:avLst/>
              <a:gdLst/>
              <a:ahLst/>
              <a:cxnLst/>
              <a:rect l="l" t="t" r="r" b="b"/>
              <a:pathLst>
                <a:path w="34" h="86" extrusionOk="0">
                  <a:moveTo>
                    <a:pt x="30" y="84"/>
                  </a:moveTo>
                  <a:lnTo>
                    <a:pt x="30" y="84"/>
                  </a:lnTo>
                  <a:lnTo>
                    <a:pt x="28" y="82"/>
                  </a:lnTo>
                  <a:lnTo>
                    <a:pt x="30" y="76"/>
                  </a:lnTo>
                  <a:lnTo>
                    <a:pt x="30" y="74"/>
                  </a:lnTo>
                  <a:lnTo>
                    <a:pt x="28" y="74"/>
                  </a:lnTo>
                  <a:lnTo>
                    <a:pt x="26" y="72"/>
                  </a:lnTo>
                  <a:lnTo>
                    <a:pt x="24" y="68"/>
                  </a:lnTo>
                  <a:lnTo>
                    <a:pt x="26" y="62"/>
                  </a:lnTo>
                  <a:lnTo>
                    <a:pt x="28" y="60"/>
                  </a:lnTo>
                  <a:lnTo>
                    <a:pt x="26" y="58"/>
                  </a:lnTo>
                  <a:lnTo>
                    <a:pt x="24" y="54"/>
                  </a:lnTo>
                  <a:lnTo>
                    <a:pt x="24" y="52"/>
                  </a:lnTo>
                  <a:lnTo>
                    <a:pt x="28" y="48"/>
                  </a:lnTo>
                  <a:lnTo>
                    <a:pt x="28" y="44"/>
                  </a:lnTo>
                  <a:lnTo>
                    <a:pt x="28" y="38"/>
                  </a:lnTo>
                  <a:lnTo>
                    <a:pt x="28" y="36"/>
                  </a:lnTo>
                  <a:lnTo>
                    <a:pt x="30" y="32"/>
                  </a:lnTo>
                  <a:lnTo>
                    <a:pt x="32" y="30"/>
                  </a:lnTo>
                  <a:lnTo>
                    <a:pt x="32" y="26"/>
                  </a:lnTo>
                  <a:lnTo>
                    <a:pt x="28" y="18"/>
                  </a:lnTo>
                  <a:lnTo>
                    <a:pt x="26" y="16"/>
                  </a:lnTo>
                  <a:lnTo>
                    <a:pt x="28" y="14"/>
                  </a:lnTo>
                  <a:lnTo>
                    <a:pt x="32" y="10"/>
                  </a:lnTo>
                  <a:lnTo>
                    <a:pt x="34" y="6"/>
                  </a:lnTo>
                  <a:lnTo>
                    <a:pt x="32" y="4"/>
                  </a:lnTo>
                  <a:lnTo>
                    <a:pt x="30" y="4"/>
                  </a:lnTo>
                  <a:lnTo>
                    <a:pt x="28" y="2"/>
                  </a:lnTo>
                  <a:lnTo>
                    <a:pt x="18" y="4"/>
                  </a:lnTo>
                  <a:lnTo>
                    <a:pt x="14" y="4"/>
                  </a:lnTo>
                  <a:lnTo>
                    <a:pt x="14" y="2"/>
                  </a:lnTo>
                  <a:lnTo>
                    <a:pt x="14" y="0"/>
                  </a:lnTo>
                  <a:lnTo>
                    <a:pt x="12" y="0"/>
                  </a:lnTo>
                  <a:lnTo>
                    <a:pt x="10" y="0"/>
                  </a:lnTo>
                  <a:lnTo>
                    <a:pt x="6" y="4"/>
                  </a:lnTo>
                  <a:lnTo>
                    <a:pt x="8" y="14"/>
                  </a:lnTo>
                  <a:lnTo>
                    <a:pt x="10" y="20"/>
                  </a:lnTo>
                  <a:lnTo>
                    <a:pt x="10" y="28"/>
                  </a:lnTo>
                  <a:lnTo>
                    <a:pt x="6" y="30"/>
                  </a:lnTo>
                  <a:lnTo>
                    <a:pt x="2" y="46"/>
                  </a:lnTo>
                  <a:lnTo>
                    <a:pt x="0" y="46"/>
                  </a:lnTo>
                  <a:lnTo>
                    <a:pt x="0" y="56"/>
                  </a:lnTo>
                  <a:lnTo>
                    <a:pt x="4" y="54"/>
                  </a:lnTo>
                  <a:lnTo>
                    <a:pt x="4" y="58"/>
                  </a:lnTo>
                  <a:lnTo>
                    <a:pt x="2" y="58"/>
                  </a:lnTo>
                  <a:lnTo>
                    <a:pt x="2" y="60"/>
                  </a:lnTo>
                  <a:lnTo>
                    <a:pt x="2" y="62"/>
                  </a:lnTo>
                  <a:lnTo>
                    <a:pt x="6" y="66"/>
                  </a:lnTo>
                  <a:lnTo>
                    <a:pt x="6" y="70"/>
                  </a:lnTo>
                  <a:lnTo>
                    <a:pt x="6" y="76"/>
                  </a:lnTo>
                  <a:lnTo>
                    <a:pt x="4" y="86"/>
                  </a:lnTo>
                  <a:lnTo>
                    <a:pt x="16" y="86"/>
                  </a:lnTo>
                  <a:lnTo>
                    <a:pt x="30" y="84"/>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4" name="Google Shape;374;p28"/>
            <p:cNvSpPr/>
            <p:nvPr/>
          </p:nvSpPr>
          <p:spPr>
            <a:xfrm>
              <a:off x="4805775" y="1353856"/>
              <a:ext cx="242784" cy="201031"/>
            </a:xfrm>
            <a:custGeom>
              <a:avLst/>
              <a:gdLst/>
              <a:ahLst/>
              <a:cxnLst/>
              <a:rect l="l" t="t" r="r" b="b"/>
              <a:pathLst>
                <a:path w="136" h="112" extrusionOk="0">
                  <a:moveTo>
                    <a:pt x="70" y="8"/>
                  </a:moveTo>
                  <a:lnTo>
                    <a:pt x="70" y="8"/>
                  </a:lnTo>
                  <a:lnTo>
                    <a:pt x="66" y="6"/>
                  </a:lnTo>
                  <a:lnTo>
                    <a:pt x="66" y="4"/>
                  </a:lnTo>
                  <a:lnTo>
                    <a:pt x="64" y="4"/>
                  </a:lnTo>
                  <a:lnTo>
                    <a:pt x="60" y="8"/>
                  </a:lnTo>
                  <a:lnTo>
                    <a:pt x="54" y="10"/>
                  </a:lnTo>
                  <a:lnTo>
                    <a:pt x="54" y="4"/>
                  </a:lnTo>
                  <a:lnTo>
                    <a:pt x="56" y="4"/>
                  </a:lnTo>
                  <a:lnTo>
                    <a:pt x="54" y="2"/>
                  </a:lnTo>
                  <a:lnTo>
                    <a:pt x="50" y="0"/>
                  </a:lnTo>
                  <a:lnTo>
                    <a:pt x="40" y="4"/>
                  </a:lnTo>
                  <a:lnTo>
                    <a:pt x="30" y="8"/>
                  </a:lnTo>
                  <a:lnTo>
                    <a:pt x="20" y="14"/>
                  </a:lnTo>
                  <a:lnTo>
                    <a:pt x="8" y="16"/>
                  </a:lnTo>
                  <a:lnTo>
                    <a:pt x="2" y="16"/>
                  </a:lnTo>
                  <a:lnTo>
                    <a:pt x="2" y="22"/>
                  </a:lnTo>
                  <a:lnTo>
                    <a:pt x="2" y="28"/>
                  </a:lnTo>
                  <a:lnTo>
                    <a:pt x="0" y="30"/>
                  </a:lnTo>
                  <a:lnTo>
                    <a:pt x="2" y="32"/>
                  </a:lnTo>
                  <a:lnTo>
                    <a:pt x="4" y="36"/>
                  </a:lnTo>
                  <a:lnTo>
                    <a:pt x="4" y="46"/>
                  </a:lnTo>
                  <a:lnTo>
                    <a:pt x="4" y="50"/>
                  </a:lnTo>
                  <a:lnTo>
                    <a:pt x="6" y="52"/>
                  </a:lnTo>
                  <a:lnTo>
                    <a:pt x="6" y="68"/>
                  </a:lnTo>
                  <a:lnTo>
                    <a:pt x="10" y="70"/>
                  </a:lnTo>
                  <a:lnTo>
                    <a:pt x="18" y="72"/>
                  </a:lnTo>
                  <a:lnTo>
                    <a:pt x="20" y="74"/>
                  </a:lnTo>
                  <a:lnTo>
                    <a:pt x="22" y="74"/>
                  </a:lnTo>
                  <a:lnTo>
                    <a:pt x="24" y="74"/>
                  </a:lnTo>
                  <a:lnTo>
                    <a:pt x="26" y="74"/>
                  </a:lnTo>
                  <a:lnTo>
                    <a:pt x="28" y="76"/>
                  </a:lnTo>
                  <a:lnTo>
                    <a:pt x="32" y="80"/>
                  </a:lnTo>
                  <a:lnTo>
                    <a:pt x="36" y="82"/>
                  </a:lnTo>
                  <a:lnTo>
                    <a:pt x="40" y="82"/>
                  </a:lnTo>
                  <a:lnTo>
                    <a:pt x="42" y="82"/>
                  </a:lnTo>
                  <a:lnTo>
                    <a:pt x="44" y="84"/>
                  </a:lnTo>
                  <a:lnTo>
                    <a:pt x="46" y="86"/>
                  </a:lnTo>
                  <a:lnTo>
                    <a:pt x="46" y="88"/>
                  </a:lnTo>
                  <a:lnTo>
                    <a:pt x="48" y="88"/>
                  </a:lnTo>
                  <a:lnTo>
                    <a:pt x="50" y="90"/>
                  </a:lnTo>
                  <a:lnTo>
                    <a:pt x="52" y="94"/>
                  </a:lnTo>
                  <a:lnTo>
                    <a:pt x="56" y="94"/>
                  </a:lnTo>
                  <a:lnTo>
                    <a:pt x="60" y="94"/>
                  </a:lnTo>
                  <a:lnTo>
                    <a:pt x="64" y="94"/>
                  </a:lnTo>
                  <a:lnTo>
                    <a:pt x="70" y="98"/>
                  </a:lnTo>
                  <a:lnTo>
                    <a:pt x="76" y="100"/>
                  </a:lnTo>
                  <a:lnTo>
                    <a:pt x="78" y="100"/>
                  </a:lnTo>
                  <a:lnTo>
                    <a:pt x="80" y="98"/>
                  </a:lnTo>
                  <a:lnTo>
                    <a:pt x="80" y="96"/>
                  </a:lnTo>
                  <a:lnTo>
                    <a:pt x="82" y="96"/>
                  </a:lnTo>
                  <a:lnTo>
                    <a:pt x="88" y="96"/>
                  </a:lnTo>
                  <a:lnTo>
                    <a:pt x="94" y="92"/>
                  </a:lnTo>
                  <a:lnTo>
                    <a:pt x="96" y="90"/>
                  </a:lnTo>
                  <a:lnTo>
                    <a:pt x="100" y="90"/>
                  </a:lnTo>
                  <a:lnTo>
                    <a:pt x="104" y="94"/>
                  </a:lnTo>
                  <a:lnTo>
                    <a:pt x="108" y="96"/>
                  </a:lnTo>
                  <a:lnTo>
                    <a:pt x="110" y="98"/>
                  </a:lnTo>
                  <a:lnTo>
                    <a:pt x="114" y="100"/>
                  </a:lnTo>
                  <a:lnTo>
                    <a:pt x="116" y="102"/>
                  </a:lnTo>
                  <a:lnTo>
                    <a:pt x="118" y="106"/>
                  </a:lnTo>
                  <a:lnTo>
                    <a:pt x="120" y="110"/>
                  </a:lnTo>
                  <a:lnTo>
                    <a:pt x="122" y="112"/>
                  </a:lnTo>
                  <a:lnTo>
                    <a:pt x="126" y="110"/>
                  </a:lnTo>
                  <a:lnTo>
                    <a:pt x="130" y="108"/>
                  </a:lnTo>
                  <a:lnTo>
                    <a:pt x="130" y="106"/>
                  </a:lnTo>
                  <a:lnTo>
                    <a:pt x="128" y="102"/>
                  </a:lnTo>
                  <a:lnTo>
                    <a:pt x="128" y="100"/>
                  </a:lnTo>
                  <a:lnTo>
                    <a:pt x="128" y="98"/>
                  </a:lnTo>
                  <a:lnTo>
                    <a:pt x="132" y="90"/>
                  </a:lnTo>
                  <a:lnTo>
                    <a:pt x="136" y="82"/>
                  </a:lnTo>
                  <a:lnTo>
                    <a:pt x="132" y="78"/>
                  </a:lnTo>
                  <a:lnTo>
                    <a:pt x="130" y="76"/>
                  </a:lnTo>
                  <a:lnTo>
                    <a:pt x="130" y="72"/>
                  </a:lnTo>
                  <a:lnTo>
                    <a:pt x="132" y="68"/>
                  </a:lnTo>
                  <a:lnTo>
                    <a:pt x="132" y="64"/>
                  </a:lnTo>
                  <a:lnTo>
                    <a:pt x="132" y="62"/>
                  </a:lnTo>
                  <a:lnTo>
                    <a:pt x="134" y="60"/>
                  </a:lnTo>
                  <a:lnTo>
                    <a:pt x="132" y="54"/>
                  </a:lnTo>
                  <a:lnTo>
                    <a:pt x="132" y="52"/>
                  </a:lnTo>
                  <a:lnTo>
                    <a:pt x="132" y="50"/>
                  </a:lnTo>
                  <a:lnTo>
                    <a:pt x="132" y="40"/>
                  </a:lnTo>
                  <a:lnTo>
                    <a:pt x="134" y="36"/>
                  </a:lnTo>
                  <a:lnTo>
                    <a:pt x="136" y="32"/>
                  </a:lnTo>
                  <a:lnTo>
                    <a:pt x="136" y="30"/>
                  </a:lnTo>
                  <a:lnTo>
                    <a:pt x="132" y="24"/>
                  </a:lnTo>
                  <a:lnTo>
                    <a:pt x="132" y="20"/>
                  </a:lnTo>
                  <a:lnTo>
                    <a:pt x="132" y="18"/>
                  </a:lnTo>
                  <a:lnTo>
                    <a:pt x="130" y="16"/>
                  </a:lnTo>
                  <a:lnTo>
                    <a:pt x="120" y="14"/>
                  </a:lnTo>
                  <a:lnTo>
                    <a:pt x="114" y="14"/>
                  </a:lnTo>
                  <a:lnTo>
                    <a:pt x="108" y="16"/>
                  </a:lnTo>
                  <a:lnTo>
                    <a:pt x="100" y="16"/>
                  </a:lnTo>
                  <a:lnTo>
                    <a:pt x="94" y="16"/>
                  </a:lnTo>
                  <a:lnTo>
                    <a:pt x="84" y="14"/>
                  </a:lnTo>
                  <a:lnTo>
                    <a:pt x="74" y="10"/>
                  </a:lnTo>
                  <a:lnTo>
                    <a:pt x="70" y="6"/>
                  </a:lnTo>
                  <a:lnTo>
                    <a:pt x="70" y="8"/>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5" name="Google Shape;375;p28"/>
            <p:cNvSpPr/>
            <p:nvPr/>
          </p:nvSpPr>
          <p:spPr>
            <a:xfrm>
              <a:off x="7204230" y="2731692"/>
              <a:ext cx="106701" cy="108247"/>
            </a:xfrm>
            <a:custGeom>
              <a:avLst/>
              <a:gdLst/>
              <a:ahLst/>
              <a:cxnLst/>
              <a:rect l="l" t="t" r="r" b="b"/>
              <a:pathLst>
                <a:path w="60" h="60" extrusionOk="0">
                  <a:moveTo>
                    <a:pt x="46" y="0"/>
                  </a:moveTo>
                  <a:lnTo>
                    <a:pt x="46" y="0"/>
                  </a:lnTo>
                  <a:lnTo>
                    <a:pt x="44" y="6"/>
                  </a:lnTo>
                  <a:lnTo>
                    <a:pt x="46" y="10"/>
                  </a:lnTo>
                  <a:lnTo>
                    <a:pt x="42" y="10"/>
                  </a:lnTo>
                  <a:lnTo>
                    <a:pt x="38" y="10"/>
                  </a:lnTo>
                  <a:lnTo>
                    <a:pt x="38" y="16"/>
                  </a:lnTo>
                  <a:lnTo>
                    <a:pt x="32" y="16"/>
                  </a:lnTo>
                  <a:lnTo>
                    <a:pt x="24" y="18"/>
                  </a:lnTo>
                  <a:lnTo>
                    <a:pt x="24" y="20"/>
                  </a:lnTo>
                  <a:lnTo>
                    <a:pt x="22" y="20"/>
                  </a:lnTo>
                  <a:lnTo>
                    <a:pt x="22" y="16"/>
                  </a:lnTo>
                  <a:lnTo>
                    <a:pt x="20" y="14"/>
                  </a:lnTo>
                  <a:lnTo>
                    <a:pt x="14" y="14"/>
                  </a:lnTo>
                  <a:lnTo>
                    <a:pt x="12" y="16"/>
                  </a:lnTo>
                  <a:lnTo>
                    <a:pt x="10" y="18"/>
                  </a:lnTo>
                  <a:lnTo>
                    <a:pt x="6" y="20"/>
                  </a:lnTo>
                  <a:lnTo>
                    <a:pt x="2" y="22"/>
                  </a:lnTo>
                  <a:lnTo>
                    <a:pt x="2" y="26"/>
                  </a:lnTo>
                  <a:lnTo>
                    <a:pt x="2" y="32"/>
                  </a:lnTo>
                  <a:lnTo>
                    <a:pt x="0" y="32"/>
                  </a:lnTo>
                  <a:lnTo>
                    <a:pt x="0" y="34"/>
                  </a:lnTo>
                  <a:lnTo>
                    <a:pt x="2" y="36"/>
                  </a:lnTo>
                  <a:lnTo>
                    <a:pt x="2" y="38"/>
                  </a:lnTo>
                  <a:lnTo>
                    <a:pt x="8" y="30"/>
                  </a:lnTo>
                  <a:lnTo>
                    <a:pt x="8" y="28"/>
                  </a:lnTo>
                  <a:lnTo>
                    <a:pt x="10" y="28"/>
                  </a:lnTo>
                  <a:lnTo>
                    <a:pt x="12" y="30"/>
                  </a:lnTo>
                  <a:lnTo>
                    <a:pt x="10" y="32"/>
                  </a:lnTo>
                  <a:lnTo>
                    <a:pt x="28" y="32"/>
                  </a:lnTo>
                  <a:lnTo>
                    <a:pt x="28" y="36"/>
                  </a:lnTo>
                  <a:lnTo>
                    <a:pt x="24" y="38"/>
                  </a:lnTo>
                  <a:lnTo>
                    <a:pt x="26" y="46"/>
                  </a:lnTo>
                  <a:lnTo>
                    <a:pt x="26" y="48"/>
                  </a:lnTo>
                  <a:lnTo>
                    <a:pt x="30" y="50"/>
                  </a:lnTo>
                  <a:lnTo>
                    <a:pt x="34" y="54"/>
                  </a:lnTo>
                  <a:lnTo>
                    <a:pt x="42" y="54"/>
                  </a:lnTo>
                  <a:lnTo>
                    <a:pt x="42" y="60"/>
                  </a:lnTo>
                  <a:lnTo>
                    <a:pt x="44" y="58"/>
                  </a:lnTo>
                  <a:lnTo>
                    <a:pt x="48" y="56"/>
                  </a:lnTo>
                  <a:lnTo>
                    <a:pt x="46" y="42"/>
                  </a:lnTo>
                  <a:lnTo>
                    <a:pt x="50" y="44"/>
                  </a:lnTo>
                  <a:lnTo>
                    <a:pt x="50" y="46"/>
                  </a:lnTo>
                  <a:lnTo>
                    <a:pt x="50" y="42"/>
                  </a:lnTo>
                  <a:lnTo>
                    <a:pt x="48" y="38"/>
                  </a:lnTo>
                  <a:lnTo>
                    <a:pt x="48" y="36"/>
                  </a:lnTo>
                  <a:lnTo>
                    <a:pt x="50" y="36"/>
                  </a:lnTo>
                  <a:lnTo>
                    <a:pt x="54" y="28"/>
                  </a:lnTo>
                  <a:lnTo>
                    <a:pt x="58" y="24"/>
                  </a:lnTo>
                  <a:lnTo>
                    <a:pt x="60" y="20"/>
                  </a:lnTo>
                  <a:lnTo>
                    <a:pt x="58" y="18"/>
                  </a:lnTo>
                  <a:lnTo>
                    <a:pt x="56" y="14"/>
                  </a:lnTo>
                  <a:lnTo>
                    <a:pt x="54" y="10"/>
                  </a:lnTo>
                  <a:lnTo>
                    <a:pt x="52" y="0"/>
                  </a:lnTo>
                  <a:lnTo>
                    <a:pt x="46"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6" name="Google Shape;376;p28"/>
            <p:cNvSpPr/>
            <p:nvPr/>
          </p:nvSpPr>
          <p:spPr>
            <a:xfrm>
              <a:off x="7253714" y="2710043"/>
              <a:ext cx="13918" cy="10825"/>
            </a:xfrm>
            <a:custGeom>
              <a:avLst/>
              <a:gdLst/>
              <a:ahLst/>
              <a:cxnLst/>
              <a:rect l="l" t="t" r="r" b="b"/>
              <a:pathLst>
                <a:path w="8" h="6" extrusionOk="0">
                  <a:moveTo>
                    <a:pt x="4" y="0"/>
                  </a:moveTo>
                  <a:lnTo>
                    <a:pt x="4" y="0"/>
                  </a:lnTo>
                  <a:lnTo>
                    <a:pt x="0" y="2"/>
                  </a:lnTo>
                  <a:lnTo>
                    <a:pt x="0" y="6"/>
                  </a:lnTo>
                  <a:lnTo>
                    <a:pt x="4" y="6"/>
                  </a:lnTo>
                  <a:lnTo>
                    <a:pt x="8" y="6"/>
                  </a:lnTo>
                  <a:lnTo>
                    <a:pt x="8" y="4"/>
                  </a:lnTo>
                  <a:lnTo>
                    <a:pt x="6" y="0"/>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7" name="Google Shape;377;p28"/>
            <p:cNvSpPr/>
            <p:nvPr/>
          </p:nvSpPr>
          <p:spPr>
            <a:xfrm>
              <a:off x="7232065" y="2710043"/>
              <a:ext cx="7732" cy="7732"/>
            </a:xfrm>
            <a:custGeom>
              <a:avLst/>
              <a:gdLst/>
              <a:ahLst/>
              <a:cxnLst/>
              <a:rect l="l" t="t" r="r" b="b"/>
              <a:pathLst>
                <a:path w="4" h="4" extrusionOk="0">
                  <a:moveTo>
                    <a:pt x="4" y="0"/>
                  </a:moveTo>
                  <a:lnTo>
                    <a:pt x="4" y="0"/>
                  </a:lnTo>
                  <a:lnTo>
                    <a:pt x="2" y="4"/>
                  </a:lnTo>
                  <a:lnTo>
                    <a:pt x="0" y="4"/>
                  </a:lnTo>
                  <a:lnTo>
                    <a:pt x="2" y="4"/>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8" name="Google Shape;378;p28"/>
            <p:cNvSpPr/>
            <p:nvPr/>
          </p:nvSpPr>
          <p:spPr>
            <a:xfrm>
              <a:off x="7210415" y="2693032"/>
              <a:ext cx="46392" cy="43299"/>
            </a:xfrm>
            <a:custGeom>
              <a:avLst/>
              <a:gdLst/>
              <a:ahLst/>
              <a:cxnLst/>
              <a:rect l="l" t="t" r="r" b="b"/>
              <a:pathLst>
                <a:path w="26" h="24" extrusionOk="0">
                  <a:moveTo>
                    <a:pt x="10" y="0"/>
                  </a:moveTo>
                  <a:lnTo>
                    <a:pt x="10" y="0"/>
                  </a:lnTo>
                  <a:lnTo>
                    <a:pt x="8" y="12"/>
                  </a:lnTo>
                  <a:lnTo>
                    <a:pt x="4" y="10"/>
                  </a:lnTo>
                  <a:lnTo>
                    <a:pt x="0" y="12"/>
                  </a:lnTo>
                  <a:lnTo>
                    <a:pt x="2" y="16"/>
                  </a:lnTo>
                  <a:lnTo>
                    <a:pt x="2" y="18"/>
                  </a:lnTo>
                  <a:lnTo>
                    <a:pt x="8" y="20"/>
                  </a:lnTo>
                  <a:lnTo>
                    <a:pt x="10" y="22"/>
                  </a:lnTo>
                  <a:lnTo>
                    <a:pt x="14" y="24"/>
                  </a:lnTo>
                  <a:lnTo>
                    <a:pt x="12" y="20"/>
                  </a:lnTo>
                  <a:lnTo>
                    <a:pt x="12" y="16"/>
                  </a:lnTo>
                  <a:lnTo>
                    <a:pt x="14" y="18"/>
                  </a:lnTo>
                  <a:lnTo>
                    <a:pt x="16" y="18"/>
                  </a:lnTo>
                  <a:lnTo>
                    <a:pt x="22" y="12"/>
                  </a:lnTo>
                  <a:lnTo>
                    <a:pt x="26" y="8"/>
                  </a:lnTo>
                  <a:lnTo>
                    <a:pt x="26" y="4"/>
                  </a:lnTo>
                  <a:lnTo>
                    <a:pt x="26" y="2"/>
                  </a:lnTo>
                  <a:lnTo>
                    <a:pt x="22" y="0"/>
                  </a:lnTo>
                  <a:lnTo>
                    <a:pt x="18" y="8"/>
                  </a:lnTo>
                  <a:lnTo>
                    <a:pt x="18" y="6"/>
                  </a:lnTo>
                  <a:lnTo>
                    <a:pt x="18" y="0"/>
                  </a:lnTo>
                  <a:lnTo>
                    <a:pt x="1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9" name="Google Shape;379;p28"/>
            <p:cNvSpPr/>
            <p:nvPr/>
          </p:nvSpPr>
          <p:spPr>
            <a:xfrm>
              <a:off x="7267632" y="2679115"/>
              <a:ext cx="21649" cy="35567"/>
            </a:xfrm>
            <a:custGeom>
              <a:avLst/>
              <a:gdLst/>
              <a:ahLst/>
              <a:cxnLst/>
              <a:rect l="l" t="t" r="r" b="b"/>
              <a:pathLst>
                <a:path w="12" h="20" extrusionOk="0">
                  <a:moveTo>
                    <a:pt x="0" y="0"/>
                  </a:moveTo>
                  <a:lnTo>
                    <a:pt x="0" y="0"/>
                  </a:lnTo>
                  <a:lnTo>
                    <a:pt x="0" y="2"/>
                  </a:lnTo>
                  <a:lnTo>
                    <a:pt x="4" y="4"/>
                  </a:lnTo>
                  <a:lnTo>
                    <a:pt x="4" y="8"/>
                  </a:lnTo>
                  <a:lnTo>
                    <a:pt x="4" y="14"/>
                  </a:lnTo>
                  <a:lnTo>
                    <a:pt x="8" y="16"/>
                  </a:lnTo>
                  <a:lnTo>
                    <a:pt x="12" y="20"/>
                  </a:lnTo>
                  <a:lnTo>
                    <a:pt x="12" y="16"/>
                  </a:lnTo>
                  <a:lnTo>
                    <a:pt x="10" y="16"/>
                  </a:lnTo>
                  <a:lnTo>
                    <a:pt x="10" y="2"/>
                  </a:lnTo>
                  <a:lnTo>
                    <a:pt x="4" y="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0" name="Google Shape;380;p28"/>
            <p:cNvSpPr/>
            <p:nvPr/>
          </p:nvSpPr>
          <p:spPr>
            <a:xfrm>
              <a:off x="7100622" y="2679115"/>
              <a:ext cx="57217" cy="78866"/>
            </a:xfrm>
            <a:custGeom>
              <a:avLst/>
              <a:gdLst/>
              <a:ahLst/>
              <a:cxnLst/>
              <a:rect l="l" t="t" r="r" b="b"/>
              <a:pathLst>
                <a:path w="32" h="44" extrusionOk="0">
                  <a:moveTo>
                    <a:pt x="28" y="0"/>
                  </a:moveTo>
                  <a:lnTo>
                    <a:pt x="28" y="0"/>
                  </a:lnTo>
                  <a:lnTo>
                    <a:pt x="28" y="4"/>
                  </a:lnTo>
                  <a:lnTo>
                    <a:pt x="28" y="8"/>
                  </a:lnTo>
                  <a:lnTo>
                    <a:pt x="24" y="8"/>
                  </a:lnTo>
                  <a:lnTo>
                    <a:pt x="20" y="20"/>
                  </a:lnTo>
                  <a:lnTo>
                    <a:pt x="16" y="28"/>
                  </a:lnTo>
                  <a:lnTo>
                    <a:pt x="14" y="32"/>
                  </a:lnTo>
                  <a:lnTo>
                    <a:pt x="6" y="36"/>
                  </a:lnTo>
                  <a:lnTo>
                    <a:pt x="4" y="36"/>
                  </a:lnTo>
                  <a:lnTo>
                    <a:pt x="2" y="38"/>
                  </a:lnTo>
                  <a:lnTo>
                    <a:pt x="0" y="44"/>
                  </a:lnTo>
                  <a:lnTo>
                    <a:pt x="2" y="44"/>
                  </a:lnTo>
                  <a:lnTo>
                    <a:pt x="10" y="40"/>
                  </a:lnTo>
                  <a:lnTo>
                    <a:pt x="16" y="36"/>
                  </a:lnTo>
                  <a:lnTo>
                    <a:pt x="18" y="30"/>
                  </a:lnTo>
                  <a:lnTo>
                    <a:pt x="20" y="24"/>
                  </a:lnTo>
                  <a:lnTo>
                    <a:pt x="26" y="20"/>
                  </a:lnTo>
                  <a:lnTo>
                    <a:pt x="30" y="16"/>
                  </a:lnTo>
                  <a:lnTo>
                    <a:pt x="32" y="14"/>
                  </a:lnTo>
                  <a:lnTo>
                    <a:pt x="28"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1" name="Google Shape;381;p28"/>
            <p:cNvSpPr/>
            <p:nvPr/>
          </p:nvSpPr>
          <p:spPr>
            <a:xfrm>
              <a:off x="7207323" y="2671383"/>
              <a:ext cx="21649" cy="29381"/>
            </a:xfrm>
            <a:custGeom>
              <a:avLst/>
              <a:gdLst/>
              <a:ahLst/>
              <a:cxnLst/>
              <a:rect l="l" t="t" r="r" b="b"/>
              <a:pathLst>
                <a:path w="12" h="16" extrusionOk="0">
                  <a:moveTo>
                    <a:pt x="0" y="0"/>
                  </a:moveTo>
                  <a:lnTo>
                    <a:pt x="0" y="0"/>
                  </a:lnTo>
                  <a:lnTo>
                    <a:pt x="0" y="10"/>
                  </a:lnTo>
                  <a:lnTo>
                    <a:pt x="0" y="16"/>
                  </a:lnTo>
                  <a:lnTo>
                    <a:pt x="2" y="16"/>
                  </a:lnTo>
                  <a:lnTo>
                    <a:pt x="10" y="14"/>
                  </a:lnTo>
                  <a:lnTo>
                    <a:pt x="12" y="8"/>
                  </a:lnTo>
                  <a:lnTo>
                    <a:pt x="12" y="4"/>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2" name="Google Shape;382;p28"/>
            <p:cNvSpPr/>
            <p:nvPr/>
          </p:nvSpPr>
          <p:spPr>
            <a:xfrm>
              <a:off x="7232065" y="2652826"/>
              <a:ext cx="21649" cy="15464"/>
            </a:xfrm>
            <a:custGeom>
              <a:avLst/>
              <a:gdLst/>
              <a:ahLst/>
              <a:cxnLst/>
              <a:rect l="l" t="t" r="r" b="b"/>
              <a:pathLst>
                <a:path w="12" h="8" extrusionOk="0">
                  <a:moveTo>
                    <a:pt x="2" y="0"/>
                  </a:moveTo>
                  <a:lnTo>
                    <a:pt x="2" y="0"/>
                  </a:lnTo>
                  <a:lnTo>
                    <a:pt x="2" y="2"/>
                  </a:lnTo>
                  <a:lnTo>
                    <a:pt x="2" y="4"/>
                  </a:lnTo>
                  <a:lnTo>
                    <a:pt x="0" y="6"/>
                  </a:lnTo>
                  <a:lnTo>
                    <a:pt x="10" y="8"/>
                  </a:lnTo>
                  <a:lnTo>
                    <a:pt x="12" y="8"/>
                  </a:lnTo>
                  <a:lnTo>
                    <a:pt x="8" y="4"/>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3" name="Google Shape;383;p28"/>
            <p:cNvSpPr/>
            <p:nvPr/>
          </p:nvSpPr>
          <p:spPr>
            <a:xfrm>
              <a:off x="7157838" y="2652826"/>
              <a:ext cx="10825" cy="10825"/>
            </a:xfrm>
            <a:custGeom>
              <a:avLst/>
              <a:gdLst/>
              <a:ahLst/>
              <a:cxnLst/>
              <a:rect l="l" t="t" r="r" b="b"/>
              <a:pathLst>
                <a:path w="6" h="6" extrusionOk="0">
                  <a:moveTo>
                    <a:pt x="0" y="0"/>
                  </a:moveTo>
                  <a:lnTo>
                    <a:pt x="0" y="0"/>
                  </a:lnTo>
                  <a:lnTo>
                    <a:pt x="4" y="6"/>
                  </a:lnTo>
                  <a:lnTo>
                    <a:pt x="6" y="6"/>
                  </a:lnTo>
                  <a:lnTo>
                    <a:pt x="6" y="4"/>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4" name="Google Shape;384;p28"/>
            <p:cNvSpPr/>
            <p:nvPr/>
          </p:nvSpPr>
          <p:spPr>
            <a:xfrm>
              <a:off x="7207323" y="2646641"/>
              <a:ext cx="7732" cy="6186"/>
            </a:xfrm>
            <a:custGeom>
              <a:avLst/>
              <a:gdLst/>
              <a:ahLst/>
              <a:cxnLst/>
              <a:rect l="l" t="t" r="r" b="b"/>
              <a:pathLst>
                <a:path w="4" h="4" extrusionOk="0">
                  <a:moveTo>
                    <a:pt x="0" y="0"/>
                  </a:moveTo>
                  <a:lnTo>
                    <a:pt x="0" y="4"/>
                  </a:lnTo>
                  <a:lnTo>
                    <a:pt x="4" y="4"/>
                  </a:lnTo>
                  <a:lnTo>
                    <a:pt x="2" y="4"/>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5" name="Google Shape;385;p28"/>
            <p:cNvSpPr/>
            <p:nvPr/>
          </p:nvSpPr>
          <p:spPr>
            <a:xfrm>
              <a:off x="7267632" y="2638909"/>
              <a:ext cx="18557" cy="35567"/>
            </a:xfrm>
            <a:custGeom>
              <a:avLst/>
              <a:gdLst/>
              <a:ahLst/>
              <a:cxnLst/>
              <a:rect l="l" t="t" r="r" b="b"/>
              <a:pathLst>
                <a:path w="10" h="20" extrusionOk="0">
                  <a:moveTo>
                    <a:pt x="0" y="0"/>
                  </a:moveTo>
                  <a:lnTo>
                    <a:pt x="0" y="0"/>
                  </a:lnTo>
                  <a:lnTo>
                    <a:pt x="0" y="6"/>
                  </a:lnTo>
                  <a:lnTo>
                    <a:pt x="0" y="8"/>
                  </a:lnTo>
                  <a:lnTo>
                    <a:pt x="4" y="14"/>
                  </a:lnTo>
                  <a:lnTo>
                    <a:pt x="4" y="16"/>
                  </a:lnTo>
                  <a:lnTo>
                    <a:pt x="4" y="18"/>
                  </a:lnTo>
                  <a:lnTo>
                    <a:pt x="8" y="20"/>
                  </a:lnTo>
                  <a:lnTo>
                    <a:pt x="10" y="20"/>
                  </a:lnTo>
                  <a:lnTo>
                    <a:pt x="8" y="16"/>
                  </a:lnTo>
                  <a:lnTo>
                    <a:pt x="8" y="10"/>
                  </a:lnTo>
                  <a:lnTo>
                    <a:pt x="8" y="4"/>
                  </a:lnTo>
                  <a:lnTo>
                    <a:pt x="8" y="0"/>
                  </a:lnTo>
                  <a:lnTo>
                    <a:pt x="4"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6" name="Google Shape;386;p28"/>
            <p:cNvSpPr/>
            <p:nvPr/>
          </p:nvSpPr>
          <p:spPr>
            <a:xfrm>
              <a:off x="7171756" y="2617259"/>
              <a:ext cx="27835" cy="32474"/>
            </a:xfrm>
            <a:custGeom>
              <a:avLst/>
              <a:gdLst/>
              <a:ahLst/>
              <a:cxnLst/>
              <a:rect l="l" t="t" r="r" b="b"/>
              <a:pathLst>
                <a:path w="16" h="18" extrusionOk="0">
                  <a:moveTo>
                    <a:pt x="2" y="0"/>
                  </a:moveTo>
                  <a:lnTo>
                    <a:pt x="2" y="0"/>
                  </a:lnTo>
                  <a:lnTo>
                    <a:pt x="2" y="2"/>
                  </a:lnTo>
                  <a:lnTo>
                    <a:pt x="0" y="4"/>
                  </a:lnTo>
                  <a:lnTo>
                    <a:pt x="12" y="10"/>
                  </a:lnTo>
                  <a:lnTo>
                    <a:pt x="12" y="14"/>
                  </a:lnTo>
                  <a:lnTo>
                    <a:pt x="12" y="18"/>
                  </a:lnTo>
                  <a:lnTo>
                    <a:pt x="16" y="18"/>
                  </a:lnTo>
                  <a:lnTo>
                    <a:pt x="14" y="8"/>
                  </a:lnTo>
                  <a:lnTo>
                    <a:pt x="14" y="4"/>
                  </a:lnTo>
                  <a:lnTo>
                    <a:pt x="12" y="2"/>
                  </a:lnTo>
                  <a:lnTo>
                    <a:pt x="6"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7" name="Google Shape;387;p28"/>
            <p:cNvSpPr/>
            <p:nvPr/>
          </p:nvSpPr>
          <p:spPr>
            <a:xfrm>
              <a:off x="7261446" y="2606434"/>
              <a:ext cx="3093" cy="7732"/>
            </a:xfrm>
            <a:custGeom>
              <a:avLst/>
              <a:gdLst/>
              <a:ahLst/>
              <a:cxnLst/>
              <a:rect l="l" t="t" r="r" b="b"/>
              <a:pathLst>
                <a:path w="2" h="4" extrusionOk="0">
                  <a:moveTo>
                    <a:pt x="0" y="0"/>
                  </a:moveTo>
                  <a:lnTo>
                    <a:pt x="2" y="4"/>
                  </a:lnTo>
                  <a:lnTo>
                    <a:pt x="2"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8" name="Google Shape;388;p28"/>
            <p:cNvSpPr/>
            <p:nvPr/>
          </p:nvSpPr>
          <p:spPr>
            <a:xfrm>
              <a:off x="7157838" y="2470352"/>
              <a:ext cx="98969" cy="168557"/>
            </a:xfrm>
            <a:custGeom>
              <a:avLst/>
              <a:gdLst/>
              <a:ahLst/>
              <a:cxnLst/>
              <a:rect l="l" t="t" r="r" b="b"/>
              <a:pathLst>
                <a:path w="56" h="94" extrusionOk="0">
                  <a:moveTo>
                    <a:pt x="14" y="0"/>
                  </a:moveTo>
                  <a:lnTo>
                    <a:pt x="14" y="0"/>
                  </a:lnTo>
                  <a:lnTo>
                    <a:pt x="12" y="16"/>
                  </a:lnTo>
                  <a:lnTo>
                    <a:pt x="12" y="30"/>
                  </a:lnTo>
                  <a:lnTo>
                    <a:pt x="8" y="32"/>
                  </a:lnTo>
                  <a:lnTo>
                    <a:pt x="8" y="38"/>
                  </a:lnTo>
                  <a:lnTo>
                    <a:pt x="10" y="36"/>
                  </a:lnTo>
                  <a:lnTo>
                    <a:pt x="10" y="38"/>
                  </a:lnTo>
                  <a:lnTo>
                    <a:pt x="10" y="42"/>
                  </a:lnTo>
                  <a:lnTo>
                    <a:pt x="6" y="42"/>
                  </a:lnTo>
                  <a:lnTo>
                    <a:pt x="2" y="40"/>
                  </a:lnTo>
                  <a:lnTo>
                    <a:pt x="0" y="42"/>
                  </a:lnTo>
                  <a:lnTo>
                    <a:pt x="0" y="46"/>
                  </a:lnTo>
                  <a:lnTo>
                    <a:pt x="4" y="46"/>
                  </a:lnTo>
                  <a:lnTo>
                    <a:pt x="6" y="56"/>
                  </a:lnTo>
                  <a:lnTo>
                    <a:pt x="10" y="64"/>
                  </a:lnTo>
                  <a:lnTo>
                    <a:pt x="12" y="62"/>
                  </a:lnTo>
                  <a:lnTo>
                    <a:pt x="14" y="60"/>
                  </a:lnTo>
                  <a:lnTo>
                    <a:pt x="16" y="60"/>
                  </a:lnTo>
                  <a:lnTo>
                    <a:pt x="14" y="72"/>
                  </a:lnTo>
                  <a:lnTo>
                    <a:pt x="18" y="82"/>
                  </a:lnTo>
                  <a:lnTo>
                    <a:pt x="30" y="78"/>
                  </a:lnTo>
                  <a:lnTo>
                    <a:pt x="32" y="80"/>
                  </a:lnTo>
                  <a:lnTo>
                    <a:pt x="38" y="86"/>
                  </a:lnTo>
                  <a:lnTo>
                    <a:pt x="36" y="78"/>
                  </a:lnTo>
                  <a:lnTo>
                    <a:pt x="36" y="76"/>
                  </a:lnTo>
                  <a:lnTo>
                    <a:pt x="38" y="78"/>
                  </a:lnTo>
                  <a:lnTo>
                    <a:pt x="44" y="84"/>
                  </a:lnTo>
                  <a:lnTo>
                    <a:pt x="50" y="92"/>
                  </a:lnTo>
                  <a:lnTo>
                    <a:pt x="54" y="94"/>
                  </a:lnTo>
                  <a:lnTo>
                    <a:pt x="54" y="92"/>
                  </a:lnTo>
                  <a:lnTo>
                    <a:pt x="56" y="90"/>
                  </a:lnTo>
                  <a:lnTo>
                    <a:pt x="52" y="80"/>
                  </a:lnTo>
                  <a:lnTo>
                    <a:pt x="50" y="72"/>
                  </a:lnTo>
                  <a:lnTo>
                    <a:pt x="42" y="74"/>
                  </a:lnTo>
                  <a:lnTo>
                    <a:pt x="42" y="68"/>
                  </a:lnTo>
                  <a:lnTo>
                    <a:pt x="26" y="72"/>
                  </a:lnTo>
                  <a:lnTo>
                    <a:pt x="24" y="62"/>
                  </a:lnTo>
                  <a:lnTo>
                    <a:pt x="22" y="60"/>
                  </a:lnTo>
                  <a:lnTo>
                    <a:pt x="22" y="56"/>
                  </a:lnTo>
                  <a:lnTo>
                    <a:pt x="24" y="54"/>
                  </a:lnTo>
                  <a:lnTo>
                    <a:pt x="22" y="52"/>
                  </a:lnTo>
                  <a:lnTo>
                    <a:pt x="22" y="46"/>
                  </a:lnTo>
                  <a:lnTo>
                    <a:pt x="24" y="46"/>
                  </a:lnTo>
                  <a:lnTo>
                    <a:pt x="30" y="36"/>
                  </a:lnTo>
                  <a:lnTo>
                    <a:pt x="36" y="28"/>
                  </a:lnTo>
                  <a:lnTo>
                    <a:pt x="36" y="26"/>
                  </a:lnTo>
                  <a:lnTo>
                    <a:pt x="34" y="22"/>
                  </a:lnTo>
                  <a:lnTo>
                    <a:pt x="30" y="18"/>
                  </a:lnTo>
                  <a:lnTo>
                    <a:pt x="30" y="12"/>
                  </a:lnTo>
                  <a:lnTo>
                    <a:pt x="32" y="8"/>
                  </a:lnTo>
                  <a:lnTo>
                    <a:pt x="32" y="0"/>
                  </a:lnTo>
                  <a:lnTo>
                    <a:pt x="30" y="2"/>
                  </a:lnTo>
                  <a:lnTo>
                    <a:pt x="28" y="4"/>
                  </a:lnTo>
                  <a:lnTo>
                    <a:pt x="24" y="6"/>
                  </a:lnTo>
                  <a:lnTo>
                    <a:pt x="20" y="4"/>
                  </a:lnTo>
                  <a:lnTo>
                    <a:pt x="1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9" name="Google Shape;389;p28"/>
            <p:cNvSpPr/>
            <p:nvPr/>
          </p:nvSpPr>
          <p:spPr>
            <a:xfrm>
              <a:off x="2676392" y="2993032"/>
              <a:ext cx="269072" cy="494846"/>
            </a:xfrm>
            <a:custGeom>
              <a:avLst/>
              <a:gdLst/>
              <a:ahLst/>
              <a:cxnLst/>
              <a:rect l="l" t="t" r="r" b="b"/>
              <a:pathLst>
                <a:path w="150" h="276" extrusionOk="0">
                  <a:moveTo>
                    <a:pt x="70" y="0"/>
                  </a:moveTo>
                  <a:lnTo>
                    <a:pt x="64" y="4"/>
                  </a:lnTo>
                  <a:lnTo>
                    <a:pt x="68" y="6"/>
                  </a:lnTo>
                  <a:lnTo>
                    <a:pt x="70" y="14"/>
                  </a:lnTo>
                  <a:lnTo>
                    <a:pt x="70" y="22"/>
                  </a:lnTo>
                  <a:lnTo>
                    <a:pt x="68" y="22"/>
                  </a:lnTo>
                  <a:lnTo>
                    <a:pt x="68" y="28"/>
                  </a:lnTo>
                  <a:lnTo>
                    <a:pt x="64" y="34"/>
                  </a:lnTo>
                  <a:lnTo>
                    <a:pt x="60" y="38"/>
                  </a:lnTo>
                  <a:lnTo>
                    <a:pt x="48" y="44"/>
                  </a:lnTo>
                  <a:lnTo>
                    <a:pt x="44" y="48"/>
                  </a:lnTo>
                  <a:lnTo>
                    <a:pt x="38" y="56"/>
                  </a:lnTo>
                  <a:lnTo>
                    <a:pt x="34" y="62"/>
                  </a:lnTo>
                  <a:lnTo>
                    <a:pt x="30" y="70"/>
                  </a:lnTo>
                  <a:lnTo>
                    <a:pt x="28" y="72"/>
                  </a:lnTo>
                  <a:lnTo>
                    <a:pt x="26" y="74"/>
                  </a:lnTo>
                  <a:lnTo>
                    <a:pt x="24" y="76"/>
                  </a:lnTo>
                  <a:lnTo>
                    <a:pt x="22" y="76"/>
                  </a:lnTo>
                  <a:lnTo>
                    <a:pt x="20" y="76"/>
                  </a:lnTo>
                  <a:lnTo>
                    <a:pt x="20" y="74"/>
                  </a:lnTo>
                  <a:lnTo>
                    <a:pt x="16" y="66"/>
                  </a:lnTo>
                  <a:lnTo>
                    <a:pt x="14" y="68"/>
                  </a:lnTo>
                  <a:lnTo>
                    <a:pt x="12" y="70"/>
                  </a:lnTo>
                  <a:lnTo>
                    <a:pt x="8" y="68"/>
                  </a:lnTo>
                  <a:lnTo>
                    <a:pt x="6" y="66"/>
                  </a:lnTo>
                  <a:lnTo>
                    <a:pt x="12" y="62"/>
                  </a:lnTo>
                  <a:lnTo>
                    <a:pt x="10" y="60"/>
                  </a:lnTo>
                  <a:lnTo>
                    <a:pt x="8" y="56"/>
                  </a:lnTo>
                  <a:lnTo>
                    <a:pt x="2" y="62"/>
                  </a:lnTo>
                  <a:lnTo>
                    <a:pt x="0" y="68"/>
                  </a:lnTo>
                  <a:lnTo>
                    <a:pt x="0" y="74"/>
                  </a:lnTo>
                  <a:lnTo>
                    <a:pt x="2" y="78"/>
                  </a:lnTo>
                  <a:lnTo>
                    <a:pt x="0" y="78"/>
                  </a:lnTo>
                  <a:lnTo>
                    <a:pt x="0" y="80"/>
                  </a:lnTo>
                  <a:lnTo>
                    <a:pt x="2" y="82"/>
                  </a:lnTo>
                  <a:lnTo>
                    <a:pt x="4" y="84"/>
                  </a:lnTo>
                  <a:lnTo>
                    <a:pt x="4" y="86"/>
                  </a:lnTo>
                  <a:lnTo>
                    <a:pt x="4" y="88"/>
                  </a:lnTo>
                  <a:lnTo>
                    <a:pt x="2" y="90"/>
                  </a:lnTo>
                  <a:lnTo>
                    <a:pt x="2" y="92"/>
                  </a:lnTo>
                  <a:lnTo>
                    <a:pt x="10" y="98"/>
                  </a:lnTo>
                  <a:lnTo>
                    <a:pt x="16" y="102"/>
                  </a:lnTo>
                  <a:lnTo>
                    <a:pt x="18" y="108"/>
                  </a:lnTo>
                  <a:lnTo>
                    <a:pt x="20" y="112"/>
                  </a:lnTo>
                  <a:lnTo>
                    <a:pt x="24" y="114"/>
                  </a:lnTo>
                  <a:lnTo>
                    <a:pt x="28" y="116"/>
                  </a:lnTo>
                  <a:lnTo>
                    <a:pt x="30" y="120"/>
                  </a:lnTo>
                  <a:lnTo>
                    <a:pt x="32" y="126"/>
                  </a:lnTo>
                  <a:lnTo>
                    <a:pt x="36" y="128"/>
                  </a:lnTo>
                  <a:lnTo>
                    <a:pt x="40" y="132"/>
                  </a:lnTo>
                  <a:lnTo>
                    <a:pt x="44" y="138"/>
                  </a:lnTo>
                  <a:lnTo>
                    <a:pt x="46" y="146"/>
                  </a:lnTo>
                  <a:lnTo>
                    <a:pt x="50" y="164"/>
                  </a:lnTo>
                  <a:lnTo>
                    <a:pt x="54" y="174"/>
                  </a:lnTo>
                  <a:lnTo>
                    <a:pt x="60" y="190"/>
                  </a:lnTo>
                  <a:lnTo>
                    <a:pt x="66" y="204"/>
                  </a:lnTo>
                  <a:lnTo>
                    <a:pt x="68" y="210"/>
                  </a:lnTo>
                  <a:lnTo>
                    <a:pt x="68" y="214"/>
                  </a:lnTo>
                  <a:lnTo>
                    <a:pt x="66" y="218"/>
                  </a:lnTo>
                  <a:lnTo>
                    <a:pt x="74" y="226"/>
                  </a:lnTo>
                  <a:lnTo>
                    <a:pt x="76" y="232"/>
                  </a:lnTo>
                  <a:lnTo>
                    <a:pt x="78" y="236"/>
                  </a:lnTo>
                  <a:lnTo>
                    <a:pt x="84" y="240"/>
                  </a:lnTo>
                  <a:lnTo>
                    <a:pt x="92" y="244"/>
                  </a:lnTo>
                  <a:lnTo>
                    <a:pt x="96" y="250"/>
                  </a:lnTo>
                  <a:lnTo>
                    <a:pt x="114" y="262"/>
                  </a:lnTo>
                  <a:lnTo>
                    <a:pt x="124" y="268"/>
                  </a:lnTo>
                  <a:lnTo>
                    <a:pt x="130" y="274"/>
                  </a:lnTo>
                  <a:lnTo>
                    <a:pt x="130" y="276"/>
                  </a:lnTo>
                  <a:lnTo>
                    <a:pt x="132" y="274"/>
                  </a:lnTo>
                  <a:lnTo>
                    <a:pt x="136" y="268"/>
                  </a:lnTo>
                  <a:lnTo>
                    <a:pt x="140" y="264"/>
                  </a:lnTo>
                  <a:lnTo>
                    <a:pt x="142" y="262"/>
                  </a:lnTo>
                  <a:lnTo>
                    <a:pt x="150" y="252"/>
                  </a:lnTo>
                  <a:lnTo>
                    <a:pt x="150" y="248"/>
                  </a:lnTo>
                  <a:lnTo>
                    <a:pt x="150" y="246"/>
                  </a:lnTo>
                  <a:lnTo>
                    <a:pt x="142" y="242"/>
                  </a:lnTo>
                  <a:lnTo>
                    <a:pt x="144" y="238"/>
                  </a:lnTo>
                  <a:lnTo>
                    <a:pt x="142" y="236"/>
                  </a:lnTo>
                  <a:lnTo>
                    <a:pt x="142" y="234"/>
                  </a:lnTo>
                  <a:lnTo>
                    <a:pt x="144" y="234"/>
                  </a:lnTo>
                  <a:lnTo>
                    <a:pt x="148" y="238"/>
                  </a:lnTo>
                  <a:lnTo>
                    <a:pt x="146" y="234"/>
                  </a:lnTo>
                  <a:lnTo>
                    <a:pt x="146" y="230"/>
                  </a:lnTo>
                  <a:lnTo>
                    <a:pt x="148" y="230"/>
                  </a:lnTo>
                  <a:lnTo>
                    <a:pt x="144" y="222"/>
                  </a:lnTo>
                  <a:lnTo>
                    <a:pt x="144" y="216"/>
                  </a:lnTo>
                  <a:lnTo>
                    <a:pt x="144" y="212"/>
                  </a:lnTo>
                  <a:lnTo>
                    <a:pt x="148" y="202"/>
                  </a:lnTo>
                  <a:lnTo>
                    <a:pt x="140" y="186"/>
                  </a:lnTo>
                  <a:lnTo>
                    <a:pt x="126" y="182"/>
                  </a:lnTo>
                  <a:lnTo>
                    <a:pt x="128" y="144"/>
                  </a:lnTo>
                  <a:lnTo>
                    <a:pt x="128" y="142"/>
                  </a:lnTo>
                  <a:lnTo>
                    <a:pt x="128" y="140"/>
                  </a:lnTo>
                  <a:lnTo>
                    <a:pt x="126" y="140"/>
                  </a:lnTo>
                  <a:lnTo>
                    <a:pt x="118" y="146"/>
                  </a:lnTo>
                  <a:lnTo>
                    <a:pt x="106" y="146"/>
                  </a:lnTo>
                  <a:lnTo>
                    <a:pt x="104" y="146"/>
                  </a:lnTo>
                  <a:lnTo>
                    <a:pt x="104" y="142"/>
                  </a:lnTo>
                  <a:lnTo>
                    <a:pt x="102" y="140"/>
                  </a:lnTo>
                  <a:lnTo>
                    <a:pt x="100" y="138"/>
                  </a:lnTo>
                  <a:lnTo>
                    <a:pt x="96" y="136"/>
                  </a:lnTo>
                  <a:lnTo>
                    <a:pt x="94" y="132"/>
                  </a:lnTo>
                  <a:lnTo>
                    <a:pt x="92" y="130"/>
                  </a:lnTo>
                  <a:lnTo>
                    <a:pt x="90" y="128"/>
                  </a:lnTo>
                  <a:lnTo>
                    <a:pt x="88" y="126"/>
                  </a:lnTo>
                  <a:lnTo>
                    <a:pt x="90" y="120"/>
                  </a:lnTo>
                  <a:lnTo>
                    <a:pt x="88" y="118"/>
                  </a:lnTo>
                  <a:lnTo>
                    <a:pt x="88" y="114"/>
                  </a:lnTo>
                  <a:lnTo>
                    <a:pt x="86" y="110"/>
                  </a:lnTo>
                  <a:lnTo>
                    <a:pt x="84" y="106"/>
                  </a:lnTo>
                  <a:lnTo>
                    <a:pt x="86" y="104"/>
                  </a:lnTo>
                  <a:lnTo>
                    <a:pt x="88" y="104"/>
                  </a:lnTo>
                  <a:lnTo>
                    <a:pt x="90" y="106"/>
                  </a:lnTo>
                  <a:lnTo>
                    <a:pt x="90" y="98"/>
                  </a:lnTo>
                  <a:lnTo>
                    <a:pt x="92" y="94"/>
                  </a:lnTo>
                  <a:lnTo>
                    <a:pt x="94" y="90"/>
                  </a:lnTo>
                  <a:lnTo>
                    <a:pt x="96" y="84"/>
                  </a:lnTo>
                  <a:lnTo>
                    <a:pt x="98" y="80"/>
                  </a:lnTo>
                  <a:lnTo>
                    <a:pt x="102" y="76"/>
                  </a:lnTo>
                  <a:lnTo>
                    <a:pt x="108" y="72"/>
                  </a:lnTo>
                  <a:lnTo>
                    <a:pt x="114" y="68"/>
                  </a:lnTo>
                  <a:lnTo>
                    <a:pt x="118" y="66"/>
                  </a:lnTo>
                  <a:lnTo>
                    <a:pt x="128" y="66"/>
                  </a:lnTo>
                  <a:lnTo>
                    <a:pt x="130" y="64"/>
                  </a:lnTo>
                  <a:lnTo>
                    <a:pt x="132" y="64"/>
                  </a:lnTo>
                  <a:lnTo>
                    <a:pt x="132" y="62"/>
                  </a:lnTo>
                  <a:lnTo>
                    <a:pt x="128" y="58"/>
                  </a:lnTo>
                  <a:lnTo>
                    <a:pt x="122" y="58"/>
                  </a:lnTo>
                  <a:lnTo>
                    <a:pt x="136" y="34"/>
                  </a:lnTo>
                  <a:lnTo>
                    <a:pt x="134" y="32"/>
                  </a:lnTo>
                  <a:lnTo>
                    <a:pt x="130" y="30"/>
                  </a:lnTo>
                  <a:lnTo>
                    <a:pt x="124" y="30"/>
                  </a:lnTo>
                  <a:lnTo>
                    <a:pt x="120" y="28"/>
                  </a:lnTo>
                  <a:lnTo>
                    <a:pt x="114" y="26"/>
                  </a:lnTo>
                  <a:lnTo>
                    <a:pt x="110" y="26"/>
                  </a:lnTo>
                  <a:lnTo>
                    <a:pt x="110" y="30"/>
                  </a:lnTo>
                  <a:lnTo>
                    <a:pt x="102" y="28"/>
                  </a:lnTo>
                  <a:lnTo>
                    <a:pt x="100" y="26"/>
                  </a:lnTo>
                  <a:lnTo>
                    <a:pt x="98" y="24"/>
                  </a:lnTo>
                  <a:lnTo>
                    <a:pt x="98" y="20"/>
                  </a:lnTo>
                  <a:lnTo>
                    <a:pt x="92" y="18"/>
                  </a:lnTo>
                  <a:lnTo>
                    <a:pt x="88" y="16"/>
                  </a:lnTo>
                  <a:lnTo>
                    <a:pt x="86" y="14"/>
                  </a:lnTo>
                  <a:lnTo>
                    <a:pt x="84" y="8"/>
                  </a:lnTo>
                  <a:lnTo>
                    <a:pt x="80" y="6"/>
                  </a:lnTo>
                  <a:lnTo>
                    <a:pt x="78" y="6"/>
                  </a:lnTo>
                  <a:lnTo>
                    <a:pt x="78" y="2"/>
                  </a:lnTo>
                  <a:lnTo>
                    <a:pt x="78" y="0"/>
                  </a:lnTo>
                  <a:lnTo>
                    <a:pt x="70"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0" name="Google Shape;390;p28"/>
            <p:cNvSpPr/>
            <p:nvPr/>
          </p:nvSpPr>
          <p:spPr>
            <a:xfrm>
              <a:off x="3095465" y="3518806"/>
              <a:ext cx="177835" cy="236598"/>
            </a:xfrm>
            <a:custGeom>
              <a:avLst/>
              <a:gdLst/>
              <a:ahLst/>
              <a:cxnLst/>
              <a:rect l="l" t="t" r="r" b="b"/>
              <a:pathLst>
                <a:path w="100" h="132" extrusionOk="0">
                  <a:moveTo>
                    <a:pt x="50" y="8"/>
                  </a:moveTo>
                  <a:lnTo>
                    <a:pt x="46" y="2"/>
                  </a:lnTo>
                  <a:lnTo>
                    <a:pt x="34" y="0"/>
                  </a:lnTo>
                  <a:lnTo>
                    <a:pt x="20" y="0"/>
                  </a:lnTo>
                  <a:lnTo>
                    <a:pt x="16" y="6"/>
                  </a:lnTo>
                  <a:lnTo>
                    <a:pt x="12" y="12"/>
                  </a:lnTo>
                  <a:lnTo>
                    <a:pt x="10" y="18"/>
                  </a:lnTo>
                  <a:lnTo>
                    <a:pt x="8" y="20"/>
                  </a:lnTo>
                  <a:lnTo>
                    <a:pt x="8" y="26"/>
                  </a:lnTo>
                  <a:lnTo>
                    <a:pt x="0" y="44"/>
                  </a:lnTo>
                  <a:lnTo>
                    <a:pt x="8" y="48"/>
                  </a:lnTo>
                  <a:lnTo>
                    <a:pt x="10" y="54"/>
                  </a:lnTo>
                  <a:lnTo>
                    <a:pt x="12" y="58"/>
                  </a:lnTo>
                  <a:lnTo>
                    <a:pt x="16" y="60"/>
                  </a:lnTo>
                  <a:lnTo>
                    <a:pt x="18" y="62"/>
                  </a:lnTo>
                  <a:lnTo>
                    <a:pt x="20" y="66"/>
                  </a:lnTo>
                  <a:lnTo>
                    <a:pt x="22" y="70"/>
                  </a:lnTo>
                  <a:lnTo>
                    <a:pt x="24" y="74"/>
                  </a:lnTo>
                  <a:lnTo>
                    <a:pt x="26" y="74"/>
                  </a:lnTo>
                  <a:lnTo>
                    <a:pt x="30" y="76"/>
                  </a:lnTo>
                  <a:lnTo>
                    <a:pt x="34" y="80"/>
                  </a:lnTo>
                  <a:lnTo>
                    <a:pt x="36" y="82"/>
                  </a:lnTo>
                  <a:lnTo>
                    <a:pt x="38" y="82"/>
                  </a:lnTo>
                  <a:lnTo>
                    <a:pt x="40" y="82"/>
                  </a:lnTo>
                  <a:lnTo>
                    <a:pt x="42" y="84"/>
                  </a:lnTo>
                  <a:lnTo>
                    <a:pt x="48" y="88"/>
                  </a:lnTo>
                  <a:lnTo>
                    <a:pt x="50" y="92"/>
                  </a:lnTo>
                  <a:lnTo>
                    <a:pt x="56" y="98"/>
                  </a:lnTo>
                  <a:lnTo>
                    <a:pt x="56" y="100"/>
                  </a:lnTo>
                  <a:lnTo>
                    <a:pt x="56" y="102"/>
                  </a:lnTo>
                  <a:lnTo>
                    <a:pt x="56" y="106"/>
                  </a:lnTo>
                  <a:lnTo>
                    <a:pt x="54" y="114"/>
                  </a:lnTo>
                  <a:lnTo>
                    <a:pt x="50" y="118"/>
                  </a:lnTo>
                  <a:lnTo>
                    <a:pt x="46" y="124"/>
                  </a:lnTo>
                  <a:lnTo>
                    <a:pt x="46" y="128"/>
                  </a:lnTo>
                  <a:lnTo>
                    <a:pt x="50" y="128"/>
                  </a:lnTo>
                  <a:lnTo>
                    <a:pt x="54" y="128"/>
                  </a:lnTo>
                  <a:lnTo>
                    <a:pt x="58" y="130"/>
                  </a:lnTo>
                  <a:lnTo>
                    <a:pt x="62" y="132"/>
                  </a:lnTo>
                  <a:lnTo>
                    <a:pt x="68" y="132"/>
                  </a:lnTo>
                  <a:lnTo>
                    <a:pt x="78" y="132"/>
                  </a:lnTo>
                  <a:lnTo>
                    <a:pt x="82" y="132"/>
                  </a:lnTo>
                  <a:lnTo>
                    <a:pt x="84" y="132"/>
                  </a:lnTo>
                  <a:lnTo>
                    <a:pt x="86" y="128"/>
                  </a:lnTo>
                  <a:lnTo>
                    <a:pt x="88" y="124"/>
                  </a:lnTo>
                  <a:lnTo>
                    <a:pt x="92" y="122"/>
                  </a:lnTo>
                  <a:lnTo>
                    <a:pt x="94" y="118"/>
                  </a:lnTo>
                  <a:lnTo>
                    <a:pt x="94" y="116"/>
                  </a:lnTo>
                  <a:lnTo>
                    <a:pt x="94" y="110"/>
                  </a:lnTo>
                  <a:lnTo>
                    <a:pt x="94" y="108"/>
                  </a:lnTo>
                  <a:lnTo>
                    <a:pt x="94" y="106"/>
                  </a:lnTo>
                  <a:lnTo>
                    <a:pt x="96" y="102"/>
                  </a:lnTo>
                  <a:lnTo>
                    <a:pt x="96" y="96"/>
                  </a:lnTo>
                  <a:lnTo>
                    <a:pt x="98" y="88"/>
                  </a:lnTo>
                  <a:lnTo>
                    <a:pt x="98" y="82"/>
                  </a:lnTo>
                  <a:lnTo>
                    <a:pt x="100" y="76"/>
                  </a:lnTo>
                  <a:lnTo>
                    <a:pt x="98" y="74"/>
                  </a:lnTo>
                  <a:lnTo>
                    <a:pt x="96" y="74"/>
                  </a:lnTo>
                  <a:lnTo>
                    <a:pt x="92" y="76"/>
                  </a:lnTo>
                  <a:lnTo>
                    <a:pt x="90" y="76"/>
                  </a:lnTo>
                  <a:lnTo>
                    <a:pt x="90" y="74"/>
                  </a:lnTo>
                  <a:lnTo>
                    <a:pt x="88" y="70"/>
                  </a:lnTo>
                  <a:lnTo>
                    <a:pt x="90" y="56"/>
                  </a:lnTo>
                  <a:lnTo>
                    <a:pt x="88" y="50"/>
                  </a:lnTo>
                  <a:lnTo>
                    <a:pt x="82" y="48"/>
                  </a:lnTo>
                  <a:lnTo>
                    <a:pt x="80" y="48"/>
                  </a:lnTo>
                  <a:lnTo>
                    <a:pt x="80" y="46"/>
                  </a:lnTo>
                  <a:lnTo>
                    <a:pt x="80" y="44"/>
                  </a:lnTo>
                  <a:lnTo>
                    <a:pt x="78" y="42"/>
                  </a:lnTo>
                  <a:lnTo>
                    <a:pt x="74" y="44"/>
                  </a:lnTo>
                  <a:lnTo>
                    <a:pt x="66" y="42"/>
                  </a:lnTo>
                  <a:lnTo>
                    <a:pt x="62" y="42"/>
                  </a:lnTo>
                  <a:lnTo>
                    <a:pt x="60" y="40"/>
                  </a:lnTo>
                  <a:lnTo>
                    <a:pt x="58" y="36"/>
                  </a:lnTo>
                  <a:lnTo>
                    <a:pt x="58" y="32"/>
                  </a:lnTo>
                  <a:lnTo>
                    <a:pt x="58" y="30"/>
                  </a:lnTo>
                  <a:lnTo>
                    <a:pt x="58" y="22"/>
                  </a:lnTo>
                  <a:lnTo>
                    <a:pt x="58" y="18"/>
                  </a:lnTo>
                  <a:lnTo>
                    <a:pt x="54" y="12"/>
                  </a:lnTo>
                  <a:lnTo>
                    <a:pt x="50" y="8"/>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1" name="Google Shape;391;p28"/>
            <p:cNvSpPr/>
            <p:nvPr/>
          </p:nvSpPr>
          <p:spPr>
            <a:xfrm>
              <a:off x="7615570" y="3068806"/>
              <a:ext cx="214949" cy="222681"/>
            </a:xfrm>
            <a:custGeom>
              <a:avLst/>
              <a:gdLst/>
              <a:ahLst/>
              <a:cxnLst/>
              <a:rect l="l" t="t" r="r" b="b"/>
              <a:pathLst>
                <a:path w="120" h="124" extrusionOk="0">
                  <a:moveTo>
                    <a:pt x="2" y="100"/>
                  </a:moveTo>
                  <a:lnTo>
                    <a:pt x="2" y="100"/>
                  </a:lnTo>
                  <a:lnTo>
                    <a:pt x="22" y="100"/>
                  </a:lnTo>
                  <a:lnTo>
                    <a:pt x="32" y="96"/>
                  </a:lnTo>
                  <a:lnTo>
                    <a:pt x="34" y="94"/>
                  </a:lnTo>
                  <a:lnTo>
                    <a:pt x="36" y="92"/>
                  </a:lnTo>
                  <a:lnTo>
                    <a:pt x="36" y="86"/>
                  </a:lnTo>
                  <a:lnTo>
                    <a:pt x="36" y="82"/>
                  </a:lnTo>
                  <a:lnTo>
                    <a:pt x="54" y="84"/>
                  </a:lnTo>
                  <a:lnTo>
                    <a:pt x="64" y="86"/>
                  </a:lnTo>
                  <a:lnTo>
                    <a:pt x="68" y="88"/>
                  </a:lnTo>
                  <a:lnTo>
                    <a:pt x="70" y="92"/>
                  </a:lnTo>
                  <a:lnTo>
                    <a:pt x="72" y="96"/>
                  </a:lnTo>
                  <a:lnTo>
                    <a:pt x="72" y="100"/>
                  </a:lnTo>
                  <a:lnTo>
                    <a:pt x="74" y="102"/>
                  </a:lnTo>
                  <a:lnTo>
                    <a:pt x="78" y="104"/>
                  </a:lnTo>
                  <a:lnTo>
                    <a:pt x="82" y="104"/>
                  </a:lnTo>
                  <a:lnTo>
                    <a:pt x="88" y="116"/>
                  </a:lnTo>
                  <a:lnTo>
                    <a:pt x="94" y="118"/>
                  </a:lnTo>
                  <a:lnTo>
                    <a:pt x="104" y="120"/>
                  </a:lnTo>
                  <a:lnTo>
                    <a:pt x="120" y="124"/>
                  </a:lnTo>
                  <a:lnTo>
                    <a:pt x="120" y="118"/>
                  </a:lnTo>
                  <a:lnTo>
                    <a:pt x="116" y="116"/>
                  </a:lnTo>
                  <a:lnTo>
                    <a:pt x="112" y="114"/>
                  </a:lnTo>
                  <a:lnTo>
                    <a:pt x="114" y="112"/>
                  </a:lnTo>
                  <a:lnTo>
                    <a:pt x="114" y="110"/>
                  </a:lnTo>
                  <a:lnTo>
                    <a:pt x="112" y="110"/>
                  </a:lnTo>
                  <a:lnTo>
                    <a:pt x="110" y="110"/>
                  </a:lnTo>
                  <a:lnTo>
                    <a:pt x="106" y="108"/>
                  </a:lnTo>
                  <a:lnTo>
                    <a:pt x="104" y="106"/>
                  </a:lnTo>
                  <a:lnTo>
                    <a:pt x="104" y="104"/>
                  </a:lnTo>
                  <a:lnTo>
                    <a:pt x="106" y="100"/>
                  </a:lnTo>
                  <a:lnTo>
                    <a:pt x="102" y="100"/>
                  </a:lnTo>
                  <a:lnTo>
                    <a:pt x="98" y="98"/>
                  </a:lnTo>
                  <a:lnTo>
                    <a:pt x="96" y="96"/>
                  </a:lnTo>
                  <a:lnTo>
                    <a:pt x="96" y="92"/>
                  </a:lnTo>
                  <a:lnTo>
                    <a:pt x="94" y="88"/>
                  </a:lnTo>
                  <a:lnTo>
                    <a:pt x="94" y="86"/>
                  </a:lnTo>
                  <a:lnTo>
                    <a:pt x="90" y="84"/>
                  </a:lnTo>
                  <a:lnTo>
                    <a:pt x="86" y="84"/>
                  </a:lnTo>
                  <a:lnTo>
                    <a:pt x="84" y="80"/>
                  </a:lnTo>
                  <a:lnTo>
                    <a:pt x="82" y="76"/>
                  </a:lnTo>
                  <a:lnTo>
                    <a:pt x="80" y="66"/>
                  </a:lnTo>
                  <a:lnTo>
                    <a:pt x="90" y="62"/>
                  </a:lnTo>
                  <a:lnTo>
                    <a:pt x="88" y="50"/>
                  </a:lnTo>
                  <a:lnTo>
                    <a:pt x="82" y="50"/>
                  </a:lnTo>
                  <a:lnTo>
                    <a:pt x="78" y="50"/>
                  </a:lnTo>
                  <a:lnTo>
                    <a:pt x="76" y="46"/>
                  </a:lnTo>
                  <a:lnTo>
                    <a:pt x="74" y="44"/>
                  </a:lnTo>
                  <a:lnTo>
                    <a:pt x="72" y="42"/>
                  </a:lnTo>
                  <a:lnTo>
                    <a:pt x="68" y="42"/>
                  </a:lnTo>
                  <a:lnTo>
                    <a:pt x="66" y="42"/>
                  </a:lnTo>
                  <a:lnTo>
                    <a:pt x="62" y="42"/>
                  </a:lnTo>
                  <a:lnTo>
                    <a:pt x="62" y="38"/>
                  </a:lnTo>
                  <a:lnTo>
                    <a:pt x="62" y="34"/>
                  </a:lnTo>
                  <a:lnTo>
                    <a:pt x="56" y="24"/>
                  </a:lnTo>
                  <a:lnTo>
                    <a:pt x="52" y="24"/>
                  </a:lnTo>
                  <a:lnTo>
                    <a:pt x="50" y="24"/>
                  </a:lnTo>
                  <a:lnTo>
                    <a:pt x="46" y="20"/>
                  </a:lnTo>
                  <a:lnTo>
                    <a:pt x="44" y="16"/>
                  </a:lnTo>
                  <a:lnTo>
                    <a:pt x="36" y="14"/>
                  </a:lnTo>
                  <a:lnTo>
                    <a:pt x="28" y="12"/>
                  </a:lnTo>
                  <a:lnTo>
                    <a:pt x="12" y="6"/>
                  </a:lnTo>
                  <a:lnTo>
                    <a:pt x="2" y="0"/>
                  </a:lnTo>
                  <a:lnTo>
                    <a:pt x="2" y="58"/>
                  </a:lnTo>
                  <a:lnTo>
                    <a:pt x="0" y="62"/>
                  </a:lnTo>
                  <a:lnTo>
                    <a:pt x="2" y="68"/>
                  </a:lnTo>
                  <a:lnTo>
                    <a:pt x="2" y="10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2" name="Google Shape;392;p28"/>
            <p:cNvSpPr/>
            <p:nvPr/>
          </p:nvSpPr>
          <p:spPr>
            <a:xfrm>
              <a:off x="7833612" y="3259012"/>
              <a:ext cx="6186" cy="6186"/>
            </a:xfrm>
            <a:custGeom>
              <a:avLst/>
              <a:gdLst/>
              <a:ahLst/>
              <a:cxnLst/>
              <a:rect l="l" t="t" r="r" b="b"/>
              <a:pathLst>
                <a:path w="4" h="4" extrusionOk="0">
                  <a:moveTo>
                    <a:pt x="0" y="0"/>
                  </a:moveTo>
                  <a:lnTo>
                    <a:pt x="2" y="4"/>
                  </a:lnTo>
                  <a:lnTo>
                    <a:pt x="4" y="4"/>
                  </a:lnTo>
                  <a:lnTo>
                    <a:pt x="4" y="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3" name="Google Shape;393;p28"/>
            <p:cNvSpPr/>
            <p:nvPr/>
          </p:nvSpPr>
          <p:spPr>
            <a:xfrm>
              <a:off x="7918663" y="3133754"/>
              <a:ext cx="37113" cy="54124"/>
            </a:xfrm>
            <a:custGeom>
              <a:avLst/>
              <a:gdLst/>
              <a:ahLst/>
              <a:cxnLst/>
              <a:rect l="l" t="t" r="r" b="b"/>
              <a:pathLst>
                <a:path w="20" h="30" extrusionOk="0">
                  <a:moveTo>
                    <a:pt x="0" y="0"/>
                  </a:moveTo>
                  <a:lnTo>
                    <a:pt x="0" y="0"/>
                  </a:lnTo>
                  <a:lnTo>
                    <a:pt x="2" y="10"/>
                  </a:lnTo>
                  <a:lnTo>
                    <a:pt x="4" y="18"/>
                  </a:lnTo>
                  <a:lnTo>
                    <a:pt x="12" y="30"/>
                  </a:lnTo>
                  <a:lnTo>
                    <a:pt x="16" y="30"/>
                  </a:lnTo>
                  <a:lnTo>
                    <a:pt x="18" y="28"/>
                  </a:lnTo>
                  <a:lnTo>
                    <a:pt x="20" y="26"/>
                  </a:lnTo>
                  <a:lnTo>
                    <a:pt x="20" y="2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4" name="Google Shape;394;p28"/>
            <p:cNvSpPr/>
            <p:nvPr/>
          </p:nvSpPr>
          <p:spPr>
            <a:xfrm>
              <a:off x="7793405" y="3115197"/>
              <a:ext cx="83505" cy="51031"/>
            </a:xfrm>
            <a:custGeom>
              <a:avLst/>
              <a:gdLst/>
              <a:ahLst/>
              <a:cxnLst/>
              <a:rect l="l" t="t" r="r" b="b"/>
              <a:pathLst>
                <a:path w="46" h="28" extrusionOk="0">
                  <a:moveTo>
                    <a:pt x="40" y="0"/>
                  </a:moveTo>
                  <a:lnTo>
                    <a:pt x="40" y="0"/>
                  </a:lnTo>
                  <a:lnTo>
                    <a:pt x="38" y="2"/>
                  </a:lnTo>
                  <a:lnTo>
                    <a:pt x="36" y="2"/>
                  </a:lnTo>
                  <a:lnTo>
                    <a:pt x="36" y="4"/>
                  </a:lnTo>
                  <a:lnTo>
                    <a:pt x="38" y="8"/>
                  </a:lnTo>
                  <a:lnTo>
                    <a:pt x="34" y="8"/>
                  </a:lnTo>
                  <a:lnTo>
                    <a:pt x="34" y="12"/>
                  </a:lnTo>
                  <a:lnTo>
                    <a:pt x="32" y="16"/>
                  </a:lnTo>
                  <a:lnTo>
                    <a:pt x="30" y="16"/>
                  </a:lnTo>
                  <a:lnTo>
                    <a:pt x="30" y="18"/>
                  </a:lnTo>
                  <a:lnTo>
                    <a:pt x="26" y="18"/>
                  </a:lnTo>
                  <a:lnTo>
                    <a:pt x="20" y="18"/>
                  </a:lnTo>
                  <a:lnTo>
                    <a:pt x="20" y="14"/>
                  </a:lnTo>
                  <a:lnTo>
                    <a:pt x="18" y="14"/>
                  </a:lnTo>
                  <a:lnTo>
                    <a:pt x="18" y="16"/>
                  </a:lnTo>
                  <a:lnTo>
                    <a:pt x="16" y="18"/>
                  </a:lnTo>
                  <a:lnTo>
                    <a:pt x="0" y="18"/>
                  </a:lnTo>
                  <a:lnTo>
                    <a:pt x="2" y="24"/>
                  </a:lnTo>
                  <a:lnTo>
                    <a:pt x="6" y="26"/>
                  </a:lnTo>
                  <a:lnTo>
                    <a:pt x="8" y="28"/>
                  </a:lnTo>
                  <a:lnTo>
                    <a:pt x="16" y="28"/>
                  </a:lnTo>
                  <a:lnTo>
                    <a:pt x="24" y="28"/>
                  </a:lnTo>
                  <a:lnTo>
                    <a:pt x="32" y="24"/>
                  </a:lnTo>
                  <a:lnTo>
                    <a:pt x="36" y="20"/>
                  </a:lnTo>
                  <a:lnTo>
                    <a:pt x="36" y="18"/>
                  </a:lnTo>
                  <a:lnTo>
                    <a:pt x="38" y="16"/>
                  </a:lnTo>
                  <a:lnTo>
                    <a:pt x="44" y="16"/>
                  </a:lnTo>
                  <a:lnTo>
                    <a:pt x="44" y="12"/>
                  </a:lnTo>
                  <a:lnTo>
                    <a:pt x="44" y="8"/>
                  </a:lnTo>
                  <a:lnTo>
                    <a:pt x="46" y="2"/>
                  </a:lnTo>
                  <a:lnTo>
                    <a:pt x="4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5" name="Google Shape;395;p28"/>
            <p:cNvSpPr/>
            <p:nvPr/>
          </p:nvSpPr>
          <p:spPr>
            <a:xfrm>
              <a:off x="7869179" y="3090455"/>
              <a:ext cx="21649" cy="35567"/>
            </a:xfrm>
            <a:custGeom>
              <a:avLst/>
              <a:gdLst/>
              <a:ahLst/>
              <a:cxnLst/>
              <a:rect l="l" t="t" r="r" b="b"/>
              <a:pathLst>
                <a:path w="12" h="20" extrusionOk="0">
                  <a:moveTo>
                    <a:pt x="0" y="0"/>
                  </a:moveTo>
                  <a:lnTo>
                    <a:pt x="0" y="0"/>
                  </a:lnTo>
                  <a:lnTo>
                    <a:pt x="4" y="8"/>
                  </a:lnTo>
                  <a:lnTo>
                    <a:pt x="6" y="20"/>
                  </a:lnTo>
                  <a:lnTo>
                    <a:pt x="10" y="18"/>
                  </a:lnTo>
                  <a:lnTo>
                    <a:pt x="10" y="16"/>
                  </a:lnTo>
                  <a:lnTo>
                    <a:pt x="10" y="14"/>
                  </a:lnTo>
                  <a:lnTo>
                    <a:pt x="12" y="1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6" name="Google Shape;396;p28"/>
            <p:cNvSpPr/>
            <p:nvPr/>
          </p:nvSpPr>
          <p:spPr>
            <a:xfrm>
              <a:off x="7839797" y="3071899"/>
              <a:ext cx="26289" cy="18557"/>
            </a:xfrm>
            <a:custGeom>
              <a:avLst/>
              <a:gdLst/>
              <a:ahLst/>
              <a:cxnLst/>
              <a:rect l="l" t="t" r="r" b="b"/>
              <a:pathLst>
                <a:path w="14" h="10" extrusionOk="0">
                  <a:moveTo>
                    <a:pt x="0" y="0"/>
                  </a:moveTo>
                  <a:lnTo>
                    <a:pt x="0" y="4"/>
                  </a:lnTo>
                  <a:lnTo>
                    <a:pt x="10" y="10"/>
                  </a:lnTo>
                  <a:lnTo>
                    <a:pt x="12" y="10"/>
                  </a:lnTo>
                  <a:lnTo>
                    <a:pt x="14" y="10"/>
                  </a:lnTo>
                  <a:lnTo>
                    <a:pt x="14" y="6"/>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7" name="Google Shape;397;p28"/>
            <p:cNvSpPr/>
            <p:nvPr/>
          </p:nvSpPr>
          <p:spPr>
            <a:xfrm>
              <a:off x="7822787" y="3065713"/>
              <a:ext cx="13918" cy="10825"/>
            </a:xfrm>
            <a:custGeom>
              <a:avLst/>
              <a:gdLst/>
              <a:ahLst/>
              <a:cxnLst/>
              <a:rect l="l" t="t" r="r" b="b"/>
              <a:pathLst>
                <a:path w="8" h="6" extrusionOk="0">
                  <a:moveTo>
                    <a:pt x="0" y="0"/>
                  </a:moveTo>
                  <a:lnTo>
                    <a:pt x="0" y="0"/>
                  </a:lnTo>
                  <a:lnTo>
                    <a:pt x="2" y="6"/>
                  </a:lnTo>
                  <a:lnTo>
                    <a:pt x="6" y="6"/>
                  </a:lnTo>
                  <a:lnTo>
                    <a:pt x="6" y="4"/>
                  </a:lnTo>
                  <a:lnTo>
                    <a:pt x="8" y="4"/>
                  </a:lnTo>
                  <a:lnTo>
                    <a:pt x="6" y="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8" name="Google Shape;398;p28"/>
            <p:cNvSpPr/>
            <p:nvPr/>
          </p:nvSpPr>
          <p:spPr>
            <a:xfrm>
              <a:off x="7743921" y="3054888"/>
              <a:ext cx="18557" cy="7732"/>
            </a:xfrm>
            <a:custGeom>
              <a:avLst/>
              <a:gdLst/>
              <a:ahLst/>
              <a:cxnLst/>
              <a:rect l="l" t="t" r="r" b="b"/>
              <a:pathLst>
                <a:path w="10" h="4" extrusionOk="0">
                  <a:moveTo>
                    <a:pt x="0" y="0"/>
                  </a:moveTo>
                  <a:lnTo>
                    <a:pt x="0" y="4"/>
                  </a:lnTo>
                  <a:lnTo>
                    <a:pt x="8" y="4"/>
                  </a:lnTo>
                  <a:lnTo>
                    <a:pt x="10" y="4"/>
                  </a:lnTo>
                  <a:lnTo>
                    <a:pt x="6" y="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9" name="Google Shape;399;p28"/>
            <p:cNvSpPr/>
            <p:nvPr/>
          </p:nvSpPr>
          <p:spPr>
            <a:xfrm>
              <a:off x="2636186" y="2714682"/>
              <a:ext cx="136083" cy="78866"/>
            </a:xfrm>
            <a:custGeom>
              <a:avLst/>
              <a:gdLst/>
              <a:ahLst/>
              <a:cxnLst/>
              <a:rect l="l" t="t" r="r" b="b"/>
              <a:pathLst>
                <a:path w="76" h="44" extrusionOk="0">
                  <a:moveTo>
                    <a:pt x="6" y="0"/>
                  </a:moveTo>
                  <a:lnTo>
                    <a:pt x="4" y="2"/>
                  </a:lnTo>
                  <a:lnTo>
                    <a:pt x="2" y="2"/>
                  </a:lnTo>
                  <a:lnTo>
                    <a:pt x="2" y="4"/>
                  </a:lnTo>
                  <a:lnTo>
                    <a:pt x="2" y="8"/>
                  </a:lnTo>
                  <a:lnTo>
                    <a:pt x="0" y="10"/>
                  </a:lnTo>
                  <a:lnTo>
                    <a:pt x="2" y="12"/>
                  </a:lnTo>
                  <a:lnTo>
                    <a:pt x="4" y="16"/>
                  </a:lnTo>
                  <a:lnTo>
                    <a:pt x="2" y="22"/>
                  </a:lnTo>
                  <a:lnTo>
                    <a:pt x="10" y="22"/>
                  </a:lnTo>
                  <a:lnTo>
                    <a:pt x="14" y="22"/>
                  </a:lnTo>
                  <a:lnTo>
                    <a:pt x="20" y="24"/>
                  </a:lnTo>
                  <a:lnTo>
                    <a:pt x="20" y="30"/>
                  </a:lnTo>
                  <a:lnTo>
                    <a:pt x="24" y="30"/>
                  </a:lnTo>
                  <a:lnTo>
                    <a:pt x="26" y="30"/>
                  </a:lnTo>
                  <a:lnTo>
                    <a:pt x="26" y="34"/>
                  </a:lnTo>
                  <a:lnTo>
                    <a:pt x="34" y="36"/>
                  </a:lnTo>
                  <a:lnTo>
                    <a:pt x="40" y="36"/>
                  </a:lnTo>
                  <a:lnTo>
                    <a:pt x="42" y="36"/>
                  </a:lnTo>
                  <a:lnTo>
                    <a:pt x="40" y="34"/>
                  </a:lnTo>
                  <a:lnTo>
                    <a:pt x="36" y="34"/>
                  </a:lnTo>
                  <a:lnTo>
                    <a:pt x="34" y="34"/>
                  </a:lnTo>
                  <a:lnTo>
                    <a:pt x="36" y="34"/>
                  </a:lnTo>
                  <a:lnTo>
                    <a:pt x="38" y="32"/>
                  </a:lnTo>
                  <a:lnTo>
                    <a:pt x="36" y="26"/>
                  </a:lnTo>
                  <a:lnTo>
                    <a:pt x="32" y="26"/>
                  </a:lnTo>
                  <a:lnTo>
                    <a:pt x="32" y="22"/>
                  </a:lnTo>
                  <a:lnTo>
                    <a:pt x="42" y="16"/>
                  </a:lnTo>
                  <a:lnTo>
                    <a:pt x="40" y="16"/>
                  </a:lnTo>
                  <a:lnTo>
                    <a:pt x="42" y="16"/>
                  </a:lnTo>
                  <a:lnTo>
                    <a:pt x="44" y="12"/>
                  </a:lnTo>
                  <a:lnTo>
                    <a:pt x="46" y="12"/>
                  </a:lnTo>
                  <a:lnTo>
                    <a:pt x="48" y="10"/>
                  </a:lnTo>
                  <a:lnTo>
                    <a:pt x="56" y="24"/>
                  </a:lnTo>
                  <a:lnTo>
                    <a:pt x="64" y="22"/>
                  </a:lnTo>
                  <a:lnTo>
                    <a:pt x="62" y="26"/>
                  </a:lnTo>
                  <a:lnTo>
                    <a:pt x="60" y="38"/>
                  </a:lnTo>
                  <a:lnTo>
                    <a:pt x="62" y="40"/>
                  </a:lnTo>
                  <a:lnTo>
                    <a:pt x="66" y="44"/>
                  </a:lnTo>
                  <a:lnTo>
                    <a:pt x="72" y="44"/>
                  </a:lnTo>
                  <a:lnTo>
                    <a:pt x="72" y="40"/>
                  </a:lnTo>
                  <a:lnTo>
                    <a:pt x="74" y="38"/>
                  </a:lnTo>
                  <a:lnTo>
                    <a:pt x="76" y="34"/>
                  </a:lnTo>
                  <a:lnTo>
                    <a:pt x="74" y="30"/>
                  </a:lnTo>
                  <a:lnTo>
                    <a:pt x="72" y="28"/>
                  </a:lnTo>
                  <a:lnTo>
                    <a:pt x="74" y="22"/>
                  </a:lnTo>
                  <a:lnTo>
                    <a:pt x="64" y="14"/>
                  </a:lnTo>
                  <a:lnTo>
                    <a:pt x="56" y="2"/>
                  </a:lnTo>
                  <a:lnTo>
                    <a:pt x="44" y="2"/>
                  </a:lnTo>
                  <a:lnTo>
                    <a:pt x="42" y="6"/>
                  </a:lnTo>
                  <a:lnTo>
                    <a:pt x="32" y="10"/>
                  </a:lnTo>
                  <a:lnTo>
                    <a:pt x="22" y="12"/>
                  </a:lnTo>
                  <a:lnTo>
                    <a:pt x="20" y="10"/>
                  </a:lnTo>
                  <a:lnTo>
                    <a:pt x="18" y="8"/>
                  </a:lnTo>
                  <a:lnTo>
                    <a:pt x="16" y="10"/>
                  </a:lnTo>
                  <a:lnTo>
                    <a:pt x="14" y="12"/>
                  </a:lnTo>
                  <a:lnTo>
                    <a:pt x="12" y="10"/>
                  </a:lnTo>
                  <a:lnTo>
                    <a:pt x="6"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0" name="Google Shape;400;p28"/>
            <p:cNvSpPr/>
            <p:nvPr/>
          </p:nvSpPr>
          <p:spPr>
            <a:xfrm>
              <a:off x="2668660" y="2774991"/>
              <a:ext cx="3093" cy="7732"/>
            </a:xfrm>
            <a:custGeom>
              <a:avLst/>
              <a:gdLst/>
              <a:ahLst/>
              <a:cxnLst/>
              <a:rect l="l" t="t" r="r" b="b"/>
              <a:pathLst>
                <a:path w="2" h="4" extrusionOk="0">
                  <a:moveTo>
                    <a:pt x="0" y="0"/>
                  </a:moveTo>
                  <a:lnTo>
                    <a:pt x="2" y="4"/>
                  </a:lnTo>
                  <a:lnTo>
                    <a:pt x="2" y="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1" name="Google Shape;401;p28"/>
            <p:cNvSpPr/>
            <p:nvPr/>
          </p:nvSpPr>
          <p:spPr>
            <a:xfrm>
              <a:off x="5857322" y="1938393"/>
              <a:ext cx="343299" cy="386598"/>
            </a:xfrm>
            <a:custGeom>
              <a:avLst/>
              <a:gdLst/>
              <a:ahLst/>
              <a:cxnLst/>
              <a:rect l="l" t="t" r="r" b="b"/>
              <a:pathLst>
                <a:path w="192" h="216" extrusionOk="0">
                  <a:moveTo>
                    <a:pt x="86" y="216"/>
                  </a:moveTo>
                  <a:lnTo>
                    <a:pt x="90" y="210"/>
                  </a:lnTo>
                  <a:lnTo>
                    <a:pt x="94" y="204"/>
                  </a:lnTo>
                  <a:lnTo>
                    <a:pt x="100" y="202"/>
                  </a:lnTo>
                  <a:lnTo>
                    <a:pt x="108" y="198"/>
                  </a:lnTo>
                  <a:lnTo>
                    <a:pt x="106" y="190"/>
                  </a:lnTo>
                  <a:lnTo>
                    <a:pt x="100" y="184"/>
                  </a:lnTo>
                  <a:lnTo>
                    <a:pt x="100" y="180"/>
                  </a:lnTo>
                  <a:lnTo>
                    <a:pt x="104" y="176"/>
                  </a:lnTo>
                  <a:lnTo>
                    <a:pt x="96" y="166"/>
                  </a:lnTo>
                  <a:lnTo>
                    <a:pt x="102" y="162"/>
                  </a:lnTo>
                  <a:lnTo>
                    <a:pt x="106" y="158"/>
                  </a:lnTo>
                  <a:lnTo>
                    <a:pt x="108" y="154"/>
                  </a:lnTo>
                  <a:lnTo>
                    <a:pt x="112" y="158"/>
                  </a:lnTo>
                  <a:lnTo>
                    <a:pt x="118" y="150"/>
                  </a:lnTo>
                  <a:lnTo>
                    <a:pt x="124" y="146"/>
                  </a:lnTo>
                  <a:lnTo>
                    <a:pt x="128" y="140"/>
                  </a:lnTo>
                  <a:lnTo>
                    <a:pt x="130" y="134"/>
                  </a:lnTo>
                  <a:lnTo>
                    <a:pt x="138" y="130"/>
                  </a:lnTo>
                  <a:lnTo>
                    <a:pt x="142" y="126"/>
                  </a:lnTo>
                  <a:lnTo>
                    <a:pt x="144" y="120"/>
                  </a:lnTo>
                  <a:lnTo>
                    <a:pt x="150" y="116"/>
                  </a:lnTo>
                  <a:lnTo>
                    <a:pt x="152" y="108"/>
                  </a:lnTo>
                  <a:lnTo>
                    <a:pt x="152" y="100"/>
                  </a:lnTo>
                  <a:lnTo>
                    <a:pt x="158" y="96"/>
                  </a:lnTo>
                  <a:lnTo>
                    <a:pt x="160" y="90"/>
                  </a:lnTo>
                  <a:lnTo>
                    <a:pt x="160" y="84"/>
                  </a:lnTo>
                  <a:lnTo>
                    <a:pt x="154" y="78"/>
                  </a:lnTo>
                  <a:lnTo>
                    <a:pt x="150" y="74"/>
                  </a:lnTo>
                  <a:lnTo>
                    <a:pt x="148" y="72"/>
                  </a:lnTo>
                  <a:lnTo>
                    <a:pt x="146" y="60"/>
                  </a:lnTo>
                  <a:lnTo>
                    <a:pt x="142" y="56"/>
                  </a:lnTo>
                  <a:lnTo>
                    <a:pt x="142" y="50"/>
                  </a:lnTo>
                  <a:lnTo>
                    <a:pt x="148" y="48"/>
                  </a:lnTo>
                  <a:lnTo>
                    <a:pt x="152" y="46"/>
                  </a:lnTo>
                  <a:lnTo>
                    <a:pt x="158" y="48"/>
                  </a:lnTo>
                  <a:lnTo>
                    <a:pt x="160" y="46"/>
                  </a:lnTo>
                  <a:lnTo>
                    <a:pt x="162" y="42"/>
                  </a:lnTo>
                  <a:lnTo>
                    <a:pt x="166" y="40"/>
                  </a:lnTo>
                  <a:lnTo>
                    <a:pt x="176" y="38"/>
                  </a:lnTo>
                  <a:lnTo>
                    <a:pt x="182" y="32"/>
                  </a:lnTo>
                  <a:lnTo>
                    <a:pt x="184" y="30"/>
                  </a:lnTo>
                  <a:lnTo>
                    <a:pt x="188" y="26"/>
                  </a:lnTo>
                  <a:lnTo>
                    <a:pt x="192" y="18"/>
                  </a:lnTo>
                  <a:lnTo>
                    <a:pt x="186" y="14"/>
                  </a:lnTo>
                  <a:lnTo>
                    <a:pt x="184" y="10"/>
                  </a:lnTo>
                  <a:lnTo>
                    <a:pt x="170" y="0"/>
                  </a:lnTo>
                  <a:lnTo>
                    <a:pt x="160" y="0"/>
                  </a:lnTo>
                  <a:lnTo>
                    <a:pt x="158" y="4"/>
                  </a:lnTo>
                  <a:lnTo>
                    <a:pt x="154" y="4"/>
                  </a:lnTo>
                  <a:lnTo>
                    <a:pt x="146" y="4"/>
                  </a:lnTo>
                  <a:lnTo>
                    <a:pt x="138" y="6"/>
                  </a:lnTo>
                  <a:lnTo>
                    <a:pt x="130" y="8"/>
                  </a:lnTo>
                  <a:lnTo>
                    <a:pt x="116" y="16"/>
                  </a:lnTo>
                  <a:lnTo>
                    <a:pt x="116" y="24"/>
                  </a:lnTo>
                  <a:lnTo>
                    <a:pt x="112" y="28"/>
                  </a:lnTo>
                  <a:lnTo>
                    <a:pt x="114" y="32"/>
                  </a:lnTo>
                  <a:lnTo>
                    <a:pt x="112" y="40"/>
                  </a:lnTo>
                  <a:lnTo>
                    <a:pt x="106" y="40"/>
                  </a:lnTo>
                  <a:lnTo>
                    <a:pt x="100" y="40"/>
                  </a:lnTo>
                  <a:lnTo>
                    <a:pt x="98" y="44"/>
                  </a:lnTo>
                  <a:lnTo>
                    <a:pt x="102" y="50"/>
                  </a:lnTo>
                  <a:lnTo>
                    <a:pt x="102" y="56"/>
                  </a:lnTo>
                  <a:lnTo>
                    <a:pt x="96" y="60"/>
                  </a:lnTo>
                  <a:lnTo>
                    <a:pt x="98" y="66"/>
                  </a:lnTo>
                  <a:lnTo>
                    <a:pt x="96" y="72"/>
                  </a:lnTo>
                  <a:lnTo>
                    <a:pt x="92" y="72"/>
                  </a:lnTo>
                  <a:lnTo>
                    <a:pt x="86" y="70"/>
                  </a:lnTo>
                  <a:lnTo>
                    <a:pt x="84" y="68"/>
                  </a:lnTo>
                  <a:lnTo>
                    <a:pt x="80" y="72"/>
                  </a:lnTo>
                  <a:lnTo>
                    <a:pt x="74" y="76"/>
                  </a:lnTo>
                  <a:lnTo>
                    <a:pt x="78" y="80"/>
                  </a:lnTo>
                  <a:lnTo>
                    <a:pt x="76" y="84"/>
                  </a:lnTo>
                  <a:lnTo>
                    <a:pt x="72" y="86"/>
                  </a:lnTo>
                  <a:lnTo>
                    <a:pt x="70" y="84"/>
                  </a:lnTo>
                  <a:lnTo>
                    <a:pt x="60" y="96"/>
                  </a:lnTo>
                  <a:lnTo>
                    <a:pt x="54" y="98"/>
                  </a:lnTo>
                  <a:lnTo>
                    <a:pt x="54" y="104"/>
                  </a:lnTo>
                  <a:lnTo>
                    <a:pt x="52" y="110"/>
                  </a:lnTo>
                  <a:lnTo>
                    <a:pt x="46" y="112"/>
                  </a:lnTo>
                  <a:lnTo>
                    <a:pt x="44" y="116"/>
                  </a:lnTo>
                  <a:lnTo>
                    <a:pt x="38" y="114"/>
                  </a:lnTo>
                  <a:lnTo>
                    <a:pt x="26" y="114"/>
                  </a:lnTo>
                  <a:lnTo>
                    <a:pt x="22" y="114"/>
                  </a:lnTo>
                  <a:lnTo>
                    <a:pt x="16" y="116"/>
                  </a:lnTo>
                  <a:lnTo>
                    <a:pt x="4" y="108"/>
                  </a:lnTo>
                  <a:lnTo>
                    <a:pt x="8" y="122"/>
                  </a:lnTo>
                  <a:lnTo>
                    <a:pt x="8" y="126"/>
                  </a:lnTo>
                  <a:lnTo>
                    <a:pt x="10" y="130"/>
                  </a:lnTo>
                  <a:lnTo>
                    <a:pt x="14" y="138"/>
                  </a:lnTo>
                  <a:lnTo>
                    <a:pt x="20" y="140"/>
                  </a:lnTo>
                  <a:lnTo>
                    <a:pt x="24" y="146"/>
                  </a:lnTo>
                  <a:lnTo>
                    <a:pt x="24" y="152"/>
                  </a:lnTo>
                  <a:lnTo>
                    <a:pt x="30" y="156"/>
                  </a:lnTo>
                  <a:lnTo>
                    <a:pt x="30" y="160"/>
                  </a:lnTo>
                  <a:lnTo>
                    <a:pt x="26" y="164"/>
                  </a:lnTo>
                  <a:lnTo>
                    <a:pt x="18" y="166"/>
                  </a:lnTo>
                  <a:lnTo>
                    <a:pt x="10" y="168"/>
                  </a:lnTo>
                  <a:lnTo>
                    <a:pt x="2" y="180"/>
                  </a:lnTo>
                  <a:lnTo>
                    <a:pt x="0" y="192"/>
                  </a:lnTo>
                  <a:lnTo>
                    <a:pt x="12" y="192"/>
                  </a:lnTo>
                  <a:lnTo>
                    <a:pt x="30" y="188"/>
                  </a:lnTo>
                  <a:lnTo>
                    <a:pt x="46" y="186"/>
                  </a:lnTo>
                  <a:lnTo>
                    <a:pt x="54" y="186"/>
                  </a:lnTo>
                  <a:lnTo>
                    <a:pt x="60" y="188"/>
                  </a:lnTo>
                  <a:lnTo>
                    <a:pt x="66" y="196"/>
                  </a:lnTo>
                  <a:lnTo>
                    <a:pt x="64" y="198"/>
                  </a:lnTo>
                  <a:lnTo>
                    <a:pt x="64" y="200"/>
                  </a:lnTo>
                  <a:lnTo>
                    <a:pt x="68" y="200"/>
                  </a:lnTo>
                  <a:lnTo>
                    <a:pt x="72" y="200"/>
                  </a:lnTo>
                  <a:lnTo>
                    <a:pt x="76" y="202"/>
                  </a:lnTo>
                  <a:lnTo>
                    <a:pt x="76" y="204"/>
                  </a:lnTo>
                  <a:lnTo>
                    <a:pt x="76" y="206"/>
                  </a:lnTo>
                  <a:lnTo>
                    <a:pt x="76" y="212"/>
                  </a:lnTo>
                  <a:lnTo>
                    <a:pt x="78" y="212"/>
                  </a:lnTo>
                  <a:lnTo>
                    <a:pt x="86" y="216"/>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2" name="Google Shape;402;p28"/>
            <p:cNvSpPr/>
            <p:nvPr/>
          </p:nvSpPr>
          <p:spPr>
            <a:xfrm>
              <a:off x="5735157" y="2252310"/>
              <a:ext cx="10825" cy="26289"/>
            </a:xfrm>
            <a:custGeom>
              <a:avLst/>
              <a:gdLst/>
              <a:ahLst/>
              <a:cxnLst/>
              <a:rect l="l" t="t" r="r" b="b"/>
              <a:pathLst>
                <a:path w="6" h="14" extrusionOk="0">
                  <a:moveTo>
                    <a:pt x="6" y="14"/>
                  </a:moveTo>
                  <a:lnTo>
                    <a:pt x="0" y="10"/>
                  </a:lnTo>
                  <a:lnTo>
                    <a:pt x="2" y="6"/>
                  </a:lnTo>
                  <a:lnTo>
                    <a:pt x="0" y="6"/>
                  </a:lnTo>
                  <a:lnTo>
                    <a:pt x="4" y="0"/>
                  </a:lnTo>
                  <a:lnTo>
                    <a:pt x="6" y="14"/>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3" name="Google Shape;403;p28"/>
            <p:cNvSpPr/>
            <p:nvPr/>
          </p:nvSpPr>
          <p:spPr>
            <a:xfrm>
              <a:off x="5647013" y="2281692"/>
              <a:ext cx="174742" cy="236598"/>
            </a:xfrm>
            <a:custGeom>
              <a:avLst/>
              <a:gdLst/>
              <a:ahLst/>
              <a:cxnLst/>
              <a:rect l="l" t="t" r="r" b="b"/>
              <a:pathLst>
                <a:path w="98" h="132" extrusionOk="0">
                  <a:moveTo>
                    <a:pt x="20" y="132"/>
                  </a:moveTo>
                  <a:lnTo>
                    <a:pt x="20" y="132"/>
                  </a:lnTo>
                  <a:lnTo>
                    <a:pt x="24" y="132"/>
                  </a:lnTo>
                  <a:lnTo>
                    <a:pt x="30" y="126"/>
                  </a:lnTo>
                  <a:lnTo>
                    <a:pt x="34" y="126"/>
                  </a:lnTo>
                  <a:lnTo>
                    <a:pt x="36" y="126"/>
                  </a:lnTo>
                  <a:lnTo>
                    <a:pt x="38" y="126"/>
                  </a:lnTo>
                  <a:lnTo>
                    <a:pt x="40" y="124"/>
                  </a:lnTo>
                  <a:lnTo>
                    <a:pt x="40" y="120"/>
                  </a:lnTo>
                  <a:lnTo>
                    <a:pt x="42" y="116"/>
                  </a:lnTo>
                  <a:lnTo>
                    <a:pt x="44" y="114"/>
                  </a:lnTo>
                  <a:lnTo>
                    <a:pt x="50" y="114"/>
                  </a:lnTo>
                  <a:lnTo>
                    <a:pt x="56" y="114"/>
                  </a:lnTo>
                  <a:lnTo>
                    <a:pt x="60" y="108"/>
                  </a:lnTo>
                  <a:lnTo>
                    <a:pt x="62" y="104"/>
                  </a:lnTo>
                  <a:lnTo>
                    <a:pt x="74" y="100"/>
                  </a:lnTo>
                  <a:lnTo>
                    <a:pt x="74" y="96"/>
                  </a:lnTo>
                  <a:lnTo>
                    <a:pt x="74" y="88"/>
                  </a:lnTo>
                  <a:lnTo>
                    <a:pt x="76" y="78"/>
                  </a:lnTo>
                  <a:lnTo>
                    <a:pt x="82" y="78"/>
                  </a:lnTo>
                  <a:lnTo>
                    <a:pt x="84" y="70"/>
                  </a:lnTo>
                  <a:lnTo>
                    <a:pt x="86" y="62"/>
                  </a:lnTo>
                  <a:lnTo>
                    <a:pt x="94" y="52"/>
                  </a:lnTo>
                  <a:lnTo>
                    <a:pt x="96" y="46"/>
                  </a:lnTo>
                  <a:lnTo>
                    <a:pt x="98" y="40"/>
                  </a:lnTo>
                  <a:lnTo>
                    <a:pt x="94" y="38"/>
                  </a:lnTo>
                  <a:lnTo>
                    <a:pt x="92" y="38"/>
                  </a:lnTo>
                  <a:lnTo>
                    <a:pt x="90" y="30"/>
                  </a:lnTo>
                  <a:lnTo>
                    <a:pt x="86" y="22"/>
                  </a:lnTo>
                  <a:lnTo>
                    <a:pt x="82" y="20"/>
                  </a:lnTo>
                  <a:lnTo>
                    <a:pt x="78" y="20"/>
                  </a:lnTo>
                  <a:lnTo>
                    <a:pt x="70" y="16"/>
                  </a:lnTo>
                  <a:lnTo>
                    <a:pt x="62" y="10"/>
                  </a:lnTo>
                  <a:lnTo>
                    <a:pt x="58" y="0"/>
                  </a:lnTo>
                  <a:lnTo>
                    <a:pt x="56" y="0"/>
                  </a:lnTo>
                  <a:lnTo>
                    <a:pt x="52" y="4"/>
                  </a:lnTo>
                  <a:lnTo>
                    <a:pt x="50" y="4"/>
                  </a:lnTo>
                  <a:lnTo>
                    <a:pt x="48" y="2"/>
                  </a:lnTo>
                  <a:lnTo>
                    <a:pt x="48" y="4"/>
                  </a:lnTo>
                  <a:lnTo>
                    <a:pt x="48" y="6"/>
                  </a:lnTo>
                  <a:lnTo>
                    <a:pt x="50" y="8"/>
                  </a:lnTo>
                  <a:lnTo>
                    <a:pt x="46" y="10"/>
                  </a:lnTo>
                  <a:lnTo>
                    <a:pt x="44" y="14"/>
                  </a:lnTo>
                  <a:lnTo>
                    <a:pt x="46" y="14"/>
                  </a:lnTo>
                  <a:lnTo>
                    <a:pt x="48" y="18"/>
                  </a:lnTo>
                  <a:lnTo>
                    <a:pt x="46" y="24"/>
                  </a:lnTo>
                  <a:lnTo>
                    <a:pt x="42" y="30"/>
                  </a:lnTo>
                  <a:lnTo>
                    <a:pt x="42" y="34"/>
                  </a:lnTo>
                  <a:lnTo>
                    <a:pt x="50" y="44"/>
                  </a:lnTo>
                  <a:lnTo>
                    <a:pt x="48" y="62"/>
                  </a:lnTo>
                  <a:lnTo>
                    <a:pt x="44" y="76"/>
                  </a:lnTo>
                  <a:lnTo>
                    <a:pt x="42" y="82"/>
                  </a:lnTo>
                  <a:lnTo>
                    <a:pt x="2" y="98"/>
                  </a:lnTo>
                  <a:lnTo>
                    <a:pt x="0" y="102"/>
                  </a:lnTo>
                  <a:lnTo>
                    <a:pt x="14" y="126"/>
                  </a:lnTo>
                  <a:lnTo>
                    <a:pt x="20" y="132"/>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4" name="Google Shape;404;p28"/>
            <p:cNvSpPr/>
            <p:nvPr/>
          </p:nvSpPr>
          <p:spPr>
            <a:xfrm>
              <a:off x="4601651" y="702825"/>
              <a:ext cx="586083" cy="536598"/>
            </a:xfrm>
            <a:custGeom>
              <a:avLst/>
              <a:gdLst/>
              <a:ahLst/>
              <a:cxnLst/>
              <a:rect l="l" t="t" r="r" b="b"/>
              <a:pathLst>
                <a:path w="328" h="300" extrusionOk="0">
                  <a:moveTo>
                    <a:pt x="82" y="278"/>
                  </a:moveTo>
                  <a:lnTo>
                    <a:pt x="82" y="278"/>
                  </a:lnTo>
                  <a:lnTo>
                    <a:pt x="86" y="280"/>
                  </a:lnTo>
                  <a:lnTo>
                    <a:pt x="88" y="278"/>
                  </a:lnTo>
                  <a:lnTo>
                    <a:pt x="88" y="276"/>
                  </a:lnTo>
                  <a:lnTo>
                    <a:pt x="88" y="272"/>
                  </a:lnTo>
                  <a:lnTo>
                    <a:pt x="86" y="268"/>
                  </a:lnTo>
                  <a:lnTo>
                    <a:pt x="86" y="264"/>
                  </a:lnTo>
                  <a:lnTo>
                    <a:pt x="84" y="262"/>
                  </a:lnTo>
                  <a:lnTo>
                    <a:pt x="86" y="260"/>
                  </a:lnTo>
                  <a:lnTo>
                    <a:pt x="88" y="258"/>
                  </a:lnTo>
                  <a:lnTo>
                    <a:pt x="88" y="256"/>
                  </a:lnTo>
                  <a:lnTo>
                    <a:pt x="90" y="254"/>
                  </a:lnTo>
                  <a:lnTo>
                    <a:pt x="92" y="252"/>
                  </a:lnTo>
                  <a:lnTo>
                    <a:pt x="90" y="248"/>
                  </a:lnTo>
                  <a:lnTo>
                    <a:pt x="90" y="246"/>
                  </a:lnTo>
                  <a:lnTo>
                    <a:pt x="90" y="244"/>
                  </a:lnTo>
                  <a:lnTo>
                    <a:pt x="90" y="242"/>
                  </a:lnTo>
                  <a:lnTo>
                    <a:pt x="90" y="234"/>
                  </a:lnTo>
                  <a:lnTo>
                    <a:pt x="92" y="234"/>
                  </a:lnTo>
                  <a:lnTo>
                    <a:pt x="94" y="232"/>
                  </a:lnTo>
                  <a:lnTo>
                    <a:pt x="96" y="230"/>
                  </a:lnTo>
                  <a:lnTo>
                    <a:pt x="96" y="228"/>
                  </a:lnTo>
                  <a:lnTo>
                    <a:pt x="96" y="224"/>
                  </a:lnTo>
                  <a:lnTo>
                    <a:pt x="96" y="220"/>
                  </a:lnTo>
                  <a:lnTo>
                    <a:pt x="92" y="218"/>
                  </a:lnTo>
                  <a:lnTo>
                    <a:pt x="90" y="216"/>
                  </a:lnTo>
                  <a:lnTo>
                    <a:pt x="92" y="210"/>
                  </a:lnTo>
                  <a:lnTo>
                    <a:pt x="94" y="206"/>
                  </a:lnTo>
                  <a:lnTo>
                    <a:pt x="92" y="200"/>
                  </a:lnTo>
                  <a:lnTo>
                    <a:pt x="92" y="194"/>
                  </a:lnTo>
                  <a:lnTo>
                    <a:pt x="94" y="190"/>
                  </a:lnTo>
                  <a:lnTo>
                    <a:pt x="94" y="186"/>
                  </a:lnTo>
                  <a:lnTo>
                    <a:pt x="92" y="180"/>
                  </a:lnTo>
                  <a:lnTo>
                    <a:pt x="92" y="178"/>
                  </a:lnTo>
                  <a:lnTo>
                    <a:pt x="94" y="176"/>
                  </a:lnTo>
                  <a:lnTo>
                    <a:pt x="96" y="174"/>
                  </a:lnTo>
                  <a:lnTo>
                    <a:pt x="98" y="172"/>
                  </a:lnTo>
                  <a:lnTo>
                    <a:pt x="102" y="166"/>
                  </a:lnTo>
                  <a:lnTo>
                    <a:pt x="104" y="160"/>
                  </a:lnTo>
                  <a:lnTo>
                    <a:pt x="106" y="158"/>
                  </a:lnTo>
                  <a:lnTo>
                    <a:pt x="108" y="156"/>
                  </a:lnTo>
                  <a:lnTo>
                    <a:pt x="114" y="152"/>
                  </a:lnTo>
                  <a:lnTo>
                    <a:pt x="116" y="152"/>
                  </a:lnTo>
                  <a:lnTo>
                    <a:pt x="118" y="154"/>
                  </a:lnTo>
                  <a:lnTo>
                    <a:pt x="122" y="158"/>
                  </a:lnTo>
                  <a:lnTo>
                    <a:pt x="124" y="158"/>
                  </a:lnTo>
                  <a:lnTo>
                    <a:pt x="126" y="158"/>
                  </a:lnTo>
                  <a:lnTo>
                    <a:pt x="128" y="152"/>
                  </a:lnTo>
                  <a:lnTo>
                    <a:pt x="128" y="144"/>
                  </a:lnTo>
                  <a:lnTo>
                    <a:pt x="126" y="138"/>
                  </a:lnTo>
                  <a:lnTo>
                    <a:pt x="130" y="134"/>
                  </a:lnTo>
                  <a:lnTo>
                    <a:pt x="134" y="132"/>
                  </a:lnTo>
                  <a:lnTo>
                    <a:pt x="136" y="130"/>
                  </a:lnTo>
                  <a:lnTo>
                    <a:pt x="138" y="124"/>
                  </a:lnTo>
                  <a:lnTo>
                    <a:pt x="140" y="116"/>
                  </a:lnTo>
                  <a:lnTo>
                    <a:pt x="142" y="110"/>
                  </a:lnTo>
                  <a:lnTo>
                    <a:pt x="142" y="108"/>
                  </a:lnTo>
                  <a:lnTo>
                    <a:pt x="144" y="106"/>
                  </a:lnTo>
                  <a:lnTo>
                    <a:pt x="148" y="106"/>
                  </a:lnTo>
                  <a:lnTo>
                    <a:pt x="150" y="104"/>
                  </a:lnTo>
                  <a:lnTo>
                    <a:pt x="150" y="102"/>
                  </a:lnTo>
                  <a:lnTo>
                    <a:pt x="152" y="100"/>
                  </a:lnTo>
                  <a:lnTo>
                    <a:pt x="156" y="98"/>
                  </a:lnTo>
                  <a:lnTo>
                    <a:pt x="158" y="96"/>
                  </a:lnTo>
                  <a:lnTo>
                    <a:pt x="160" y="92"/>
                  </a:lnTo>
                  <a:lnTo>
                    <a:pt x="160" y="88"/>
                  </a:lnTo>
                  <a:lnTo>
                    <a:pt x="162" y="82"/>
                  </a:lnTo>
                  <a:lnTo>
                    <a:pt x="164" y="78"/>
                  </a:lnTo>
                  <a:lnTo>
                    <a:pt x="166" y="78"/>
                  </a:lnTo>
                  <a:lnTo>
                    <a:pt x="172" y="82"/>
                  </a:lnTo>
                  <a:lnTo>
                    <a:pt x="176" y="86"/>
                  </a:lnTo>
                  <a:lnTo>
                    <a:pt x="176" y="84"/>
                  </a:lnTo>
                  <a:lnTo>
                    <a:pt x="176" y="82"/>
                  </a:lnTo>
                  <a:lnTo>
                    <a:pt x="176" y="78"/>
                  </a:lnTo>
                  <a:lnTo>
                    <a:pt x="176" y="76"/>
                  </a:lnTo>
                  <a:lnTo>
                    <a:pt x="178" y="76"/>
                  </a:lnTo>
                  <a:lnTo>
                    <a:pt x="180" y="74"/>
                  </a:lnTo>
                  <a:lnTo>
                    <a:pt x="184" y="74"/>
                  </a:lnTo>
                  <a:lnTo>
                    <a:pt x="190" y="76"/>
                  </a:lnTo>
                  <a:lnTo>
                    <a:pt x="192" y="74"/>
                  </a:lnTo>
                  <a:lnTo>
                    <a:pt x="194" y="70"/>
                  </a:lnTo>
                  <a:lnTo>
                    <a:pt x="196" y="62"/>
                  </a:lnTo>
                  <a:lnTo>
                    <a:pt x="194" y="58"/>
                  </a:lnTo>
                  <a:lnTo>
                    <a:pt x="198" y="58"/>
                  </a:lnTo>
                  <a:lnTo>
                    <a:pt x="206" y="54"/>
                  </a:lnTo>
                  <a:lnTo>
                    <a:pt x="206" y="52"/>
                  </a:lnTo>
                  <a:lnTo>
                    <a:pt x="206" y="50"/>
                  </a:lnTo>
                  <a:lnTo>
                    <a:pt x="208" y="50"/>
                  </a:lnTo>
                  <a:lnTo>
                    <a:pt x="212" y="50"/>
                  </a:lnTo>
                  <a:lnTo>
                    <a:pt x="226" y="66"/>
                  </a:lnTo>
                  <a:lnTo>
                    <a:pt x="230" y="64"/>
                  </a:lnTo>
                  <a:lnTo>
                    <a:pt x="238" y="64"/>
                  </a:lnTo>
                  <a:lnTo>
                    <a:pt x="242" y="66"/>
                  </a:lnTo>
                  <a:lnTo>
                    <a:pt x="242" y="64"/>
                  </a:lnTo>
                  <a:lnTo>
                    <a:pt x="244" y="64"/>
                  </a:lnTo>
                  <a:lnTo>
                    <a:pt x="248" y="64"/>
                  </a:lnTo>
                  <a:lnTo>
                    <a:pt x="248" y="66"/>
                  </a:lnTo>
                  <a:lnTo>
                    <a:pt x="256" y="70"/>
                  </a:lnTo>
                  <a:lnTo>
                    <a:pt x="258" y="66"/>
                  </a:lnTo>
                  <a:lnTo>
                    <a:pt x="262" y="62"/>
                  </a:lnTo>
                  <a:lnTo>
                    <a:pt x="264" y="58"/>
                  </a:lnTo>
                  <a:lnTo>
                    <a:pt x="264" y="54"/>
                  </a:lnTo>
                  <a:lnTo>
                    <a:pt x="262" y="50"/>
                  </a:lnTo>
                  <a:lnTo>
                    <a:pt x="264" y="48"/>
                  </a:lnTo>
                  <a:lnTo>
                    <a:pt x="264" y="46"/>
                  </a:lnTo>
                  <a:lnTo>
                    <a:pt x="266" y="42"/>
                  </a:lnTo>
                  <a:lnTo>
                    <a:pt x="270" y="42"/>
                  </a:lnTo>
                  <a:lnTo>
                    <a:pt x="272" y="40"/>
                  </a:lnTo>
                  <a:lnTo>
                    <a:pt x="274" y="38"/>
                  </a:lnTo>
                  <a:lnTo>
                    <a:pt x="274" y="36"/>
                  </a:lnTo>
                  <a:lnTo>
                    <a:pt x="282" y="38"/>
                  </a:lnTo>
                  <a:lnTo>
                    <a:pt x="286" y="36"/>
                  </a:lnTo>
                  <a:lnTo>
                    <a:pt x="288" y="34"/>
                  </a:lnTo>
                  <a:lnTo>
                    <a:pt x="292" y="32"/>
                  </a:lnTo>
                  <a:lnTo>
                    <a:pt x="294" y="36"/>
                  </a:lnTo>
                  <a:lnTo>
                    <a:pt x="300" y="42"/>
                  </a:lnTo>
                  <a:lnTo>
                    <a:pt x="308" y="48"/>
                  </a:lnTo>
                  <a:lnTo>
                    <a:pt x="312" y="50"/>
                  </a:lnTo>
                  <a:lnTo>
                    <a:pt x="314" y="50"/>
                  </a:lnTo>
                  <a:lnTo>
                    <a:pt x="314" y="52"/>
                  </a:lnTo>
                  <a:lnTo>
                    <a:pt x="314" y="54"/>
                  </a:lnTo>
                  <a:lnTo>
                    <a:pt x="316" y="56"/>
                  </a:lnTo>
                  <a:lnTo>
                    <a:pt x="316" y="54"/>
                  </a:lnTo>
                  <a:lnTo>
                    <a:pt x="318" y="50"/>
                  </a:lnTo>
                  <a:lnTo>
                    <a:pt x="318" y="44"/>
                  </a:lnTo>
                  <a:lnTo>
                    <a:pt x="318" y="42"/>
                  </a:lnTo>
                  <a:lnTo>
                    <a:pt x="320" y="42"/>
                  </a:lnTo>
                  <a:lnTo>
                    <a:pt x="322" y="40"/>
                  </a:lnTo>
                  <a:lnTo>
                    <a:pt x="324" y="38"/>
                  </a:lnTo>
                  <a:lnTo>
                    <a:pt x="326" y="36"/>
                  </a:lnTo>
                  <a:lnTo>
                    <a:pt x="328" y="34"/>
                  </a:lnTo>
                  <a:lnTo>
                    <a:pt x="322" y="32"/>
                  </a:lnTo>
                  <a:lnTo>
                    <a:pt x="320" y="36"/>
                  </a:lnTo>
                  <a:lnTo>
                    <a:pt x="316" y="36"/>
                  </a:lnTo>
                  <a:lnTo>
                    <a:pt x="312" y="38"/>
                  </a:lnTo>
                  <a:lnTo>
                    <a:pt x="310" y="34"/>
                  </a:lnTo>
                  <a:lnTo>
                    <a:pt x="308" y="30"/>
                  </a:lnTo>
                  <a:lnTo>
                    <a:pt x="312" y="30"/>
                  </a:lnTo>
                  <a:lnTo>
                    <a:pt x="316" y="30"/>
                  </a:lnTo>
                  <a:lnTo>
                    <a:pt x="320" y="24"/>
                  </a:lnTo>
                  <a:lnTo>
                    <a:pt x="324" y="24"/>
                  </a:lnTo>
                  <a:lnTo>
                    <a:pt x="324" y="26"/>
                  </a:lnTo>
                  <a:lnTo>
                    <a:pt x="326" y="26"/>
                  </a:lnTo>
                  <a:lnTo>
                    <a:pt x="328" y="26"/>
                  </a:lnTo>
                  <a:lnTo>
                    <a:pt x="326" y="22"/>
                  </a:lnTo>
                  <a:lnTo>
                    <a:pt x="324" y="18"/>
                  </a:lnTo>
                  <a:lnTo>
                    <a:pt x="322" y="18"/>
                  </a:lnTo>
                  <a:lnTo>
                    <a:pt x="322" y="20"/>
                  </a:lnTo>
                  <a:lnTo>
                    <a:pt x="316" y="20"/>
                  </a:lnTo>
                  <a:lnTo>
                    <a:pt x="318" y="16"/>
                  </a:lnTo>
                  <a:lnTo>
                    <a:pt x="320" y="14"/>
                  </a:lnTo>
                  <a:lnTo>
                    <a:pt x="318" y="14"/>
                  </a:lnTo>
                  <a:lnTo>
                    <a:pt x="312" y="18"/>
                  </a:lnTo>
                  <a:lnTo>
                    <a:pt x="312" y="14"/>
                  </a:lnTo>
                  <a:lnTo>
                    <a:pt x="310" y="14"/>
                  </a:lnTo>
                  <a:lnTo>
                    <a:pt x="312" y="10"/>
                  </a:lnTo>
                  <a:lnTo>
                    <a:pt x="310" y="10"/>
                  </a:lnTo>
                  <a:lnTo>
                    <a:pt x="308" y="8"/>
                  </a:lnTo>
                  <a:lnTo>
                    <a:pt x="306" y="8"/>
                  </a:lnTo>
                  <a:lnTo>
                    <a:pt x="304" y="10"/>
                  </a:lnTo>
                  <a:lnTo>
                    <a:pt x="304" y="14"/>
                  </a:lnTo>
                  <a:lnTo>
                    <a:pt x="296" y="16"/>
                  </a:lnTo>
                  <a:lnTo>
                    <a:pt x="296" y="8"/>
                  </a:lnTo>
                  <a:lnTo>
                    <a:pt x="300" y="8"/>
                  </a:lnTo>
                  <a:lnTo>
                    <a:pt x="300" y="6"/>
                  </a:lnTo>
                  <a:lnTo>
                    <a:pt x="300" y="4"/>
                  </a:lnTo>
                  <a:lnTo>
                    <a:pt x="298" y="4"/>
                  </a:lnTo>
                  <a:lnTo>
                    <a:pt x="290" y="0"/>
                  </a:lnTo>
                  <a:lnTo>
                    <a:pt x="288" y="6"/>
                  </a:lnTo>
                  <a:lnTo>
                    <a:pt x="284" y="8"/>
                  </a:lnTo>
                  <a:lnTo>
                    <a:pt x="286" y="14"/>
                  </a:lnTo>
                  <a:lnTo>
                    <a:pt x="278" y="20"/>
                  </a:lnTo>
                  <a:lnTo>
                    <a:pt x="276" y="20"/>
                  </a:lnTo>
                  <a:lnTo>
                    <a:pt x="276" y="18"/>
                  </a:lnTo>
                  <a:lnTo>
                    <a:pt x="276" y="14"/>
                  </a:lnTo>
                  <a:lnTo>
                    <a:pt x="278" y="12"/>
                  </a:lnTo>
                  <a:lnTo>
                    <a:pt x="278" y="10"/>
                  </a:lnTo>
                  <a:lnTo>
                    <a:pt x="276" y="8"/>
                  </a:lnTo>
                  <a:lnTo>
                    <a:pt x="274" y="10"/>
                  </a:lnTo>
                  <a:lnTo>
                    <a:pt x="272" y="12"/>
                  </a:lnTo>
                  <a:lnTo>
                    <a:pt x="272" y="14"/>
                  </a:lnTo>
                  <a:lnTo>
                    <a:pt x="268" y="18"/>
                  </a:lnTo>
                  <a:lnTo>
                    <a:pt x="264" y="22"/>
                  </a:lnTo>
                  <a:lnTo>
                    <a:pt x="264" y="26"/>
                  </a:lnTo>
                  <a:lnTo>
                    <a:pt x="264" y="28"/>
                  </a:lnTo>
                  <a:lnTo>
                    <a:pt x="260" y="30"/>
                  </a:lnTo>
                  <a:lnTo>
                    <a:pt x="258" y="32"/>
                  </a:lnTo>
                  <a:lnTo>
                    <a:pt x="258" y="26"/>
                  </a:lnTo>
                  <a:lnTo>
                    <a:pt x="260" y="20"/>
                  </a:lnTo>
                  <a:lnTo>
                    <a:pt x="262" y="18"/>
                  </a:lnTo>
                  <a:lnTo>
                    <a:pt x="264" y="18"/>
                  </a:lnTo>
                  <a:lnTo>
                    <a:pt x="262" y="8"/>
                  </a:lnTo>
                  <a:lnTo>
                    <a:pt x="260" y="8"/>
                  </a:lnTo>
                  <a:lnTo>
                    <a:pt x="258" y="10"/>
                  </a:lnTo>
                  <a:lnTo>
                    <a:pt x="260" y="12"/>
                  </a:lnTo>
                  <a:lnTo>
                    <a:pt x="256" y="10"/>
                  </a:lnTo>
                  <a:lnTo>
                    <a:pt x="256" y="8"/>
                  </a:lnTo>
                  <a:lnTo>
                    <a:pt x="254" y="8"/>
                  </a:lnTo>
                  <a:lnTo>
                    <a:pt x="252" y="8"/>
                  </a:lnTo>
                  <a:lnTo>
                    <a:pt x="250" y="6"/>
                  </a:lnTo>
                  <a:lnTo>
                    <a:pt x="250" y="12"/>
                  </a:lnTo>
                  <a:lnTo>
                    <a:pt x="250" y="18"/>
                  </a:lnTo>
                  <a:lnTo>
                    <a:pt x="246" y="16"/>
                  </a:lnTo>
                  <a:lnTo>
                    <a:pt x="246" y="14"/>
                  </a:lnTo>
                  <a:lnTo>
                    <a:pt x="246" y="12"/>
                  </a:lnTo>
                  <a:lnTo>
                    <a:pt x="242" y="12"/>
                  </a:lnTo>
                  <a:lnTo>
                    <a:pt x="242" y="14"/>
                  </a:lnTo>
                  <a:lnTo>
                    <a:pt x="242" y="18"/>
                  </a:lnTo>
                  <a:lnTo>
                    <a:pt x="230" y="26"/>
                  </a:lnTo>
                  <a:lnTo>
                    <a:pt x="220" y="20"/>
                  </a:lnTo>
                  <a:lnTo>
                    <a:pt x="216" y="18"/>
                  </a:lnTo>
                  <a:lnTo>
                    <a:pt x="212" y="18"/>
                  </a:lnTo>
                  <a:lnTo>
                    <a:pt x="208" y="22"/>
                  </a:lnTo>
                  <a:lnTo>
                    <a:pt x="214" y="22"/>
                  </a:lnTo>
                  <a:lnTo>
                    <a:pt x="214" y="28"/>
                  </a:lnTo>
                  <a:lnTo>
                    <a:pt x="216" y="30"/>
                  </a:lnTo>
                  <a:lnTo>
                    <a:pt x="206" y="26"/>
                  </a:lnTo>
                  <a:lnTo>
                    <a:pt x="208" y="34"/>
                  </a:lnTo>
                  <a:lnTo>
                    <a:pt x="202" y="34"/>
                  </a:lnTo>
                  <a:lnTo>
                    <a:pt x="202" y="30"/>
                  </a:lnTo>
                  <a:lnTo>
                    <a:pt x="202" y="26"/>
                  </a:lnTo>
                  <a:lnTo>
                    <a:pt x="198" y="36"/>
                  </a:lnTo>
                  <a:lnTo>
                    <a:pt x="196" y="34"/>
                  </a:lnTo>
                  <a:lnTo>
                    <a:pt x="194" y="26"/>
                  </a:lnTo>
                  <a:lnTo>
                    <a:pt x="192" y="30"/>
                  </a:lnTo>
                  <a:lnTo>
                    <a:pt x="192" y="34"/>
                  </a:lnTo>
                  <a:lnTo>
                    <a:pt x="184" y="38"/>
                  </a:lnTo>
                  <a:lnTo>
                    <a:pt x="184" y="36"/>
                  </a:lnTo>
                  <a:lnTo>
                    <a:pt x="184" y="34"/>
                  </a:lnTo>
                  <a:lnTo>
                    <a:pt x="180" y="32"/>
                  </a:lnTo>
                  <a:lnTo>
                    <a:pt x="178" y="40"/>
                  </a:lnTo>
                  <a:lnTo>
                    <a:pt x="182" y="40"/>
                  </a:lnTo>
                  <a:lnTo>
                    <a:pt x="182" y="42"/>
                  </a:lnTo>
                  <a:lnTo>
                    <a:pt x="180" y="42"/>
                  </a:lnTo>
                  <a:lnTo>
                    <a:pt x="176" y="44"/>
                  </a:lnTo>
                  <a:lnTo>
                    <a:pt x="176" y="48"/>
                  </a:lnTo>
                  <a:lnTo>
                    <a:pt x="174" y="48"/>
                  </a:lnTo>
                  <a:lnTo>
                    <a:pt x="172" y="46"/>
                  </a:lnTo>
                  <a:lnTo>
                    <a:pt x="168" y="46"/>
                  </a:lnTo>
                  <a:lnTo>
                    <a:pt x="168" y="52"/>
                  </a:lnTo>
                  <a:lnTo>
                    <a:pt x="166" y="52"/>
                  </a:lnTo>
                  <a:lnTo>
                    <a:pt x="166" y="50"/>
                  </a:lnTo>
                  <a:lnTo>
                    <a:pt x="166" y="44"/>
                  </a:lnTo>
                  <a:lnTo>
                    <a:pt x="166" y="40"/>
                  </a:lnTo>
                  <a:lnTo>
                    <a:pt x="164" y="38"/>
                  </a:lnTo>
                  <a:lnTo>
                    <a:pt x="162" y="40"/>
                  </a:lnTo>
                  <a:lnTo>
                    <a:pt x="156" y="44"/>
                  </a:lnTo>
                  <a:lnTo>
                    <a:pt x="156" y="54"/>
                  </a:lnTo>
                  <a:lnTo>
                    <a:pt x="166" y="52"/>
                  </a:lnTo>
                  <a:lnTo>
                    <a:pt x="164" y="60"/>
                  </a:lnTo>
                  <a:lnTo>
                    <a:pt x="162" y="66"/>
                  </a:lnTo>
                  <a:lnTo>
                    <a:pt x="158" y="68"/>
                  </a:lnTo>
                  <a:lnTo>
                    <a:pt x="150" y="72"/>
                  </a:lnTo>
                  <a:lnTo>
                    <a:pt x="150" y="76"/>
                  </a:lnTo>
                  <a:lnTo>
                    <a:pt x="154" y="76"/>
                  </a:lnTo>
                  <a:lnTo>
                    <a:pt x="154" y="84"/>
                  </a:lnTo>
                  <a:lnTo>
                    <a:pt x="142" y="78"/>
                  </a:lnTo>
                  <a:lnTo>
                    <a:pt x="146" y="88"/>
                  </a:lnTo>
                  <a:lnTo>
                    <a:pt x="150" y="96"/>
                  </a:lnTo>
                  <a:lnTo>
                    <a:pt x="144" y="96"/>
                  </a:lnTo>
                  <a:lnTo>
                    <a:pt x="140" y="96"/>
                  </a:lnTo>
                  <a:lnTo>
                    <a:pt x="140" y="104"/>
                  </a:lnTo>
                  <a:lnTo>
                    <a:pt x="134" y="108"/>
                  </a:lnTo>
                  <a:lnTo>
                    <a:pt x="128" y="110"/>
                  </a:lnTo>
                  <a:lnTo>
                    <a:pt x="128" y="108"/>
                  </a:lnTo>
                  <a:lnTo>
                    <a:pt x="128" y="106"/>
                  </a:lnTo>
                  <a:lnTo>
                    <a:pt x="126" y="108"/>
                  </a:lnTo>
                  <a:lnTo>
                    <a:pt x="124" y="112"/>
                  </a:lnTo>
                  <a:lnTo>
                    <a:pt x="122" y="116"/>
                  </a:lnTo>
                  <a:lnTo>
                    <a:pt x="120" y="114"/>
                  </a:lnTo>
                  <a:lnTo>
                    <a:pt x="118" y="116"/>
                  </a:lnTo>
                  <a:lnTo>
                    <a:pt x="118" y="118"/>
                  </a:lnTo>
                  <a:lnTo>
                    <a:pt x="120" y="118"/>
                  </a:lnTo>
                  <a:lnTo>
                    <a:pt x="118" y="122"/>
                  </a:lnTo>
                  <a:lnTo>
                    <a:pt x="118" y="124"/>
                  </a:lnTo>
                  <a:lnTo>
                    <a:pt x="120" y="126"/>
                  </a:lnTo>
                  <a:lnTo>
                    <a:pt x="120" y="128"/>
                  </a:lnTo>
                  <a:lnTo>
                    <a:pt x="116" y="130"/>
                  </a:lnTo>
                  <a:lnTo>
                    <a:pt x="114" y="130"/>
                  </a:lnTo>
                  <a:lnTo>
                    <a:pt x="104" y="136"/>
                  </a:lnTo>
                  <a:lnTo>
                    <a:pt x="102" y="140"/>
                  </a:lnTo>
                  <a:lnTo>
                    <a:pt x="100" y="148"/>
                  </a:lnTo>
                  <a:lnTo>
                    <a:pt x="96" y="146"/>
                  </a:lnTo>
                  <a:lnTo>
                    <a:pt x="92" y="144"/>
                  </a:lnTo>
                  <a:lnTo>
                    <a:pt x="82" y="158"/>
                  </a:lnTo>
                  <a:lnTo>
                    <a:pt x="80" y="158"/>
                  </a:lnTo>
                  <a:lnTo>
                    <a:pt x="76" y="160"/>
                  </a:lnTo>
                  <a:lnTo>
                    <a:pt x="74" y="164"/>
                  </a:lnTo>
                  <a:lnTo>
                    <a:pt x="72" y="168"/>
                  </a:lnTo>
                  <a:lnTo>
                    <a:pt x="70" y="170"/>
                  </a:lnTo>
                  <a:lnTo>
                    <a:pt x="70" y="172"/>
                  </a:lnTo>
                  <a:lnTo>
                    <a:pt x="72" y="172"/>
                  </a:lnTo>
                  <a:lnTo>
                    <a:pt x="74" y="172"/>
                  </a:lnTo>
                  <a:lnTo>
                    <a:pt x="80" y="166"/>
                  </a:lnTo>
                  <a:lnTo>
                    <a:pt x="84" y="168"/>
                  </a:lnTo>
                  <a:lnTo>
                    <a:pt x="86" y="170"/>
                  </a:lnTo>
                  <a:lnTo>
                    <a:pt x="84" y="170"/>
                  </a:lnTo>
                  <a:lnTo>
                    <a:pt x="76" y="174"/>
                  </a:lnTo>
                  <a:lnTo>
                    <a:pt x="76" y="178"/>
                  </a:lnTo>
                  <a:lnTo>
                    <a:pt x="72" y="178"/>
                  </a:lnTo>
                  <a:lnTo>
                    <a:pt x="68" y="178"/>
                  </a:lnTo>
                  <a:lnTo>
                    <a:pt x="66" y="174"/>
                  </a:lnTo>
                  <a:lnTo>
                    <a:pt x="66" y="170"/>
                  </a:lnTo>
                  <a:lnTo>
                    <a:pt x="64" y="170"/>
                  </a:lnTo>
                  <a:lnTo>
                    <a:pt x="62" y="172"/>
                  </a:lnTo>
                  <a:lnTo>
                    <a:pt x="62" y="174"/>
                  </a:lnTo>
                  <a:lnTo>
                    <a:pt x="52" y="168"/>
                  </a:lnTo>
                  <a:lnTo>
                    <a:pt x="50" y="172"/>
                  </a:lnTo>
                  <a:lnTo>
                    <a:pt x="48" y="174"/>
                  </a:lnTo>
                  <a:lnTo>
                    <a:pt x="50" y="176"/>
                  </a:lnTo>
                  <a:lnTo>
                    <a:pt x="52" y="174"/>
                  </a:lnTo>
                  <a:lnTo>
                    <a:pt x="54" y="172"/>
                  </a:lnTo>
                  <a:lnTo>
                    <a:pt x="54" y="178"/>
                  </a:lnTo>
                  <a:lnTo>
                    <a:pt x="56" y="180"/>
                  </a:lnTo>
                  <a:lnTo>
                    <a:pt x="54" y="182"/>
                  </a:lnTo>
                  <a:lnTo>
                    <a:pt x="54" y="184"/>
                  </a:lnTo>
                  <a:lnTo>
                    <a:pt x="48" y="184"/>
                  </a:lnTo>
                  <a:lnTo>
                    <a:pt x="44" y="192"/>
                  </a:lnTo>
                  <a:lnTo>
                    <a:pt x="38" y="192"/>
                  </a:lnTo>
                  <a:lnTo>
                    <a:pt x="30" y="192"/>
                  </a:lnTo>
                  <a:lnTo>
                    <a:pt x="30" y="196"/>
                  </a:lnTo>
                  <a:lnTo>
                    <a:pt x="34" y="194"/>
                  </a:lnTo>
                  <a:lnTo>
                    <a:pt x="34" y="196"/>
                  </a:lnTo>
                  <a:lnTo>
                    <a:pt x="34" y="200"/>
                  </a:lnTo>
                  <a:lnTo>
                    <a:pt x="30" y="202"/>
                  </a:lnTo>
                  <a:lnTo>
                    <a:pt x="28" y="202"/>
                  </a:lnTo>
                  <a:lnTo>
                    <a:pt x="22" y="202"/>
                  </a:lnTo>
                  <a:lnTo>
                    <a:pt x="22" y="208"/>
                  </a:lnTo>
                  <a:lnTo>
                    <a:pt x="28" y="206"/>
                  </a:lnTo>
                  <a:lnTo>
                    <a:pt x="24" y="210"/>
                  </a:lnTo>
                  <a:lnTo>
                    <a:pt x="16" y="212"/>
                  </a:lnTo>
                  <a:lnTo>
                    <a:pt x="6" y="212"/>
                  </a:lnTo>
                  <a:lnTo>
                    <a:pt x="6" y="216"/>
                  </a:lnTo>
                  <a:lnTo>
                    <a:pt x="14" y="218"/>
                  </a:lnTo>
                  <a:lnTo>
                    <a:pt x="18" y="220"/>
                  </a:lnTo>
                  <a:lnTo>
                    <a:pt x="16" y="220"/>
                  </a:lnTo>
                  <a:lnTo>
                    <a:pt x="4" y="218"/>
                  </a:lnTo>
                  <a:lnTo>
                    <a:pt x="0" y="222"/>
                  </a:lnTo>
                  <a:lnTo>
                    <a:pt x="2" y="228"/>
                  </a:lnTo>
                  <a:lnTo>
                    <a:pt x="4" y="230"/>
                  </a:lnTo>
                  <a:lnTo>
                    <a:pt x="6" y="230"/>
                  </a:lnTo>
                  <a:lnTo>
                    <a:pt x="12" y="230"/>
                  </a:lnTo>
                  <a:lnTo>
                    <a:pt x="2" y="234"/>
                  </a:lnTo>
                  <a:lnTo>
                    <a:pt x="4" y="238"/>
                  </a:lnTo>
                  <a:lnTo>
                    <a:pt x="8" y="238"/>
                  </a:lnTo>
                  <a:lnTo>
                    <a:pt x="8" y="242"/>
                  </a:lnTo>
                  <a:lnTo>
                    <a:pt x="2" y="244"/>
                  </a:lnTo>
                  <a:lnTo>
                    <a:pt x="8" y="246"/>
                  </a:lnTo>
                  <a:lnTo>
                    <a:pt x="10" y="246"/>
                  </a:lnTo>
                  <a:lnTo>
                    <a:pt x="10" y="248"/>
                  </a:lnTo>
                  <a:lnTo>
                    <a:pt x="8" y="252"/>
                  </a:lnTo>
                  <a:lnTo>
                    <a:pt x="12" y="252"/>
                  </a:lnTo>
                  <a:lnTo>
                    <a:pt x="14" y="256"/>
                  </a:lnTo>
                  <a:lnTo>
                    <a:pt x="16" y="252"/>
                  </a:lnTo>
                  <a:lnTo>
                    <a:pt x="20" y="248"/>
                  </a:lnTo>
                  <a:lnTo>
                    <a:pt x="24" y="248"/>
                  </a:lnTo>
                  <a:lnTo>
                    <a:pt x="26" y="248"/>
                  </a:lnTo>
                  <a:lnTo>
                    <a:pt x="24" y="250"/>
                  </a:lnTo>
                  <a:lnTo>
                    <a:pt x="22" y="250"/>
                  </a:lnTo>
                  <a:lnTo>
                    <a:pt x="14" y="264"/>
                  </a:lnTo>
                  <a:lnTo>
                    <a:pt x="10" y="264"/>
                  </a:lnTo>
                  <a:lnTo>
                    <a:pt x="6" y="264"/>
                  </a:lnTo>
                  <a:lnTo>
                    <a:pt x="6" y="268"/>
                  </a:lnTo>
                  <a:lnTo>
                    <a:pt x="6" y="270"/>
                  </a:lnTo>
                  <a:lnTo>
                    <a:pt x="12" y="274"/>
                  </a:lnTo>
                  <a:lnTo>
                    <a:pt x="12" y="270"/>
                  </a:lnTo>
                  <a:lnTo>
                    <a:pt x="14" y="270"/>
                  </a:lnTo>
                  <a:lnTo>
                    <a:pt x="18" y="270"/>
                  </a:lnTo>
                  <a:lnTo>
                    <a:pt x="18" y="274"/>
                  </a:lnTo>
                  <a:lnTo>
                    <a:pt x="18" y="276"/>
                  </a:lnTo>
                  <a:lnTo>
                    <a:pt x="14" y="280"/>
                  </a:lnTo>
                  <a:lnTo>
                    <a:pt x="12" y="282"/>
                  </a:lnTo>
                  <a:lnTo>
                    <a:pt x="12" y="286"/>
                  </a:lnTo>
                  <a:lnTo>
                    <a:pt x="12" y="290"/>
                  </a:lnTo>
                  <a:lnTo>
                    <a:pt x="16" y="290"/>
                  </a:lnTo>
                  <a:lnTo>
                    <a:pt x="18" y="296"/>
                  </a:lnTo>
                  <a:lnTo>
                    <a:pt x="22" y="296"/>
                  </a:lnTo>
                  <a:lnTo>
                    <a:pt x="26" y="294"/>
                  </a:lnTo>
                  <a:lnTo>
                    <a:pt x="26" y="300"/>
                  </a:lnTo>
                  <a:lnTo>
                    <a:pt x="34" y="298"/>
                  </a:lnTo>
                  <a:lnTo>
                    <a:pt x="42" y="296"/>
                  </a:lnTo>
                  <a:lnTo>
                    <a:pt x="54" y="290"/>
                  </a:lnTo>
                  <a:lnTo>
                    <a:pt x="56" y="286"/>
                  </a:lnTo>
                  <a:lnTo>
                    <a:pt x="58" y="284"/>
                  </a:lnTo>
                  <a:lnTo>
                    <a:pt x="62" y="284"/>
                  </a:lnTo>
                  <a:lnTo>
                    <a:pt x="66" y="284"/>
                  </a:lnTo>
                  <a:lnTo>
                    <a:pt x="72" y="280"/>
                  </a:lnTo>
                  <a:lnTo>
                    <a:pt x="80" y="274"/>
                  </a:lnTo>
                  <a:lnTo>
                    <a:pt x="82" y="278"/>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5" name="Google Shape;405;p28"/>
            <p:cNvSpPr/>
            <p:nvPr/>
          </p:nvSpPr>
          <p:spPr>
            <a:xfrm>
              <a:off x="4618661" y="1157465"/>
              <a:ext cx="4639" cy="7732"/>
            </a:xfrm>
            <a:custGeom>
              <a:avLst/>
              <a:gdLst/>
              <a:ahLst/>
              <a:cxnLst/>
              <a:rect l="l" t="t" r="r" b="b"/>
              <a:pathLst>
                <a:path w="2" h="4" extrusionOk="0">
                  <a:moveTo>
                    <a:pt x="0" y="0"/>
                  </a:moveTo>
                  <a:lnTo>
                    <a:pt x="2" y="4"/>
                  </a:lnTo>
                  <a:lnTo>
                    <a:pt x="2"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6" name="Google Shape;406;p28"/>
            <p:cNvSpPr/>
            <p:nvPr/>
          </p:nvSpPr>
          <p:spPr>
            <a:xfrm>
              <a:off x="4648043" y="1111073"/>
              <a:ext cx="6186" cy="7732"/>
            </a:xfrm>
            <a:custGeom>
              <a:avLst/>
              <a:gdLst/>
              <a:ahLst/>
              <a:cxnLst/>
              <a:rect l="l" t="t" r="r" b="b"/>
              <a:pathLst>
                <a:path w="4" h="4" extrusionOk="0">
                  <a:moveTo>
                    <a:pt x="2" y="0"/>
                  </a:moveTo>
                  <a:lnTo>
                    <a:pt x="2" y="0"/>
                  </a:lnTo>
                  <a:lnTo>
                    <a:pt x="4" y="2"/>
                  </a:lnTo>
                  <a:lnTo>
                    <a:pt x="2" y="2"/>
                  </a:lnTo>
                  <a:lnTo>
                    <a:pt x="0" y="4"/>
                  </a:lnTo>
                  <a:lnTo>
                    <a:pt x="0" y="2"/>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7" name="Google Shape;407;p28"/>
            <p:cNvSpPr/>
            <p:nvPr/>
          </p:nvSpPr>
          <p:spPr>
            <a:xfrm>
              <a:off x="4623301" y="1111073"/>
              <a:ext cx="21649" cy="13918"/>
            </a:xfrm>
            <a:custGeom>
              <a:avLst/>
              <a:gdLst/>
              <a:ahLst/>
              <a:cxnLst/>
              <a:rect l="l" t="t" r="r" b="b"/>
              <a:pathLst>
                <a:path w="12" h="8" extrusionOk="0">
                  <a:moveTo>
                    <a:pt x="8" y="0"/>
                  </a:moveTo>
                  <a:lnTo>
                    <a:pt x="8" y="0"/>
                  </a:lnTo>
                  <a:lnTo>
                    <a:pt x="10" y="2"/>
                  </a:lnTo>
                  <a:lnTo>
                    <a:pt x="12" y="4"/>
                  </a:lnTo>
                  <a:lnTo>
                    <a:pt x="12" y="8"/>
                  </a:lnTo>
                  <a:lnTo>
                    <a:pt x="2" y="4"/>
                  </a:lnTo>
                  <a:lnTo>
                    <a:pt x="0" y="4"/>
                  </a:lnTo>
                  <a:lnTo>
                    <a:pt x="6" y="4"/>
                  </a:lnTo>
                  <a:lnTo>
                    <a:pt x="6" y="2"/>
                  </a:lnTo>
                  <a:lnTo>
                    <a:pt x="8"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8" name="Google Shape;408;p28"/>
            <p:cNvSpPr/>
            <p:nvPr/>
          </p:nvSpPr>
          <p:spPr>
            <a:xfrm>
              <a:off x="4651136" y="1075506"/>
              <a:ext cx="7732" cy="6186"/>
            </a:xfrm>
            <a:custGeom>
              <a:avLst/>
              <a:gdLst/>
              <a:ahLst/>
              <a:cxnLst/>
              <a:rect l="l" t="t" r="r" b="b"/>
              <a:pathLst>
                <a:path w="4" h="4" extrusionOk="0">
                  <a:moveTo>
                    <a:pt x="2" y="2"/>
                  </a:moveTo>
                  <a:lnTo>
                    <a:pt x="2" y="2"/>
                  </a:lnTo>
                  <a:lnTo>
                    <a:pt x="4" y="2"/>
                  </a:lnTo>
                  <a:lnTo>
                    <a:pt x="2" y="4"/>
                  </a:lnTo>
                  <a:lnTo>
                    <a:pt x="0" y="4"/>
                  </a:lnTo>
                  <a:lnTo>
                    <a:pt x="0" y="2"/>
                  </a:lnTo>
                  <a:lnTo>
                    <a:pt x="0" y="0"/>
                  </a:lnTo>
                  <a:lnTo>
                    <a:pt x="2" y="2"/>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9" name="Google Shape;409;p28"/>
            <p:cNvSpPr/>
            <p:nvPr/>
          </p:nvSpPr>
          <p:spPr>
            <a:xfrm>
              <a:off x="4805775" y="835815"/>
              <a:ext cx="3093" cy="6186"/>
            </a:xfrm>
            <a:custGeom>
              <a:avLst/>
              <a:gdLst/>
              <a:ahLst/>
              <a:cxnLst/>
              <a:rect l="l" t="t" r="r" b="b"/>
              <a:pathLst>
                <a:path w="2" h="4" extrusionOk="0">
                  <a:moveTo>
                    <a:pt x="0" y="0"/>
                  </a:moveTo>
                  <a:lnTo>
                    <a:pt x="0" y="4"/>
                  </a:lnTo>
                  <a:lnTo>
                    <a:pt x="2" y="4"/>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0" name="Google Shape;410;p28"/>
            <p:cNvSpPr/>
            <p:nvPr/>
          </p:nvSpPr>
          <p:spPr>
            <a:xfrm>
              <a:off x="4876909" y="831176"/>
              <a:ext cx="13918" cy="7732"/>
            </a:xfrm>
            <a:custGeom>
              <a:avLst/>
              <a:gdLst/>
              <a:ahLst/>
              <a:cxnLst/>
              <a:rect l="l" t="t" r="r" b="b"/>
              <a:pathLst>
                <a:path w="8" h="4" extrusionOk="0">
                  <a:moveTo>
                    <a:pt x="6" y="0"/>
                  </a:moveTo>
                  <a:lnTo>
                    <a:pt x="6" y="0"/>
                  </a:lnTo>
                  <a:lnTo>
                    <a:pt x="8" y="0"/>
                  </a:lnTo>
                  <a:lnTo>
                    <a:pt x="8" y="2"/>
                  </a:lnTo>
                  <a:lnTo>
                    <a:pt x="8" y="4"/>
                  </a:lnTo>
                  <a:lnTo>
                    <a:pt x="2" y="4"/>
                  </a:lnTo>
                  <a:lnTo>
                    <a:pt x="0" y="4"/>
                  </a:lnTo>
                  <a:lnTo>
                    <a:pt x="2" y="2"/>
                  </a:lnTo>
                  <a:lnTo>
                    <a:pt x="6"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1" name="Google Shape;411;p28"/>
            <p:cNvSpPr/>
            <p:nvPr/>
          </p:nvSpPr>
          <p:spPr>
            <a:xfrm>
              <a:off x="4819692" y="824990"/>
              <a:ext cx="10825" cy="10825"/>
            </a:xfrm>
            <a:custGeom>
              <a:avLst/>
              <a:gdLst/>
              <a:ahLst/>
              <a:cxnLst/>
              <a:rect l="l" t="t" r="r" b="b"/>
              <a:pathLst>
                <a:path w="6" h="6" extrusionOk="0">
                  <a:moveTo>
                    <a:pt x="4" y="0"/>
                  </a:moveTo>
                  <a:lnTo>
                    <a:pt x="4" y="0"/>
                  </a:lnTo>
                  <a:lnTo>
                    <a:pt x="0" y="6"/>
                  </a:lnTo>
                  <a:lnTo>
                    <a:pt x="6" y="4"/>
                  </a:lnTo>
                  <a:lnTo>
                    <a:pt x="6" y="2"/>
                  </a:lnTo>
                  <a:lnTo>
                    <a:pt x="6" y="0"/>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2" name="Google Shape;412;p28"/>
            <p:cNvSpPr/>
            <p:nvPr/>
          </p:nvSpPr>
          <p:spPr>
            <a:xfrm>
              <a:off x="4830517" y="806433"/>
              <a:ext cx="10825" cy="10825"/>
            </a:xfrm>
            <a:custGeom>
              <a:avLst/>
              <a:gdLst/>
              <a:ahLst/>
              <a:cxnLst/>
              <a:rect l="l" t="t" r="r" b="b"/>
              <a:pathLst>
                <a:path w="6" h="6" extrusionOk="0">
                  <a:moveTo>
                    <a:pt x="2" y="0"/>
                  </a:moveTo>
                  <a:lnTo>
                    <a:pt x="2" y="0"/>
                  </a:lnTo>
                  <a:lnTo>
                    <a:pt x="0" y="0"/>
                  </a:lnTo>
                  <a:lnTo>
                    <a:pt x="2" y="2"/>
                  </a:lnTo>
                  <a:lnTo>
                    <a:pt x="4" y="6"/>
                  </a:lnTo>
                  <a:lnTo>
                    <a:pt x="6" y="2"/>
                  </a:lnTo>
                  <a:lnTo>
                    <a:pt x="6"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3" name="Google Shape;413;p28"/>
            <p:cNvSpPr/>
            <p:nvPr/>
          </p:nvSpPr>
          <p:spPr>
            <a:xfrm>
              <a:off x="4838249" y="803341"/>
              <a:ext cx="35567" cy="32474"/>
            </a:xfrm>
            <a:custGeom>
              <a:avLst/>
              <a:gdLst/>
              <a:ahLst/>
              <a:cxnLst/>
              <a:rect l="l" t="t" r="r" b="b"/>
              <a:pathLst>
                <a:path w="20" h="18" extrusionOk="0">
                  <a:moveTo>
                    <a:pt x="8" y="0"/>
                  </a:moveTo>
                  <a:lnTo>
                    <a:pt x="8" y="0"/>
                  </a:lnTo>
                  <a:lnTo>
                    <a:pt x="4" y="10"/>
                  </a:lnTo>
                  <a:lnTo>
                    <a:pt x="0" y="10"/>
                  </a:lnTo>
                  <a:lnTo>
                    <a:pt x="4" y="18"/>
                  </a:lnTo>
                  <a:lnTo>
                    <a:pt x="12" y="14"/>
                  </a:lnTo>
                  <a:lnTo>
                    <a:pt x="18" y="10"/>
                  </a:lnTo>
                  <a:lnTo>
                    <a:pt x="18" y="6"/>
                  </a:lnTo>
                  <a:lnTo>
                    <a:pt x="20" y="2"/>
                  </a:lnTo>
                  <a:lnTo>
                    <a:pt x="18" y="2"/>
                  </a:lnTo>
                  <a:lnTo>
                    <a:pt x="10" y="6"/>
                  </a:lnTo>
                  <a:lnTo>
                    <a:pt x="10" y="2"/>
                  </a:lnTo>
                  <a:lnTo>
                    <a:pt x="10" y="0"/>
                  </a:lnTo>
                  <a:lnTo>
                    <a:pt x="8"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4" name="Google Shape;414;p28"/>
            <p:cNvSpPr/>
            <p:nvPr/>
          </p:nvSpPr>
          <p:spPr>
            <a:xfrm>
              <a:off x="4866084" y="789423"/>
              <a:ext cx="7732" cy="6186"/>
            </a:xfrm>
            <a:custGeom>
              <a:avLst/>
              <a:gdLst/>
              <a:ahLst/>
              <a:cxnLst/>
              <a:rect l="l" t="t" r="r" b="b"/>
              <a:pathLst>
                <a:path w="4" h="4" extrusionOk="0">
                  <a:moveTo>
                    <a:pt x="2" y="0"/>
                  </a:moveTo>
                  <a:lnTo>
                    <a:pt x="2" y="0"/>
                  </a:lnTo>
                  <a:lnTo>
                    <a:pt x="0" y="2"/>
                  </a:lnTo>
                  <a:lnTo>
                    <a:pt x="0" y="4"/>
                  </a:lnTo>
                  <a:lnTo>
                    <a:pt x="2" y="4"/>
                  </a:lnTo>
                  <a:lnTo>
                    <a:pt x="4"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5" name="Google Shape;415;p28"/>
            <p:cNvSpPr/>
            <p:nvPr/>
          </p:nvSpPr>
          <p:spPr>
            <a:xfrm>
              <a:off x="4901651" y="752310"/>
              <a:ext cx="13918" cy="15464"/>
            </a:xfrm>
            <a:custGeom>
              <a:avLst/>
              <a:gdLst/>
              <a:ahLst/>
              <a:cxnLst/>
              <a:rect l="l" t="t" r="r" b="b"/>
              <a:pathLst>
                <a:path w="8" h="8" extrusionOk="0">
                  <a:moveTo>
                    <a:pt x="2" y="0"/>
                  </a:moveTo>
                  <a:lnTo>
                    <a:pt x="2" y="0"/>
                  </a:lnTo>
                  <a:lnTo>
                    <a:pt x="0" y="8"/>
                  </a:lnTo>
                  <a:lnTo>
                    <a:pt x="4" y="8"/>
                  </a:lnTo>
                  <a:lnTo>
                    <a:pt x="8" y="6"/>
                  </a:lnTo>
                  <a:lnTo>
                    <a:pt x="8" y="4"/>
                  </a:lnTo>
                  <a:lnTo>
                    <a:pt x="8" y="2"/>
                  </a:lnTo>
                  <a:lnTo>
                    <a:pt x="6"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6" name="Google Shape;416;p28"/>
            <p:cNvSpPr/>
            <p:nvPr/>
          </p:nvSpPr>
          <p:spPr>
            <a:xfrm>
              <a:off x="4915569" y="738392"/>
              <a:ext cx="15464" cy="13918"/>
            </a:xfrm>
            <a:custGeom>
              <a:avLst/>
              <a:gdLst/>
              <a:ahLst/>
              <a:cxnLst/>
              <a:rect l="l" t="t" r="r" b="b"/>
              <a:pathLst>
                <a:path w="8" h="8" extrusionOk="0">
                  <a:moveTo>
                    <a:pt x="0" y="0"/>
                  </a:moveTo>
                  <a:lnTo>
                    <a:pt x="0" y="0"/>
                  </a:lnTo>
                  <a:lnTo>
                    <a:pt x="2" y="8"/>
                  </a:lnTo>
                  <a:lnTo>
                    <a:pt x="6" y="8"/>
                  </a:lnTo>
                  <a:lnTo>
                    <a:pt x="8" y="6"/>
                  </a:lnTo>
                  <a:lnTo>
                    <a:pt x="6" y="4"/>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7" name="Google Shape;417;p28"/>
            <p:cNvSpPr/>
            <p:nvPr/>
          </p:nvSpPr>
          <p:spPr>
            <a:xfrm>
              <a:off x="4952682" y="735299"/>
              <a:ext cx="3093" cy="3093"/>
            </a:xfrm>
            <a:custGeom>
              <a:avLst/>
              <a:gdLst/>
              <a:ahLst/>
              <a:cxnLst/>
              <a:rect l="l" t="t" r="r" b="b"/>
              <a:pathLst>
                <a:path w="2" h="2" extrusionOk="0">
                  <a:moveTo>
                    <a:pt x="0" y="0"/>
                  </a:moveTo>
                  <a:lnTo>
                    <a:pt x="2" y="2"/>
                  </a:lnTo>
                  <a:lnTo>
                    <a:pt x="2"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8" name="Google Shape;418;p28"/>
            <p:cNvSpPr/>
            <p:nvPr/>
          </p:nvSpPr>
          <p:spPr>
            <a:xfrm>
              <a:off x="4934126" y="732207"/>
              <a:ext cx="7732" cy="6186"/>
            </a:xfrm>
            <a:custGeom>
              <a:avLst/>
              <a:gdLst/>
              <a:ahLst/>
              <a:cxnLst/>
              <a:rect l="l" t="t" r="r" b="b"/>
              <a:pathLst>
                <a:path w="4" h="4" extrusionOk="0">
                  <a:moveTo>
                    <a:pt x="0" y="0"/>
                  </a:moveTo>
                  <a:lnTo>
                    <a:pt x="0" y="0"/>
                  </a:lnTo>
                  <a:lnTo>
                    <a:pt x="2" y="4"/>
                  </a:lnTo>
                  <a:lnTo>
                    <a:pt x="4" y="4"/>
                  </a:lnTo>
                  <a:lnTo>
                    <a:pt x="4"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9" name="Google Shape;419;p28"/>
            <p:cNvSpPr/>
            <p:nvPr/>
          </p:nvSpPr>
          <p:spPr>
            <a:xfrm>
              <a:off x="5138249" y="727567"/>
              <a:ext cx="7732" cy="10825"/>
            </a:xfrm>
            <a:custGeom>
              <a:avLst/>
              <a:gdLst/>
              <a:ahLst/>
              <a:cxnLst/>
              <a:rect l="l" t="t" r="r" b="b"/>
              <a:pathLst>
                <a:path w="4" h="6" extrusionOk="0">
                  <a:moveTo>
                    <a:pt x="2" y="0"/>
                  </a:moveTo>
                  <a:lnTo>
                    <a:pt x="2" y="0"/>
                  </a:lnTo>
                  <a:lnTo>
                    <a:pt x="4" y="6"/>
                  </a:lnTo>
                  <a:lnTo>
                    <a:pt x="2" y="6"/>
                  </a:lnTo>
                  <a:lnTo>
                    <a:pt x="0" y="6"/>
                  </a:lnTo>
                  <a:lnTo>
                    <a:pt x="0" y="2"/>
                  </a:lnTo>
                  <a:lnTo>
                    <a:pt x="0"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0" name="Google Shape;420;p28"/>
            <p:cNvSpPr/>
            <p:nvPr/>
          </p:nvSpPr>
          <p:spPr>
            <a:xfrm>
              <a:off x="4991342" y="727567"/>
              <a:ext cx="7732" cy="7732"/>
            </a:xfrm>
            <a:custGeom>
              <a:avLst/>
              <a:gdLst/>
              <a:ahLst/>
              <a:cxnLst/>
              <a:rect l="l" t="t" r="r" b="b"/>
              <a:pathLst>
                <a:path w="4" h="4" extrusionOk="0">
                  <a:moveTo>
                    <a:pt x="0" y="0"/>
                  </a:moveTo>
                  <a:lnTo>
                    <a:pt x="0" y="4"/>
                  </a:lnTo>
                  <a:lnTo>
                    <a:pt x="4" y="4"/>
                  </a:lnTo>
                  <a:lnTo>
                    <a:pt x="4" y="2"/>
                  </a:lnTo>
                  <a:lnTo>
                    <a:pt x="4"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1" name="Google Shape;421;p28"/>
            <p:cNvSpPr/>
            <p:nvPr/>
          </p:nvSpPr>
          <p:spPr>
            <a:xfrm>
              <a:off x="5005260" y="721382"/>
              <a:ext cx="15464" cy="17010"/>
            </a:xfrm>
            <a:custGeom>
              <a:avLst/>
              <a:gdLst/>
              <a:ahLst/>
              <a:cxnLst/>
              <a:rect l="l" t="t" r="r" b="b"/>
              <a:pathLst>
                <a:path w="8" h="10" extrusionOk="0">
                  <a:moveTo>
                    <a:pt x="6" y="0"/>
                  </a:moveTo>
                  <a:lnTo>
                    <a:pt x="6" y="0"/>
                  </a:lnTo>
                  <a:lnTo>
                    <a:pt x="2" y="2"/>
                  </a:lnTo>
                  <a:lnTo>
                    <a:pt x="0" y="4"/>
                  </a:lnTo>
                  <a:lnTo>
                    <a:pt x="2" y="6"/>
                  </a:lnTo>
                  <a:lnTo>
                    <a:pt x="6" y="10"/>
                  </a:lnTo>
                  <a:lnTo>
                    <a:pt x="8" y="4"/>
                  </a:lnTo>
                  <a:lnTo>
                    <a:pt x="8" y="0"/>
                  </a:lnTo>
                  <a:lnTo>
                    <a:pt x="6"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2" name="Google Shape;422;p28"/>
            <p:cNvSpPr/>
            <p:nvPr/>
          </p:nvSpPr>
          <p:spPr>
            <a:xfrm>
              <a:off x="5030002" y="702825"/>
              <a:ext cx="4639" cy="7732"/>
            </a:xfrm>
            <a:custGeom>
              <a:avLst/>
              <a:gdLst/>
              <a:ahLst/>
              <a:cxnLst/>
              <a:rect l="l" t="t" r="r" b="b"/>
              <a:pathLst>
                <a:path w="2" h="4" extrusionOk="0">
                  <a:moveTo>
                    <a:pt x="0" y="0"/>
                  </a:moveTo>
                  <a:lnTo>
                    <a:pt x="2" y="4"/>
                  </a:lnTo>
                  <a:lnTo>
                    <a:pt x="2"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3" name="Google Shape;423;p28"/>
            <p:cNvSpPr/>
            <p:nvPr/>
          </p:nvSpPr>
          <p:spPr>
            <a:xfrm>
              <a:off x="4980517" y="702825"/>
              <a:ext cx="29381" cy="24742"/>
            </a:xfrm>
            <a:custGeom>
              <a:avLst/>
              <a:gdLst/>
              <a:ahLst/>
              <a:cxnLst/>
              <a:rect l="l" t="t" r="r" b="b"/>
              <a:pathLst>
                <a:path w="16" h="14" extrusionOk="0">
                  <a:moveTo>
                    <a:pt x="12" y="0"/>
                  </a:moveTo>
                  <a:lnTo>
                    <a:pt x="12" y="0"/>
                  </a:lnTo>
                  <a:lnTo>
                    <a:pt x="8" y="6"/>
                  </a:lnTo>
                  <a:lnTo>
                    <a:pt x="0" y="8"/>
                  </a:lnTo>
                  <a:lnTo>
                    <a:pt x="0" y="14"/>
                  </a:lnTo>
                  <a:lnTo>
                    <a:pt x="2" y="14"/>
                  </a:lnTo>
                  <a:lnTo>
                    <a:pt x="6" y="10"/>
                  </a:lnTo>
                  <a:lnTo>
                    <a:pt x="14" y="4"/>
                  </a:lnTo>
                  <a:lnTo>
                    <a:pt x="16" y="0"/>
                  </a:lnTo>
                  <a:lnTo>
                    <a:pt x="1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4" name="Google Shape;424;p28"/>
            <p:cNvSpPr/>
            <p:nvPr/>
          </p:nvSpPr>
          <p:spPr>
            <a:xfrm>
              <a:off x="5070208" y="699732"/>
              <a:ext cx="7732" cy="13918"/>
            </a:xfrm>
            <a:custGeom>
              <a:avLst/>
              <a:gdLst/>
              <a:ahLst/>
              <a:cxnLst/>
              <a:rect l="l" t="t" r="r" b="b"/>
              <a:pathLst>
                <a:path w="4" h="8" extrusionOk="0">
                  <a:moveTo>
                    <a:pt x="0" y="0"/>
                  </a:moveTo>
                  <a:lnTo>
                    <a:pt x="0" y="8"/>
                  </a:lnTo>
                  <a:lnTo>
                    <a:pt x="2" y="6"/>
                  </a:lnTo>
                  <a:lnTo>
                    <a:pt x="4" y="4"/>
                  </a:lnTo>
                  <a:lnTo>
                    <a:pt x="4"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5" name="Google Shape;425;p28"/>
            <p:cNvSpPr/>
            <p:nvPr/>
          </p:nvSpPr>
          <p:spPr>
            <a:xfrm>
              <a:off x="4955775" y="427567"/>
              <a:ext cx="81959" cy="35567"/>
            </a:xfrm>
            <a:custGeom>
              <a:avLst/>
              <a:gdLst/>
              <a:ahLst/>
              <a:cxnLst/>
              <a:rect l="l" t="t" r="r" b="b"/>
              <a:pathLst>
                <a:path w="46" h="20" extrusionOk="0">
                  <a:moveTo>
                    <a:pt x="6" y="0"/>
                  </a:moveTo>
                  <a:lnTo>
                    <a:pt x="6" y="0"/>
                  </a:lnTo>
                  <a:lnTo>
                    <a:pt x="2" y="2"/>
                  </a:lnTo>
                  <a:lnTo>
                    <a:pt x="0" y="6"/>
                  </a:lnTo>
                  <a:lnTo>
                    <a:pt x="2" y="10"/>
                  </a:lnTo>
                  <a:lnTo>
                    <a:pt x="4" y="14"/>
                  </a:lnTo>
                  <a:lnTo>
                    <a:pt x="2" y="14"/>
                  </a:lnTo>
                  <a:lnTo>
                    <a:pt x="0" y="16"/>
                  </a:lnTo>
                  <a:lnTo>
                    <a:pt x="0" y="20"/>
                  </a:lnTo>
                  <a:lnTo>
                    <a:pt x="10" y="18"/>
                  </a:lnTo>
                  <a:lnTo>
                    <a:pt x="20" y="18"/>
                  </a:lnTo>
                  <a:lnTo>
                    <a:pt x="32" y="18"/>
                  </a:lnTo>
                  <a:lnTo>
                    <a:pt x="44" y="16"/>
                  </a:lnTo>
                  <a:lnTo>
                    <a:pt x="46" y="8"/>
                  </a:lnTo>
                  <a:lnTo>
                    <a:pt x="42" y="10"/>
                  </a:lnTo>
                  <a:lnTo>
                    <a:pt x="36" y="10"/>
                  </a:lnTo>
                  <a:lnTo>
                    <a:pt x="32" y="8"/>
                  </a:lnTo>
                  <a:lnTo>
                    <a:pt x="30" y="6"/>
                  </a:lnTo>
                  <a:lnTo>
                    <a:pt x="28" y="2"/>
                  </a:lnTo>
                  <a:lnTo>
                    <a:pt x="24" y="0"/>
                  </a:lnTo>
                  <a:lnTo>
                    <a:pt x="6"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6" name="Google Shape;426;p28"/>
            <p:cNvSpPr/>
            <p:nvPr/>
          </p:nvSpPr>
          <p:spPr>
            <a:xfrm>
              <a:off x="4937218" y="398186"/>
              <a:ext cx="43299" cy="29381"/>
            </a:xfrm>
            <a:custGeom>
              <a:avLst/>
              <a:gdLst/>
              <a:ahLst/>
              <a:cxnLst/>
              <a:rect l="l" t="t" r="r" b="b"/>
              <a:pathLst>
                <a:path w="24" h="16" extrusionOk="0">
                  <a:moveTo>
                    <a:pt x="12" y="0"/>
                  </a:moveTo>
                  <a:lnTo>
                    <a:pt x="12" y="0"/>
                  </a:lnTo>
                  <a:lnTo>
                    <a:pt x="4" y="2"/>
                  </a:lnTo>
                  <a:lnTo>
                    <a:pt x="0" y="4"/>
                  </a:lnTo>
                  <a:lnTo>
                    <a:pt x="0" y="8"/>
                  </a:lnTo>
                  <a:lnTo>
                    <a:pt x="2" y="10"/>
                  </a:lnTo>
                  <a:lnTo>
                    <a:pt x="10" y="14"/>
                  </a:lnTo>
                  <a:lnTo>
                    <a:pt x="16" y="16"/>
                  </a:lnTo>
                  <a:lnTo>
                    <a:pt x="22" y="14"/>
                  </a:lnTo>
                  <a:lnTo>
                    <a:pt x="22" y="8"/>
                  </a:lnTo>
                  <a:lnTo>
                    <a:pt x="24" y="8"/>
                  </a:lnTo>
                  <a:lnTo>
                    <a:pt x="22" y="6"/>
                  </a:lnTo>
                  <a:lnTo>
                    <a:pt x="18" y="2"/>
                  </a:lnTo>
                  <a:lnTo>
                    <a:pt x="1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7" name="Google Shape;427;p28"/>
            <p:cNvSpPr/>
            <p:nvPr/>
          </p:nvSpPr>
          <p:spPr>
            <a:xfrm>
              <a:off x="5098043" y="387361"/>
              <a:ext cx="7732" cy="10825"/>
            </a:xfrm>
            <a:custGeom>
              <a:avLst/>
              <a:gdLst/>
              <a:ahLst/>
              <a:cxnLst/>
              <a:rect l="l" t="t" r="r" b="b"/>
              <a:pathLst>
                <a:path w="4" h="6" extrusionOk="0">
                  <a:moveTo>
                    <a:pt x="0" y="0"/>
                  </a:moveTo>
                  <a:lnTo>
                    <a:pt x="2" y="4"/>
                  </a:lnTo>
                  <a:lnTo>
                    <a:pt x="4" y="6"/>
                  </a:lnTo>
                  <a:lnTo>
                    <a:pt x="4" y="4"/>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8" name="Google Shape;428;p28"/>
            <p:cNvSpPr/>
            <p:nvPr/>
          </p:nvSpPr>
          <p:spPr>
            <a:xfrm>
              <a:off x="5135157" y="373444"/>
              <a:ext cx="30928" cy="10825"/>
            </a:xfrm>
            <a:custGeom>
              <a:avLst/>
              <a:gdLst/>
              <a:ahLst/>
              <a:cxnLst/>
              <a:rect l="l" t="t" r="r" b="b"/>
              <a:pathLst>
                <a:path w="18" h="6" extrusionOk="0">
                  <a:moveTo>
                    <a:pt x="2" y="0"/>
                  </a:moveTo>
                  <a:lnTo>
                    <a:pt x="0" y="6"/>
                  </a:lnTo>
                  <a:lnTo>
                    <a:pt x="12" y="4"/>
                  </a:lnTo>
                  <a:lnTo>
                    <a:pt x="18" y="4"/>
                  </a:lnTo>
                  <a:lnTo>
                    <a:pt x="18" y="2"/>
                  </a:lnTo>
                  <a:lnTo>
                    <a:pt x="14" y="2"/>
                  </a:lnTo>
                  <a:lnTo>
                    <a:pt x="8"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9" name="Google Shape;429;p28"/>
            <p:cNvSpPr/>
            <p:nvPr/>
          </p:nvSpPr>
          <p:spPr>
            <a:xfrm>
              <a:off x="4844435" y="370351"/>
              <a:ext cx="7732" cy="6186"/>
            </a:xfrm>
            <a:custGeom>
              <a:avLst/>
              <a:gdLst/>
              <a:ahLst/>
              <a:cxnLst/>
              <a:rect l="l" t="t" r="r" b="b"/>
              <a:pathLst>
                <a:path w="4" h="4" extrusionOk="0">
                  <a:moveTo>
                    <a:pt x="2" y="0"/>
                  </a:moveTo>
                  <a:lnTo>
                    <a:pt x="2" y="0"/>
                  </a:lnTo>
                  <a:lnTo>
                    <a:pt x="4" y="0"/>
                  </a:lnTo>
                  <a:lnTo>
                    <a:pt x="2" y="2"/>
                  </a:lnTo>
                  <a:lnTo>
                    <a:pt x="0" y="4"/>
                  </a:lnTo>
                  <a:lnTo>
                    <a:pt x="0"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0" name="Google Shape;430;p28"/>
            <p:cNvSpPr/>
            <p:nvPr/>
          </p:nvSpPr>
          <p:spPr>
            <a:xfrm>
              <a:off x="4751651" y="362619"/>
              <a:ext cx="13918" cy="32474"/>
            </a:xfrm>
            <a:custGeom>
              <a:avLst/>
              <a:gdLst/>
              <a:ahLst/>
              <a:cxnLst/>
              <a:rect l="l" t="t" r="r" b="b"/>
              <a:pathLst>
                <a:path w="8" h="18" extrusionOk="0">
                  <a:moveTo>
                    <a:pt x="0" y="0"/>
                  </a:moveTo>
                  <a:lnTo>
                    <a:pt x="0" y="0"/>
                  </a:lnTo>
                  <a:lnTo>
                    <a:pt x="4" y="18"/>
                  </a:lnTo>
                  <a:lnTo>
                    <a:pt x="8" y="18"/>
                  </a:lnTo>
                  <a:lnTo>
                    <a:pt x="8" y="16"/>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1" name="Google Shape;431;p28"/>
            <p:cNvSpPr/>
            <p:nvPr/>
          </p:nvSpPr>
          <p:spPr>
            <a:xfrm>
              <a:off x="4759383" y="313134"/>
              <a:ext cx="193299" cy="177835"/>
            </a:xfrm>
            <a:custGeom>
              <a:avLst/>
              <a:gdLst/>
              <a:ahLst/>
              <a:cxnLst/>
              <a:rect l="l" t="t" r="r" b="b"/>
              <a:pathLst>
                <a:path w="108" h="100" extrusionOk="0">
                  <a:moveTo>
                    <a:pt x="56" y="0"/>
                  </a:moveTo>
                  <a:lnTo>
                    <a:pt x="56" y="0"/>
                  </a:lnTo>
                  <a:lnTo>
                    <a:pt x="50" y="8"/>
                  </a:lnTo>
                  <a:lnTo>
                    <a:pt x="46" y="14"/>
                  </a:lnTo>
                  <a:lnTo>
                    <a:pt x="46" y="20"/>
                  </a:lnTo>
                  <a:lnTo>
                    <a:pt x="48" y="32"/>
                  </a:lnTo>
                  <a:lnTo>
                    <a:pt x="40" y="20"/>
                  </a:lnTo>
                  <a:lnTo>
                    <a:pt x="32" y="8"/>
                  </a:lnTo>
                  <a:lnTo>
                    <a:pt x="26" y="16"/>
                  </a:lnTo>
                  <a:lnTo>
                    <a:pt x="26" y="20"/>
                  </a:lnTo>
                  <a:lnTo>
                    <a:pt x="22" y="16"/>
                  </a:lnTo>
                  <a:lnTo>
                    <a:pt x="20" y="14"/>
                  </a:lnTo>
                  <a:lnTo>
                    <a:pt x="20" y="12"/>
                  </a:lnTo>
                  <a:lnTo>
                    <a:pt x="26" y="8"/>
                  </a:lnTo>
                  <a:lnTo>
                    <a:pt x="24" y="8"/>
                  </a:lnTo>
                  <a:lnTo>
                    <a:pt x="22" y="8"/>
                  </a:lnTo>
                  <a:lnTo>
                    <a:pt x="24" y="6"/>
                  </a:lnTo>
                  <a:lnTo>
                    <a:pt x="10" y="6"/>
                  </a:lnTo>
                  <a:lnTo>
                    <a:pt x="8" y="10"/>
                  </a:lnTo>
                  <a:lnTo>
                    <a:pt x="6" y="10"/>
                  </a:lnTo>
                  <a:lnTo>
                    <a:pt x="4" y="10"/>
                  </a:lnTo>
                  <a:lnTo>
                    <a:pt x="4" y="8"/>
                  </a:lnTo>
                  <a:lnTo>
                    <a:pt x="2" y="8"/>
                  </a:lnTo>
                  <a:lnTo>
                    <a:pt x="2" y="14"/>
                  </a:lnTo>
                  <a:lnTo>
                    <a:pt x="0" y="20"/>
                  </a:lnTo>
                  <a:lnTo>
                    <a:pt x="2" y="18"/>
                  </a:lnTo>
                  <a:lnTo>
                    <a:pt x="4" y="18"/>
                  </a:lnTo>
                  <a:lnTo>
                    <a:pt x="6" y="18"/>
                  </a:lnTo>
                  <a:lnTo>
                    <a:pt x="6" y="22"/>
                  </a:lnTo>
                  <a:lnTo>
                    <a:pt x="6" y="24"/>
                  </a:lnTo>
                  <a:lnTo>
                    <a:pt x="6" y="26"/>
                  </a:lnTo>
                  <a:lnTo>
                    <a:pt x="4" y="24"/>
                  </a:lnTo>
                  <a:lnTo>
                    <a:pt x="2" y="26"/>
                  </a:lnTo>
                  <a:lnTo>
                    <a:pt x="2" y="32"/>
                  </a:lnTo>
                  <a:lnTo>
                    <a:pt x="6" y="34"/>
                  </a:lnTo>
                  <a:lnTo>
                    <a:pt x="10" y="36"/>
                  </a:lnTo>
                  <a:lnTo>
                    <a:pt x="12" y="42"/>
                  </a:lnTo>
                  <a:lnTo>
                    <a:pt x="12" y="48"/>
                  </a:lnTo>
                  <a:lnTo>
                    <a:pt x="16" y="48"/>
                  </a:lnTo>
                  <a:lnTo>
                    <a:pt x="22" y="48"/>
                  </a:lnTo>
                  <a:lnTo>
                    <a:pt x="22" y="46"/>
                  </a:lnTo>
                  <a:lnTo>
                    <a:pt x="24" y="44"/>
                  </a:lnTo>
                  <a:lnTo>
                    <a:pt x="26" y="44"/>
                  </a:lnTo>
                  <a:lnTo>
                    <a:pt x="28" y="46"/>
                  </a:lnTo>
                  <a:lnTo>
                    <a:pt x="32" y="46"/>
                  </a:lnTo>
                  <a:lnTo>
                    <a:pt x="32" y="38"/>
                  </a:lnTo>
                  <a:lnTo>
                    <a:pt x="36" y="38"/>
                  </a:lnTo>
                  <a:lnTo>
                    <a:pt x="40" y="38"/>
                  </a:lnTo>
                  <a:lnTo>
                    <a:pt x="40" y="46"/>
                  </a:lnTo>
                  <a:lnTo>
                    <a:pt x="56" y="48"/>
                  </a:lnTo>
                  <a:lnTo>
                    <a:pt x="64" y="50"/>
                  </a:lnTo>
                  <a:lnTo>
                    <a:pt x="62" y="50"/>
                  </a:lnTo>
                  <a:lnTo>
                    <a:pt x="50" y="52"/>
                  </a:lnTo>
                  <a:lnTo>
                    <a:pt x="34" y="54"/>
                  </a:lnTo>
                  <a:lnTo>
                    <a:pt x="32" y="56"/>
                  </a:lnTo>
                  <a:lnTo>
                    <a:pt x="30" y="56"/>
                  </a:lnTo>
                  <a:lnTo>
                    <a:pt x="28" y="52"/>
                  </a:lnTo>
                  <a:lnTo>
                    <a:pt x="24" y="54"/>
                  </a:lnTo>
                  <a:lnTo>
                    <a:pt x="20" y="54"/>
                  </a:lnTo>
                  <a:lnTo>
                    <a:pt x="22" y="66"/>
                  </a:lnTo>
                  <a:lnTo>
                    <a:pt x="24" y="64"/>
                  </a:lnTo>
                  <a:lnTo>
                    <a:pt x="26" y="62"/>
                  </a:lnTo>
                  <a:lnTo>
                    <a:pt x="34" y="62"/>
                  </a:lnTo>
                  <a:lnTo>
                    <a:pt x="46" y="62"/>
                  </a:lnTo>
                  <a:lnTo>
                    <a:pt x="38" y="68"/>
                  </a:lnTo>
                  <a:lnTo>
                    <a:pt x="36" y="72"/>
                  </a:lnTo>
                  <a:lnTo>
                    <a:pt x="38" y="74"/>
                  </a:lnTo>
                  <a:lnTo>
                    <a:pt x="40" y="76"/>
                  </a:lnTo>
                  <a:lnTo>
                    <a:pt x="24" y="74"/>
                  </a:lnTo>
                  <a:lnTo>
                    <a:pt x="24" y="78"/>
                  </a:lnTo>
                  <a:lnTo>
                    <a:pt x="26" y="84"/>
                  </a:lnTo>
                  <a:lnTo>
                    <a:pt x="28" y="84"/>
                  </a:lnTo>
                  <a:lnTo>
                    <a:pt x="32" y="84"/>
                  </a:lnTo>
                  <a:lnTo>
                    <a:pt x="38" y="86"/>
                  </a:lnTo>
                  <a:lnTo>
                    <a:pt x="38" y="90"/>
                  </a:lnTo>
                  <a:lnTo>
                    <a:pt x="44" y="92"/>
                  </a:lnTo>
                  <a:lnTo>
                    <a:pt x="48" y="90"/>
                  </a:lnTo>
                  <a:lnTo>
                    <a:pt x="50" y="90"/>
                  </a:lnTo>
                  <a:lnTo>
                    <a:pt x="52" y="94"/>
                  </a:lnTo>
                  <a:lnTo>
                    <a:pt x="52" y="98"/>
                  </a:lnTo>
                  <a:lnTo>
                    <a:pt x="56" y="100"/>
                  </a:lnTo>
                  <a:lnTo>
                    <a:pt x="58" y="100"/>
                  </a:lnTo>
                  <a:lnTo>
                    <a:pt x="62" y="98"/>
                  </a:lnTo>
                  <a:lnTo>
                    <a:pt x="62" y="94"/>
                  </a:lnTo>
                  <a:lnTo>
                    <a:pt x="62" y="92"/>
                  </a:lnTo>
                  <a:lnTo>
                    <a:pt x="60" y="94"/>
                  </a:lnTo>
                  <a:lnTo>
                    <a:pt x="60" y="90"/>
                  </a:lnTo>
                  <a:lnTo>
                    <a:pt x="62" y="88"/>
                  </a:lnTo>
                  <a:lnTo>
                    <a:pt x="64" y="88"/>
                  </a:lnTo>
                  <a:lnTo>
                    <a:pt x="66" y="90"/>
                  </a:lnTo>
                  <a:lnTo>
                    <a:pt x="70" y="90"/>
                  </a:lnTo>
                  <a:lnTo>
                    <a:pt x="76" y="84"/>
                  </a:lnTo>
                  <a:lnTo>
                    <a:pt x="76" y="82"/>
                  </a:lnTo>
                  <a:lnTo>
                    <a:pt x="78" y="78"/>
                  </a:lnTo>
                  <a:lnTo>
                    <a:pt x="84" y="78"/>
                  </a:lnTo>
                  <a:lnTo>
                    <a:pt x="86" y="74"/>
                  </a:lnTo>
                  <a:lnTo>
                    <a:pt x="84" y="68"/>
                  </a:lnTo>
                  <a:lnTo>
                    <a:pt x="90" y="66"/>
                  </a:lnTo>
                  <a:lnTo>
                    <a:pt x="90" y="64"/>
                  </a:lnTo>
                  <a:lnTo>
                    <a:pt x="88" y="64"/>
                  </a:lnTo>
                  <a:lnTo>
                    <a:pt x="88" y="50"/>
                  </a:lnTo>
                  <a:lnTo>
                    <a:pt x="98" y="48"/>
                  </a:lnTo>
                  <a:lnTo>
                    <a:pt x="108" y="46"/>
                  </a:lnTo>
                  <a:lnTo>
                    <a:pt x="106" y="44"/>
                  </a:lnTo>
                  <a:lnTo>
                    <a:pt x="106" y="42"/>
                  </a:lnTo>
                  <a:lnTo>
                    <a:pt x="102" y="40"/>
                  </a:lnTo>
                  <a:lnTo>
                    <a:pt x="98" y="40"/>
                  </a:lnTo>
                  <a:lnTo>
                    <a:pt x="92" y="38"/>
                  </a:lnTo>
                  <a:lnTo>
                    <a:pt x="88" y="38"/>
                  </a:lnTo>
                  <a:lnTo>
                    <a:pt x="86" y="32"/>
                  </a:lnTo>
                  <a:lnTo>
                    <a:pt x="84" y="24"/>
                  </a:lnTo>
                  <a:lnTo>
                    <a:pt x="80" y="24"/>
                  </a:lnTo>
                  <a:lnTo>
                    <a:pt x="78" y="24"/>
                  </a:lnTo>
                  <a:lnTo>
                    <a:pt x="78" y="20"/>
                  </a:lnTo>
                  <a:lnTo>
                    <a:pt x="80" y="18"/>
                  </a:lnTo>
                  <a:lnTo>
                    <a:pt x="80" y="14"/>
                  </a:lnTo>
                  <a:lnTo>
                    <a:pt x="74" y="12"/>
                  </a:lnTo>
                  <a:lnTo>
                    <a:pt x="68" y="6"/>
                  </a:lnTo>
                  <a:lnTo>
                    <a:pt x="62" y="8"/>
                  </a:lnTo>
                  <a:lnTo>
                    <a:pt x="60" y="4"/>
                  </a:lnTo>
                  <a:lnTo>
                    <a:pt x="56"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2" name="Google Shape;432;p28"/>
            <p:cNvSpPr/>
            <p:nvPr/>
          </p:nvSpPr>
          <p:spPr>
            <a:xfrm>
              <a:off x="4901651" y="286846"/>
              <a:ext cx="211856" cy="86598"/>
            </a:xfrm>
            <a:custGeom>
              <a:avLst/>
              <a:gdLst/>
              <a:ahLst/>
              <a:cxnLst/>
              <a:rect l="l" t="t" r="r" b="b"/>
              <a:pathLst>
                <a:path w="118" h="48" extrusionOk="0">
                  <a:moveTo>
                    <a:pt x="22" y="0"/>
                  </a:moveTo>
                  <a:lnTo>
                    <a:pt x="22" y="0"/>
                  </a:lnTo>
                  <a:lnTo>
                    <a:pt x="22" y="6"/>
                  </a:lnTo>
                  <a:lnTo>
                    <a:pt x="24" y="8"/>
                  </a:lnTo>
                  <a:lnTo>
                    <a:pt x="24" y="10"/>
                  </a:lnTo>
                  <a:lnTo>
                    <a:pt x="18" y="10"/>
                  </a:lnTo>
                  <a:lnTo>
                    <a:pt x="18" y="16"/>
                  </a:lnTo>
                  <a:lnTo>
                    <a:pt x="0" y="12"/>
                  </a:lnTo>
                  <a:lnTo>
                    <a:pt x="0" y="14"/>
                  </a:lnTo>
                  <a:lnTo>
                    <a:pt x="6" y="16"/>
                  </a:lnTo>
                  <a:lnTo>
                    <a:pt x="12" y="16"/>
                  </a:lnTo>
                  <a:lnTo>
                    <a:pt x="10" y="20"/>
                  </a:lnTo>
                  <a:lnTo>
                    <a:pt x="6" y="22"/>
                  </a:lnTo>
                  <a:lnTo>
                    <a:pt x="6" y="26"/>
                  </a:lnTo>
                  <a:lnTo>
                    <a:pt x="6" y="28"/>
                  </a:lnTo>
                  <a:lnTo>
                    <a:pt x="22" y="28"/>
                  </a:lnTo>
                  <a:lnTo>
                    <a:pt x="40" y="26"/>
                  </a:lnTo>
                  <a:lnTo>
                    <a:pt x="40" y="28"/>
                  </a:lnTo>
                  <a:lnTo>
                    <a:pt x="40" y="30"/>
                  </a:lnTo>
                  <a:lnTo>
                    <a:pt x="40" y="32"/>
                  </a:lnTo>
                  <a:lnTo>
                    <a:pt x="26" y="34"/>
                  </a:lnTo>
                  <a:lnTo>
                    <a:pt x="18" y="32"/>
                  </a:lnTo>
                  <a:lnTo>
                    <a:pt x="16" y="38"/>
                  </a:lnTo>
                  <a:lnTo>
                    <a:pt x="30" y="40"/>
                  </a:lnTo>
                  <a:lnTo>
                    <a:pt x="46" y="42"/>
                  </a:lnTo>
                  <a:lnTo>
                    <a:pt x="48" y="46"/>
                  </a:lnTo>
                  <a:lnTo>
                    <a:pt x="52" y="46"/>
                  </a:lnTo>
                  <a:lnTo>
                    <a:pt x="52" y="44"/>
                  </a:lnTo>
                  <a:lnTo>
                    <a:pt x="54" y="44"/>
                  </a:lnTo>
                  <a:lnTo>
                    <a:pt x="68" y="46"/>
                  </a:lnTo>
                  <a:lnTo>
                    <a:pt x="76" y="48"/>
                  </a:lnTo>
                  <a:lnTo>
                    <a:pt x="86" y="48"/>
                  </a:lnTo>
                  <a:lnTo>
                    <a:pt x="88" y="46"/>
                  </a:lnTo>
                  <a:lnTo>
                    <a:pt x="88" y="44"/>
                  </a:lnTo>
                  <a:lnTo>
                    <a:pt x="88" y="40"/>
                  </a:lnTo>
                  <a:lnTo>
                    <a:pt x="90" y="38"/>
                  </a:lnTo>
                  <a:lnTo>
                    <a:pt x="94" y="38"/>
                  </a:lnTo>
                  <a:lnTo>
                    <a:pt x="98" y="38"/>
                  </a:lnTo>
                  <a:lnTo>
                    <a:pt x="100" y="38"/>
                  </a:lnTo>
                  <a:lnTo>
                    <a:pt x="102" y="34"/>
                  </a:lnTo>
                  <a:lnTo>
                    <a:pt x="100" y="30"/>
                  </a:lnTo>
                  <a:lnTo>
                    <a:pt x="104" y="30"/>
                  </a:lnTo>
                  <a:lnTo>
                    <a:pt x="108" y="30"/>
                  </a:lnTo>
                  <a:lnTo>
                    <a:pt x="112" y="28"/>
                  </a:lnTo>
                  <a:lnTo>
                    <a:pt x="114" y="24"/>
                  </a:lnTo>
                  <a:lnTo>
                    <a:pt x="118" y="16"/>
                  </a:lnTo>
                  <a:lnTo>
                    <a:pt x="108" y="16"/>
                  </a:lnTo>
                  <a:lnTo>
                    <a:pt x="98" y="14"/>
                  </a:lnTo>
                  <a:lnTo>
                    <a:pt x="100" y="12"/>
                  </a:lnTo>
                  <a:lnTo>
                    <a:pt x="98" y="12"/>
                  </a:lnTo>
                  <a:lnTo>
                    <a:pt x="96" y="14"/>
                  </a:lnTo>
                  <a:lnTo>
                    <a:pt x="90" y="12"/>
                  </a:lnTo>
                  <a:lnTo>
                    <a:pt x="92" y="12"/>
                  </a:lnTo>
                  <a:lnTo>
                    <a:pt x="94" y="10"/>
                  </a:lnTo>
                  <a:lnTo>
                    <a:pt x="84" y="14"/>
                  </a:lnTo>
                  <a:lnTo>
                    <a:pt x="80" y="16"/>
                  </a:lnTo>
                  <a:lnTo>
                    <a:pt x="76" y="16"/>
                  </a:lnTo>
                  <a:lnTo>
                    <a:pt x="78" y="14"/>
                  </a:lnTo>
                  <a:lnTo>
                    <a:pt x="78" y="12"/>
                  </a:lnTo>
                  <a:lnTo>
                    <a:pt x="74" y="6"/>
                  </a:lnTo>
                  <a:lnTo>
                    <a:pt x="74" y="14"/>
                  </a:lnTo>
                  <a:lnTo>
                    <a:pt x="72" y="14"/>
                  </a:lnTo>
                  <a:lnTo>
                    <a:pt x="70" y="12"/>
                  </a:lnTo>
                  <a:lnTo>
                    <a:pt x="68" y="12"/>
                  </a:lnTo>
                  <a:lnTo>
                    <a:pt x="66" y="18"/>
                  </a:lnTo>
                  <a:lnTo>
                    <a:pt x="52" y="14"/>
                  </a:lnTo>
                  <a:lnTo>
                    <a:pt x="50" y="12"/>
                  </a:lnTo>
                  <a:lnTo>
                    <a:pt x="46" y="10"/>
                  </a:lnTo>
                  <a:lnTo>
                    <a:pt x="38" y="10"/>
                  </a:lnTo>
                  <a:lnTo>
                    <a:pt x="30" y="4"/>
                  </a:lnTo>
                  <a:lnTo>
                    <a:pt x="26" y="0"/>
                  </a:lnTo>
                  <a:lnTo>
                    <a:pt x="2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3" name="Google Shape;433;p28"/>
            <p:cNvSpPr/>
            <p:nvPr/>
          </p:nvSpPr>
          <p:spPr>
            <a:xfrm>
              <a:off x="7270725" y="1726537"/>
              <a:ext cx="132990" cy="182474"/>
            </a:xfrm>
            <a:custGeom>
              <a:avLst/>
              <a:gdLst/>
              <a:ahLst/>
              <a:cxnLst/>
              <a:rect l="l" t="t" r="r" b="b"/>
              <a:pathLst>
                <a:path w="74" h="102" extrusionOk="0">
                  <a:moveTo>
                    <a:pt x="74" y="14"/>
                  </a:moveTo>
                  <a:lnTo>
                    <a:pt x="74" y="14"/>
                  </a:lnTo>
                  <a:lnTo>
                    <a:pt x="58" y="28"/>
                  </a:lnTo>
                  <a:lnTo>
                    <a:pt x="58" y="32"/>
                  </a:lnTo>
                  <a:lnTo>
                    <a:pt x="58" y="34"/>
                  </a:lnTo>
                  <a:lnTo>
                    <a:pt x="60" y="36"/>
                  </a:lnTo>
                  <a:lnTo>
                    <a:pt x="62" y="36"/>
                  </a:lnTo>
                  <a:lnTo>
                    <a:pt x="62" y="46"/>
                  </a:lnTo>
                  <a:lnTo>
                    <a:pt x="60" y="48"/>
                  </a:lnTo>
                  <a:lnTo>
                    <a:pt x="60" y="52"/>
                  </a:lnTo>
                  <a:lnTo>
                    <a:pt x="54" y="52"/>
                  </a:lnTo>
                  <a:lnTo>
                    <a:pt x="50" y="54"/>
                  </a:lnTo>
                  <a:lnTo>
                    <a:pt x="48" y="58"/>
                  </a:lnTo>
                  <a:lnTo>
                    <a:pt x="46" y="62"/>
                  </a:lnTo>
                  <a:lnTo>
                    <a:pt x="40" y="64"/>
                  </a:lnTo>
                  <a:lnTo>
                    <a:pt x="36" y="66"/>
                  </a:lnTo>
                  <a:lnTo>
                    <a:pt x="32" y="78"/>
                  </a:lnTo>
                  <a:lnTo>
                    <a:pt x="40" y="82"/>
                  </a:lnTo>
                  <a:lnTo>
                    <a:pt x="44" y="82"/>
                  </a:lnTo>
                  <a:lnTo>
                    <a:pt x="46" y="84"/>
                  </a:lnTo>
                  <a:lnTo>
                    <a:pt x="44" y="86"/>
                  </a:lnTo>
                  <a:lnTo>
                    <a:pt x="44" y="90"/>
                  </a:lnTo>
                  <a:lnTo>
                    <a:pt x="46" y="94"/>
                  </a:lnTo>
                  <a:lnTo>
                    <a:pt x="40" y="96"/>
                  </a:lnTo>
                  <a:lnTo>
                    <a:pt x="34" y="92"/>
                  </a:lnTo>
                  <a:lnTo>
                    <a:pt x="30" y="94"/>
                  </a:lnTo>
                  <a:lnTo>
                    <a:pt x="22" y="102"/>
                  </a:lnTo>
                  <a:lnTo>
                    <a:pt x="12" y="102"/>
                  </a:lnTo>
                  <a:lnTo>
                    <a:pt x="14" y="102"/>
                  </a:lnTo>
                  <a:lnTo>
                    <a:pt x="10" y="102"/>
                  </a:lnTo>
                  <a:lnTo>
                    <a:pt x="6" y="102"/>
                  </a:lnTo>
                  <a:lnTo>
                    <a:pt x="8" y="96"/>
                  </a:lnTo>
                  <a:lnTo>
                    <a:pt x="4" y="94"/>
                  </a:lnTo>
                  <a:lnTo>
                    <a:pt x="0" y="94"/>
                  </a:lnTo>
                  <a:lnTo>
                    <a:pt x="0" y="88"/>
                  </a:lnTo>
                  <a:lnTo>
                    <a:pt x="2" y="88"/>
                  </a:lnTo>
                  <a:lnTo>
                    <a:pt x="4" y="84"/>
                  </a:lnTo>
                  <a:lnTo>
                    <a:pt x="10" y="84"/>
                  </a:lnTo>
                  <a:lnTo>
                    <a:pt x="8" y="82"/>
                  </a:lnTo>
                  <a:lnTo>
                    <a:pt x="6" y="78"/>
                  </a:lnTo>
                  <a:lnTo>
                    <a:pt x="6" y="76"/>
                  </a:lnTo>
                  <a:lnTo>
                    <a:pt x="8" y="74"/>
                  </a:lnTo>
                  <a:lnTo>
                    <a:pt x="8" y="72"/>
                  </a:lnTo>
                  <a:lnTo>
                    <a:pt x="4" y="68"/>
                  </a:lnTo>
                  <a:lnTo>
                    <a:pt x="0" y="66"/>
                  </a:lnTo>
                  <a:lnTo>
                    <a:pt x="6" y="56"/>
                  </a:lnTo>
                  <a:lnTo>
                    <a:pt x="10" y="52"/>
                  </a:lnTo>
                  <a:lnTo>
                    <a:pt x="16" y="44"/>
                  </a:lnTo>
                  <a:lnTo>
                    <a:pt x="20" y="38"/>
                  </a:lnTo>
                  <a:lnTo>
                    <a:pt x="26" y="32"/>
                  </a:lnTo>
                  <a:lnTo>
                    <a:pt x="26" y="24"/>
                  </a:lnTo>
                  <a:lnTo>
                    <a:pt x="32" y="22"/>
                  </a:lnTo>
                  <a:lnTo>
                    <a:pt x="34" y="26"/>
                  </a:lnTo>
                  <a:lnTo>
                    <a:pt x="40" y="28"/>
                  </a:lnTo>
                  <a:lnTo>
                    <a:pt x="46" y="30"/>
                  </a:lnTo>
                  <a:lnTo>
                    <a:pt x="46" y="24"/>
                  </a:lnTo>
                  <a:lnTo>
                    <a:pt x="46" y="20"/>
                  </a:lnTo>
                  <a:lnTo>
                    <a:pt x="50" y="18"/>
                  </a:lnTo>
                  <a:lnTo>
                    <a:pt x="56" y="18"/>
                  </a:lnTo>
                  <a:lnTo>
                    <a:pt x="60" y="16"/>
                  </a:lnTo>
                  <a:lnTo>
                    <a:pt x="60" y="12"/>
                  </a:lnTo>
                  <a:lnTo>
                    <a:pt x="66" y="10"/>
                  </a:lnTo>
                  <a:lnTo>
                    <a:pt x="66" y="0"/>
                  </a:lnTo>
                  <a:lnTo>
                    <a:pt x="74" y="14"/>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4" name="Google Shape;434;p28"/>
            <p:cNvSpPr/>
            <p:nvPr/>
          </p:nvSpPr>
          <p:spPr>
            <a:xfrm>
              <a:off x="4547527" y="2586331"/>
              <a:ext cx="269072" cy="286083"/>
            </a:xfrm>
            <a:custGeom>
              <a:avLst/>
              <a:gdLst/>
              <a:ahLst/>
              <a:cxnLst/>
              <a:rect l="l" t="t" r="r" b="b"/>
              <a:pathLst>
                <a:path w="150" h="160" extrusionOk="0">
                  <a:moveTo>
                    <a:pt x="148" y="14"/>
                  </a:moveTo>
                  <a:lnTo>
                    <a:pt x="146" y="26"/>
                  </a:lnTo>
                  <a:lnTo>
                    <a:pt x="148" y="26"/>
                  </a:lnTo>
                  <a:lnTo>
                    <a:pt x="150" y="28"/>
                  </a:lnTo>
                  <a:lnTo>
                    <a:pt x="148" y="36"/>
                  </a:lnTo>
                  <a:lnTo>
                    <a:pt x="148" y="38"/>
                  </a:lnTo>
                  <a:lnTo>
                    <a:pt x="146" y="40"/>
                  </a:lnTo>
                  <a:lnTo>
                    <a:pt x="142" y="40"/>
                  </a:lnTo>
                  <a:lnTo>
                    <a:pt x="142" y="44"/>
                  </a:lnTo>
                  <a:lnTo>
                    <a:pt x="140" y="46"/>
                  </a:lnTo>
                  <a:lnTo>
                    <a:pt x="136" y="50"/>
                  </a:lnTo>
                  <a:lnTo>
                    <a:pt x="136" y="52"/>
                  </a:lnTo>
                  <a:lnTo>
                    <a:pt x="136" y="56"/>
                  </a:lnTo>
                  <a:lnTo>
                    <a:pt x="134" y="60"/>
                  </a:lnTo>
                  <a:lnTo>
                    <a:pt x="132" y="62"/>
                  </a:lnTo>
                  <a:lnTo>
                    <a:pt x="130" y="66"/>
                  </a:lnTo>
                  <a:lnTo>
                    <a:pt x="130" y="68"/>
                  </a:lnTo>
                  <a:lnTo>
                    <a:pt x="132" y="70"/>
                  </a:lnTo>
                  <a:lnTo>
                    <a:pt x="132" y="72"/>
                  </a:lnTo>
                  <a:lnTo>
                    <a:pt x="130" y="74"/>
                  </a:lnTo>
                  <a:lnTo>
                    <a:pt x="122" y="78"/>
                  </a:lnTo>
                  <a:lnTo>
                    <a:pt x="118" y="80"/>
                  </a:lnTo>
                  <a:lnTo>
                    <a:pt x="118" y="84"/>
                  </a:lnTo>
                  <a:lnTo>
                    <a:pt x="118" y="88"/>
                  </a:lnTo>
                  <a:lnTo>
                    <a:pt x="116" y="92"/>
                  </a:lnTo>
                  <a:lnTo>
                    <a:pt x="114" y="94"/>
                  </a:lnTo>
                  <a:lnTo>
                    <a:pt x="112" y="98"/>
                  </a:lnTo>
                  <a:lnTo>
                    <a:pt x="110" y="102"/>
                  </a:lnTo>
                  <a:lnTo>
                    <a:pt x="108" y="104"/>
                  </a:lnTo>
                  <a:lnTo>
                    <a:pt x="106" y="110"/>
                  </a:lnTo>
                  <a:lnTo>
                    <a:pt x="104" y="114"/>
                  </a:lnTo>
                  <a:lnTo>
                    <a:pt x="106" y="116"/>
                  </a:lnTo>
                  <a:lnTo>
                    <a:pt x="106" y="118"/>
                  </a:lnTo>
                  <a:lnTo>
                    <a:pt x="104" y="120"/>
                  </a:lnTo>
                  <a:lnTo>
                    <a:pt x="100" y="124"/>
                  </a:lnTo>
                  <a:lnTo>
                    <a:pt x="98" y="126"/>
                  </a:lnTo>
                  <a:lnTo>
                    <a:pt x="96" y="128"/>
                  </a:lnTo>
                  <a:lnTo>
                    <a:pt x="96" y="122"/>
                  </a:lnTo>
                  <a:lnTo>
                    <a:pt x="96" y="120"/>
                  </a:lnTo>
                  <a:lnTo>
                    <a:pt x="94" y="118"/>
                  </a:lnTo>
                  <a:lnTo>
                    <a:pt x="90" y="118"/>
                  </a:lnTo>
                  <a:lnTo>
                    <a:pt x="88" y="116"/>
                  </a:lnTo>
                  <a:lnTo>
                    <a:pt x="86" y="118"/>
                  </a:lnTo>
                  <a:lnTo>
                    <a:pt x="80" y="120"/>
                  </a:lnTo>
                  <a:lnTo>
                    <a:pt x="78" y="122"/>
                  </a:lnTo>
                  <a:lnTo>
                    <a:pt x="76" y="124"/>
                  </a:lnTo>
                  <a:lnTo>
                    <a:pt x="76" y="128"/>
                  </a:lnTo>
                  <a:lnTo>
                    <a:pt x="74" y="132"/>
                  </a:lnTo>
                  <a:lnTo>
                    <a:pt x="72" y="134"/>
                  </a:lnTo>
                  <a:lnTo>
                    <a:pt x="72" y="136"/>
                  </a:lnTo>
                  <a:lnTo>
                    <a:pt x="74" y="138"/>
                  </a:lnTo>
                  <a:lnTo>
                    <a:pt x="74" y="140"/>
                  </a:lnTo>
                  <a:lnTo>
                    <a:pt x="72" y="146"/>
                  </a:lnTo>
                  <a:lnTo>
                    <a:pt x="72" y="156"/>
                  </a:lnTo>
                  <a:lnTo>
                    <a:pt x="70" y="152"/>
                  </a:lnTo>
                  <a:lnTo>
                    <a:pt x="68" y="154"/>
                  </a:lnTo>
                  <a:lnTo>
                    <a:pt x="66" y="156"/>
                  </a:lnTo>
                  <a:lnTo>
                    <a:pt x="66" y="154"/>
                  </a:lnTo>
                  <a:lnTo>
                    <a:pt x="64" y="152"/>
                  </a:lnTo>
                  <a:lnTo>
                    <a:pt x="60" y="152"/>
                  </a:lnTo>
                  <a:lnTo>
                    <a:pt x="60" y="156"/>
                  </a:lnTo>
                  <a:lnTo>
                    <a:pt x="42" y="160"/>
                  </a:lnTo>
                  <a:lnTo>
                    <a:pt x="38" y="154"/>
                  </a:lnTo>
                  <a:lnTo>
                    <a:pt x="34" y="150"/>
                  </a:lnTo>
                  <a:lnTo>
                    <a:pt x="34" y="146"/>
                  </a:lnTo>
                  <a:lnTo>
                    <a:pt x="34" y="144"/>
                  </a:lnTo>
                  <a:lnTo>
                    <a:pt x="36" y="142"/>
                  </a:lnTo>
                  <a:lnTo>
                    <a:pt x="36" y="138"/>
                  </a:lnTo>
                  <a:lnTo>
                    <a:pt x="28" y="130"/>
                  </a:lnTo>
                  <a:lnTo>
                    <a:pt x="20" y="124"/>
                  </a:lnTo>
                  <a:lnTo>
                    <a:pt x="12" y="124"/>
                  </a:lnTo>
                  <a:lnTo>
                    <a:pt x="2" y="124"/>
                  </a:lnTo>
                  <a:lnTo>
                    <a:pt x="2" y="114"/>
                  </a:lnTo>
                  <a:lnTo>
                    <a:pt x="2" y="108"/>
                  </a:lnTo>
                  <a:lnTo>
                    <a:pt x="2" y="104"/>
                  </a:lnTo>
                  <a:lnTo>
                    <a:pt x="0" y="100"/>
                  </a:lnTo>
                  <a:lnTo>
                    <a:pt x="2" y="96"/>
                  </a:lnTo>
                  <a:lnTo>
                    <a:pt x="2" y="90"/>
                  </a:lnTo>
                  <a:lnTo>
                    <a:pt x="2" y="88"/>
                  </a:lnTo>
                  <a:lnTo>
                    <a:pt x="2" y="84"/>
                  </a:lnTo>
                  <a:lnTo>
                    <a:pt x="2" y="82"/>
                  </a:lnTo>
                  <a:lnTo>
                    <a:pt x="4" y="82"/>
                  </a:lnTo>
                  <a:lnTo>
                    <a:pt x="6" y="82"/>
                  </a:lnTo>
                  <a:lnTo>
                    <a:pt x="6" y="78"/>
                  </a:lnTo>
                  <a:lnTo>
                    <a:pt x="6" y="76"/>
                  </a:lnTo>
                  <a:lnTo>
                    <a:pt x="8" y="72"/>
                  </a:lnTo>
                  <a:lnTo>
                    <a:pt x="8" y="68"/>
                  </a:lnTo>
                  <a:lnTo>
                    <a:pt x="8" y="64"/>
                  </a:lnTo>
                  <a:lnTo>
                    <a:pt x="8" y="60"/>
                  </a:lnTo>
                  <a:lnTo>
                    <a:pt x="12" y="60"/>
                  </a:lnTo>
                  <a:lnTo>
                    <a:pt x="12" y="58"/>
                  </a:lnTo>
                  <a:lnTo>
                    <a:pt x="10" y="56"/>
                  </a:lnTo>
                  <a:lnTo>
                    <a:pt x="12" y="52"/>
                  </a:lnTo>
                  <a:lnTo>
                    <a:pt x="12" y="48"/>
                  </a:lnTo>
                  <a:lnTo>
                    <a:pt x="10" y="46"/>
                  </a:lnTo>
                  <a:lnTo>
                    <a:pt x="8" y="42"/>
                  </a:lnTo>
                  <a:lnTo>
                    <a:pt x="8" y="40"/>
                  </a:lnTo>
                  <a:lnTo>
                    <a:pt x="10" y="36"/>
                  </a:lnTo>
                  <a:lnTo>
                    <a:pt x="8" y="34"/>
                  </a:lnTo>
                  <a:lnTo>
                    <a:pt x="14" y="24"/>
                  </a:lnTo>
                  <a:lnTo>
                    <a:pt x="16" y="20"/>
                  </a:lnTo>
                  <a:lnTo>
                    <a:pt x="18" y="16"/>
                  </a:lnTo>
                  <a:lnTo>
                    <a:pt x="20" y="8"/>
                  </a:lnTo>
                  <a:lnTo>
                    <a:pt x="32" y="2"/>
                  </a:lnTo>
                  <a:lnTo>
                    <a:pt x="36" y="2"/>
                  </a:lnTo>
                  <a:lnTo>
                    <a:pt x="42" y="2"/>
                  </a:lnTo>
                  <a:lnTo>
                    <a:pt x="46" y="2"/>
                  </a:lnTo>
                  <a:lnTo>
                    <a:pt x="48" y="4"/>
                  </a:lnTo>
                  <a:lnTo>
                    <a:pt x="50" y="6"/>
                  </a:lnTo>
                  <a:lnTo>
                    <a:pt x="52" y="8"/>
                  </a:lnTo>
                  <a:lnTo>
                    <a:pt x="54" y="12"/>
                  </a:lnTo>
                  <a:lnTo>
                    <a:pt x="56" y="12"/>
                  </a:lnTo>
                  <a:lnTo>
                    <a:pt x="62" y="10"/>
                  </a:lnTo>
                  <a:lnTo>
                    <a:pt x="68" y="8"/>
                  </a:lnTo>
                  <a:lnTo>
                    <a:pt x="70" y="8"/>
                  </a:lnTo>
                  <a:lnTo>
                    <a:pt x="72" y="10"/>
                  </a:lnTo>
                  <a:lnTo>
                    <a:pt x="74" y="12"/>
                  </a:lnTo>
                  <a:lnTo>
                    <a:pt x="78" y="14"/>
                  </a:lnTo>
                  <a:lnTo>
                    <a:pt x="86" y="14"/>
                  </a:lnTo>
                  <a:lnTo>
                    <a:pt x="90" y="14"/>
                  </a:lnTo>
                  <a:lnTo>
                    <a:pt x="90" y="12"/>
                  </a:lnTo>
                  <a:lnTo>
                    <a:pt x="94" y="10"/>
                  </a:lnTo>
                  <a:lnTo>
                    <a:pt x="98" y="8"/>
                  </a:lnTo>
                  <a:lnTo>
                    <a:pt x="104" y="8"/>
                  </a:lnTo>
                  <a:lnTo>
                    <a:pt x="112" y="8"/>
                  </a:lnTo>
                  <a:lnTo>
                    <a:pt x="120" y="10"/>
                  </a:lnTo>
                  <a:lnTo>
                    <a:pt x="126" y="10"/>
                  </a:lnTo>
                  <a:lnTo>
                    <a:pt x="128" y="8"/>
                  </a:lnTo>
                  <a:lnTo>
                    <a:pt x="130" y="6"/>
                  </a:lnTo>
                  <a:lnTo>
                    <a:pt x="132" y="4"/>
                  </a:lnTo>
                  <a:lnTo>
                    <a:pt x="140" y="0"/>
                  </a:lnTo>
                  <a:lnTo>
                    <a:pt x="146" y="12"/>
                  </a:lnTo>
                  <a:lnTo>
                    <a:pt x="148" y="14"/>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5" name="Google Shape;435;p28"/>
            <p:cNvSpPr/>
            <p:nvPr/>
          </p:nvSpPr>
          <p:spPr>
            <a:xfrm>
              <a:off x="4482579" y="2320352"/>
              <a:ext cx="358763" cy="326289"/>
            </a:xfrm>
            <a:custGeom>
              <a:avLst/>
              <a:gdLst/>
              <a:ahLst/>
              <a:cxnLst/>
              <a:rect l="l" t="t" r="r" b="b"/>
              <a:pathLst>
                <a:path w="200" h="182" extrusionOk="0">
                  <a:moveTo>
                    <a:pt x="176" y="148"/>
                  </a:moveTo>
                  <a:lnTo>
                    <a:pt x="168" y="152"/>
                  </a:lnTo>
                  <a:lnTo>
                    <a:pt x="166" y="154"/>
                  </a:lnTo>
                  <a:lnTo>
                    <a:pt x="164" y="156"/>
                  </a:lnTo>
                  <a:lnTo>
                    <a:pt x="162" y="158"/>
                  </a:lnTo>
                  <a:lnTo>
                    <a:pt x="156" y="158"/>
                  </a:lnTo>
                  <a:lnTo>
                    <a:pt x="148" y="156"/>
                  </a:lnTo>
                  <a:lnTo>
                    <a:pt x="140" y="156"/>
                  </a:lnTo>
                  <a:lnTo>
                    <a:pt x="134" y="156"/>
                  </a:lnTo>
                  <a:lnTo>
                    <a:pt x="130" y="158"/>
                  </a:lnTo>
                  <a:lnTo>
                    <a:pt x="126" y="160"/>
                  </a:lnTo>
                  <a:lnTo>
                    <a:pt x="126" y="162"/>
                  </a:lnTo>
                  <a:lnTo>
                    <a:pt x="122" y="162"/>
                  </a:lnTo>
                  <a:lnTo>
                    <a:pt x="114" y="162"/>
                  </a:lnTo>
                  <a:lnTo>
                    <a:pt x="110" y="160"/>
                  </a:lnTo>
                  <a:lnTo>
                    <a:pt x="108" y="158"/>
                  </a:lnTo>
                  <a:lnTo>
                    <a:pt x="106" y="156"/>
                  </a:lnTo>
                  <a:lnTo>
                    <a:pt x="104" y="156"/>
                  </a:lnTo>
                  <a:lnTo>
                    <a:pt x="98" y="158"/>
                  </a:lnTo>
                  <a:lnTo>
                    <a:pt x="92" y="160"/>
                  </a:lnTo>
                  <a:lnTo>
                    <a:pt x="90" y="160"/>
                  </a:lnTo>
                  <a:lnTo>
                    <a:pt x="88" y="156"/>
                  </a:lnTo>
                  <a:lnTo>
                    <a:pt x="86" y="154"/>
                  </a:lnTo>
                  <a:lnTo>
                    <a:pt x="84" y="152"/>
                  </a:lnTo>
                  <a:lnTo>
                    <a:pt x="82" y="150"/>
                  </a:lnTo>
                  <a:lnTo>
                    <a:pt x="78" y="150"/>
                  </a:lnTo>
                  <a:lnTo>
                    <a:pt x="72" y="150"/>
                  </a:lnTo>
                  <a:lnTo>
                    <a:pt x="68" y="150"/>
                  </a:lnTo>
                  <a:lnTo>
                    <a:pt x="56" y="156"/>
                  </a:lnTo>
                  <a:lnTo>
                    <a:pt x="54" y="164"/>
                  </a:lnTo>
                  <a:lnTo>
                    <a:pt x="52" y="168"/>
                  </a:lnTo>
                  <a:lnTo>
                    <a:pt x="50" y="172"/>
                  </a:lnTo>
                  <a:lnTo>
                    <a:pt x="44" y="182"/>
                  </a:lnTo>
                  <a:lnTo>
                    <a:pt x="38" y="178"/>
                  </a:lnTo>
                  <a:lnTo>
                    <a:pt x="38" y="176"/>
                  </a:lnTo>
                  <a:lnTo>
                    <a:pt x="36" y="174"/>
                  </a:lnTo>
                  <a:lnTo>
                    <a:pt x="32" y="172"/>
                  </a:lnTo>
                  <a:lnTo>
                    <a:pt x="30" y="172"/>
                  </a:lnTo>
                  <a:lnTo>
                    <a:pt x="26" y="180"/>
                  </a:lnTo>
                  <a:lnTo>
                    <a:pt x="22" y="168"/>
                  </a:lnTo>
                  <a:lnTo>
                    <a:pt x="22" y="166"/>
                  </a:lnTo>
                  <a:lnTo>
                    <a:pt x="24" y="162"/>
                  </a:lnTo>
                  <a:lnTo>
                    <a:pt x="22" y="160"/>
                  </a:lnTo>
                  <a:lnTo>
                    <a:pt x="20" y="160"/>
                  </a:lnTo>
                  <a:lnTo>
                    <a:pt x="18" y="160"/>
                  </a:lnTo>
                  <a:lnTo>
                    <a:pt x="12" y="150"/>
                  </a:lnTo>
                  <a:lnTo>
                    <a:pt x="14" y="144"/>
                  </a:lnTo>
                  <a:lnTo>
                    <a:pt x="4" y="140"/>
                  </a:lnTo>
                  <a:lnTo>
                    <a:pt x="0" y="134"/>
                  </a:lnTo>
                  <a:lnTo>
                    <a:pt x="2" y="128"/>
                  </a:lnTo>
                  <a:lnTo>
                    <a:pt x="4" y="130"/>
                  </a:lnTo>
                  <a:lnTo>
                    <a:pt x="6" y="126"/>
                  </a:lnTo>
                  <a:lnTo>
                    <a:pt x="10" y="126"/>
                  </a:lnTo>
                  <a:lnTo>
                    <a:pt x="14" y="126"/>
                  </a:lnTo>
                  <a:lnTo>
                    <a:pt x="20" y="124"/>
                  </a:lnTo>
                  <a:lnTo>
                    <a:pt x="28" y="122"/>
                  </a:lnTo>
                  <a:lnTo>
                    <a:pt x="36" y="120"/>
                  </a:lnTo>
                  <a:lnTo>
                    <a:pt x="44" y="116"/>
                  </a:lnTo>
                  <a:lnTo>
                    <a:pt x="50" y="116"/>
                  </a:lnTo>
                  <a:lnTo>
                    <a:pt x="52" y="114"/>
                  </a:lnTo>
                  <a:lnTo>
                    <a:pt x="52" y="106"/>
                  </a:lnTo>
                  <a:lnTo>
                    <a:pt x="56" y="104"/>
                  </a:lnTo>
                  <a:lnTo>
                    <a:pt x="56" y="68"/>
                  </a:lnTo>
                  <a:lnTo>
                    <a:pt x="72" y="64"/>
                  </a:lnTo>
                  <a:lnTo>
                    <a:pt x="80" y="52"/>
                  </a:lnTo>
                  <a:lnTo>
                    <a:pt x="146" y="0"/>
                  </a:lnTo>
                  <a:lnTo>
                    <a:pt x="176" y="18"/>
                  </a:lnTo>
                  <a:lnTo>
                    <a:pt x="178" y="14"/>
                  </a:lnTo>
                  <a:lnTo>
                    <a:pt x="188" y="8"/>
                  </a:lnTo>
                  <a:lnTo>
                    <a:pt x="194" y="40"/>
                  </a:lnTo>
                  <a:lnTo>
                    <a:pt x="198" y="46"/>
                  </a:lnTo>
                  <a:lnTo>
                    <a:pt x="200" y="50"/>
                  </a:lnTo>
                  <a:lnTo>
                    <a:pt x="200" y="54"/>
                  </a:lnTo>
                  <a:lnTo>
                    <a:pt x="196" y="60"/>
                  </a:lnTo>
                  <a:lnTo>
                    <a:pt x="196" y="66"/>
                  </a:lnTo>
                  <a:lnTo>
                    <a:pt x="194" y="94"/>
                  </a:lnTo>
                  <a:lnTo>
                    <a:pt x="196" y="118"/>
                  </a:lnTo>
                  <a:lnTo>
                    <a:pt x="176" y="134"/>
                  </a:lnTo>
                  <a:lnTo>
                    <a:pt x="176" y="146"/>
                  </a:lnTo>
                  <a:lnTo>
                    <a:pt x="176" y="148"/>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6" name="Google Shape;436;p28"/>
            <p:cNvSpPr/>
            <p:nvPr/>
          </p:nvSpPr>
          <p:spPr>
            <a:xfrm>
              <a:off x="2543403" y="2570867"/>
              <a:ext cx="92784" cy="103608"/>
            </a:xfrm>
            <a:custGeom>
              <a:avLst/>
              <a:gdLst/>
              <a:ahLst/>
              <a:cxnLst/>
              <a:rect l="l" t="t" r="r" b="b"/>
              <a:pathLst>
                <a:path w="52" h="58" extrusionOk="0">
                  <a:moveTo>
                    <a:pt x="22" y="52"/>
                  </a:moveTo>
                  <a:lnTo>
                    <a:pt x="22" y="52"/>
                  </a:lnTo>
                  <a:lnTo>
                    <a:pt x="18" y="46"/>
                  </a:lnTo>
                  <a:lnTo>
                    <a:pt x="18" y="42"/>
                  </a:lnTo>
                  <a:lnTo>
                    <a:pt x="22" y="42"/>
                  </a:lnTo>
                  <a:lnTo>
                    <a:pt x="24" y="44"/>
                  </a:lnTo>
                  <a:lnTo>
                    <a:pt x="28" y="48"/>
                  </a:lnTo>
                  <a:lnTo>
                    <a:pt x="32" y="56"/>
                  </a:lnTo>
                  <a:lnTo>
                    <a:pt x="36" y="56"/>
                  </a:lnTo>
                  <a:lnTo>
                    <a:pt x="38" y="56"/>
                  </a:lnTo>
                  <a:lnTo>
                    <a:pt x="38" y="58"/>
                  </a:lnTo>
                  <a:lnTo>
                    <a:pt x="42" y="58"/>
                  </a:lnTo>
                  <a:lnTo>
                    <a:pt x="44" y="58"/>
                  </a:lnTo>
                  <a:lnTo>
                    <a:pt x="42" y="56"/>
                  </a:lnTo>
                  <a:lnTo>
                    <a:pt x="52" y="0"/>
                  </a:lnTo>
                  <a:lnTo>
                    <a:pt x="42" y="0"/>
                  </a:lnTo>
                  <a:lnTo>
                    <a:pt x="40" y="2"/>
                  </a:lnTo>
                  <a:lnTo>
                    <a:pt x="38" y="6"/>
                  </a:lnTo>
                  <a:lnTo>
                    <a:pt x="36" y="8"/>
                  </a:lnTo>
                  <a:lnTo>
                    <a:pt x="34" y="8"/>
                  </a:lnTo>
                  <a:lnTo>
                    <a:pt x="28" y="10"/>
                  </a:lnTo>
                  <a:lnTo>
                    <a:pt x="24" y="10"/>
                  </a:lnTo>
                  <a:lnTo>
                    <a:pt x="22" y="10"/>
                  </a:lnTo>
                  <a:lnTo>
                    <a:pt x="20" y="8"/>
                  </a:lnTo>
                  <a:lnTo>
                    <a:pt x="16" y="8"/>
                  </a:lnTo>
                  <a:lnTo>
                    <a:pt x="6" y="12"/>
                  </a:lnTo>
                  <a:lnTo>
                    <a:pt x="6" y="16"/>
                  </a:lnTo>
                  <a:lnTo>
                    <a:pt x="6" y="24"/>
                  </a:lnTo>
                  <a:lnTo>
                    <a:pt x="4" y="26"/>
                  </a:lnTo>
                  <a:lnTo>
                    <a:pt x="2" y="26"/>
                  </a:lnTo>
                  <a:lnTo>
                    <a:pt x="0" y="28"/>
                  </a:lnTo>
                  <a:lnTo>
                    <a:pt x="0" y="32"/>
                  </a:lnTo>
                  <a:lnTo>
                    <a:pt x="4" y="34"/>
                  </a:lnTo>
                  <a:lnTo>
                    <a:pt x="8" y="36"/>
                  </a:lnTo>
                  <a:lnTo>
                    <a:pt x="10" y="42"/>
                  </a:lnTo>
                  <a:lnTo>
                    <a:pt x="12" y="48"/>
                  </a:lnTo>
                  <a:lnTo>
                    <a:pt x="14" y="50"/>
                  </a:lnTo>
                  <a:lnTo>
                    <a:pt x="18" y="52"/>
                  </a:lnTo>
                  <a:lnTo>
                    <a:pt x="22" y="52"/>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7" name="Google Shape;437;p28"/>
            <p:cNvSpPr/>
            <p:nvPr/>
          </p:nvSpPr>
          <p:spPr>
            <a:xfrm>
              <a:off x="2560413" y="2632723"/>
              <a:ext cx="10825" cy="6186"/>
            </a:xfrm>
            <a:custGeom>
              <a:avLst/>
              <a:gdLst/>
              <a:ahLst/>
              <a:cxnLst/>
              <a:rect l="l" t="t" r="r" b="b"/>
              <a:pathLst>
                <a:path w="6" h="4" extrusionOk="0">
                  <a:moveTo>
                    <a:pt x="2" y="0"/>
                  </a:moveTo>
                  <a:lnTo>
                    <a:pt x="2" y="0"/>
                  </a:lnTo>
                  <a:lnTo>
                    <a:pt x="4" y="2"/>
                  </a:lnTo>
                  <a:lnTo>
                    <a:pt x="6" y="4"/>
                  </a:lnTo>
                  <a:lnTo>
                    <a:pt x="4" y="4"/>
                  </a:lnTo>
                  <a:lnTo>
                    <a:pt x="2" y="4"/>
                  </a:lnTo>
                  <a:lnTo>
                    <a:pt x="0" y="2"/>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8" name="Google Shape;438;p28"/>
            <p:cNvSpPr/>
            <p:nvPr/>
          </p:nvSpPr>
          <p:spPr>
            <a:xfrm>
              <a:off x="8206292" y="4364683"/>
              <a:ext cx="20103" cy="21649"/>
            </a:xfrm>
            <a:custGeom>
              <a:avLst/>
              <a:gdLst/>
              <a:ahLst/>
              <a:cxnLst/>
              <a:rect l="l" t="t" r="r" b="b"/>
              <a:pathLst>
                <a:path w="12" h="12" extrusionOk="0">
                  <a:moveTo>
                    <a:pt x="2" y="0"/>
                  </a:moveTo>
                  <a:lnTo>
                    <a:pt x="2" y="0"/>
                  </a:lnTo>
                  <a:lnTo>
                    <a:pt x="0" y="12"/>
                  </a:lnTo>
                  <a:lnTo>
                    <a:pt x="8" y="12"/>
                  </a:lnTo>
                  <a:lnTo>
                    <a:pt x="12" y="12"/>
                  </a:lnTo>
                  <a:lnTo>
                    <a:pt x="12" y="10"/>
                  </a:lnTo>
                  <a:lnTo>
                    <a:pt x="10" y="8"/>
                  </a:lnTo>
                  <a:lnTo>
                    <a:pt x="8" y="2"/>
                  </a:lnTo>
                  <a:lnTo>
                    <a:pt x="4" y="2"/>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9" name="Google Shape;439;p28"/>
            <p:cNvSpPr/>
            <p:nvPr/>
          </p:nvSpPr>
          <p:spPr>
            <a:xfrm>
              <a:off x="8184643" y="4171384"/>
              <a:ext cx="174742" cy="193299"/>
            </a:xfrm>
            <a:custGeom>
              <a:avLst/>
              <a:gdLst/>
              <a:ahLst/>
              <a:cxnLst/>
              <a:rect l="l" t="t" r="r" b="b"/>
              <a:pathLst>
                <a:path w="98" h="108" extrusionOk="0">
                  <a:moveTo>
                    <a:pt x="76" y="0"/>
                  </a:moveTo>
                  <a:lnTo>
                    <a:pt x="76" y="0"/>
                  </a:lnTo>
                  <a:lnTo>
                    <a:pt x="70" y="4"/>
                  </a:lnTo>
                  <a:lnTo>
                    <a:pt x="70" y="12"/>
                  </a:lnTo>
                  <a:lnTo>
                    <a:pt x="70" y="18"/>
                  </a:lnTo>
                  <a:lnTo>
                    <a:pt x="64" y="22"/>
                  </a:lnTo>
                  <a:lnTo>
                    <a:pt x="64" y="26"/>
                  </a:lnTo>
                  <a:lnTo>
                    <a:pt x="64" y="28"/>
                  </a:lnTo>
                  <a:lnTo>
                    <a:pt x="62" y="28"/>
                  </a:lnTo>
                  <a:lnTo>
                    <a:pt x="60" y="30"/>
                  </a:lnTo>
                  <a:lnTo>
                    <a:pt x="52" y="46"/>
                  </a:lnTo>
                  <a:lnTo>
                    <a:pt x="48" y="52"/>
                  </a:lnTo>
                  <a:lnTo>
                    <a:pt x="42" y="56"/>
                  </a:lnTo>
                  <a:lnTo>
                    <a:pt x="34" y="60"/>
                  </a:lnTo>
                  <a:lnTo>
                    <a:pt x="26" y="62"/>
                  </a:lnTo>
                  <a:lnTo>
                    <a:pt x="24" y="66"/>
                  </a:lnTo>
                  <a:lnTo>
                    <a:pt x="24" y="68"/>
                  </a:lnTo>
                  <a:lnTo>
                    <a:pt x="20" y="68"/>
                  </a:lnTo>
                  <a:lnTo>
                    <a:pt x="20" y="72"/>
                  </a:lnTo>
                  <a:lnTo>
                    <a:pt x="16" y="72"/>
                  </a:lnTo>
                  <a:lnTo>
                    <a:pt x="14" y="72"/>
                  </a:lnTo>
                  <a:lnTo>
                    <a:pt x="12" y="74"/>
                  </a:lnTo>
                  <a:lnTo>
                    <a:pt x="10" y="76"/>
                  </a:lnTo>
                  <a:lnTo>
                    <a:pt x="8" y="82"/>
                  </a:lnTo>
                  <a:lnTo>
                    <a:pt x="4" y="82"/>
                  </a:lnTo>
                  <a:lnTo>
                    <a:pt x="2" y="94"/>
                  </a:lnTo>
                  <a:lnTo>
                    <a:pt x="0" y="96"/>
                  </a:lnTo>
                  <a:lnTo>
                    <a:pt x="2" y="100"/>
                  </a:lnTo>
                  <a:lnTo>
                    <a:pt x="6" y="102"/>
                  </a:lnTo>
                  <a:lnTo>
                    <a:pt x="10" y="102"/>
                  </a:lnTo>
                  <a:lnTo>
                    <a:pt x="12" y="100"/>
                  </a:lnTo>
                  <a:lnTo>
                    <a:pt x="16" y="100"/>
                  </a:lnTo>
                  <a:lnTo>
                    <a:pt x="18" y="106"/>
                  </a:lnTo>
                  <a:lnTo>
                    <a:pt x="24" y="108"/>
                  </a:lnTo>
                  <a:lnTo>
                    <a:pt x="36" y="108"/>
                  </a:lnTo>
                  <a:lnTo>
                    <a:pt x="42" y="104"/>
                  </a:lnTo>
                  <a:lnTo>
                    <a:pt x="48" y="96"/>
                  </a:lnTo>
                  <a:lnTo>
                    <a:pt x="58" y="78"/>
                  </a:lnTo>
                  <a:lnTo>
                    <a:pt x="58" y="72"/>
                  </a:lnTo>
                  <a:lnTo>
                    <a:pt x="58" y="68"/>
                  </a:lnTo>
                  <a:lnTo>
                    <a:pt x="62" y="66"/>
                  </a:lnTo>
                  <a:lnTo>
                    <a:pt x="68" y="64"/>
                  </a:lnTo>
                  <a:lnTo>
                    <a:pt x="78" y="60"/>
                  </a:lnTo>
                  <a:lnTo>
                    <a:pt x="78" y="54"/>
                  </a:lnTo>
                  <a:lnTo>
                    <a:pt x="76" y="52"/>
                  </a:lnTo>
                  <a:lnTo>
                    <a:pt x="88" y="40"/>
                  </a:lnTo>
                  <a:lnTo>
                    <a:pt x="98" y="26"/>
                  </a:lnTo>
                  <a:lnTo>
                    <a:pt x="98" y="8"/>
                  </a:lnTo>
                  <a:lnTo>
                    <a:pt x="96" y="8"/>
                  </a:lnTo>
                  <a:lnTo>
                    <a:pt x="96" y="10"/>
                  </a:lnTo>
                  <a:lnTo>
                    <a:pt x="96" y="12"/>
                  </a:lnTo>
                  <a:lnTo>
                    <a:pt x="92" y="10"/>
                  </a:lnTo>
                  <a:lnTo>
                    <a:pt x="90" y="6"/>
                  </a:lnTo>
                  <a:lnTo>
                    <a:pt x="88" y="10"/>
                  </a:lnTo>
                  <a:lnTo>
                    <a:pt x="88" y="12"/>
                  </a:lnTo>
                  <a:lnTo>
                    <a:pt x="82" y="12"/>
                  </a:lnTo>
                  <a:lnTo>
                    <a:pt x="80" y="0"/>
                  </a:lnTo>
                  <a:lnTo>
                    <a:pt x="76"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0" name="Google Shape;440;p28"/>
            <p:cNvSpPr/>
            <p:nvPr/>
          </p:nvSpPr>
          <p:spPr>
            <a:xfrm>
              <a:off x="8320725" y="3981177"/>
              <a:ext cx="136083" cy="219588"/>
            </a:xfrm>
            <a:custGeom>
              <a:avLst/>
              <a:gdLst/>
              <a:ahLst/>
              <a:cxnLst/>
              <a:rect l="l" t="t" r="r" b="b"/>
              <a:pathLst>
                <a:path w="76" h="122" extrusionOk="0">
                  <a:moveTo>
                    <a:pt x="2" y="0"/>
                  </a:moveTo>
                  <a:lnTo>
                    <a:pt x="2" y="0"/>
                  </a:lnTo>
                  <a:lnTo>
                    <a:pt x="2" y="2"/>
                  </a:lnTo>
                  <a:lnTo>
                    <a:pt x="0" y="2"/>
                  </a:lnTo>
                  <a:lnTo>
                    <a:pt x="0" y="4"/>
                  </a:lnTo>
                  <a:lnTo>
                    <a:pt x="6" y="8"/>
                  </a:lnTo>
                  <a:lnTo>
                    <a:pt x="8" y="12"/>
                  </a:lnTo>
                  <a:lnTo>
                    <a:pt x="12" y="22"/>
                  </a:lnTo>
                  <a:lnTo>
                    <a:pt x="16" y="28"/>
                  </a:lnTo>
                  <a:lnTo>
                    <a:pt x="20" y="30"/>
                  </a:lnTo>
                  <a:lnTo>
                    <a:pt x="20" y="32"/>
                  </a:lnTo>
                  <a:lnTo>
                    <a:pt x="20" y="34"/>
                  </a:lnTo>
                  <a:lnTo>
                    <a:pt x="24" y="34"/>
                  </a:lnTo>
                  <a:lnTo>
                    <a:pt x="24" y="38"/>
                  </a:lnTo>
                  <a:lnTo>
                    <a:pt x="24" y="40"/>
                  </a:lnTo>
                  <a:lnTo>
                    <a:pt x="22" y="42"/>
                  </a:lnTo>
                  <a:lnTo>
                    <a:pt x="22" y="44"/>
                  </a:lnTo>
                  <a:lnTo>
                    <a:pt x="24" y="46"/>
                  </a:lnTo>
                  <a:lnTo>
                    <a:pt x="28" y="48"/>
                  </a:lnTo>
                  <a:lnTo>
                    <a:pt x="28" y="50"/>
                  </a:lnTo>
                  <a:lnTo>
                    <a:pt x="26" y="52"/>
                  </a:lnTo>
                  <a:lnTo>
                    <a:pt x="26" y="54"/>
                  </a:lnTo>
                  <a:lnTo>
                    <a:pt x="28" y="56"/>
                  </a:lnTo>
                  <a:lnTo>
                    <a:pt x="28" y="58"/>
                  </a:lnTo>
                  <a:lnTo>
                    <a:pt x="28" y="66"/>
                  </a:lnTo>
                  <a:lnTo>
                    <a:pt x="26" y="74"/>
                  </a:lnTo>
                  <a:lnTo>
                    <a:pt x="24" y="80"/>
                  </a:lnTo>
                  <a:lnTo>
                    <a:pt x="14" y="86"/>
                  </a:lnTo>
                  <a:lnTo>
                    <a:pt x="28" y="94"/>
                  </a:lnTo>
                  <a:lnTo>
                    <a:pt x="32" y="100"/>
                  </a:lnTo>
                  <a:lnTo>
                    <a:pt x="34" y="104"/>
                  </a:lnTo>
                  <a:lnTo>
                    <a:pt x="34" y="110"/>
                  </a:lnTo>
                  <a:lnTo>
                    <a:pt x="30" y="112"/>
                  </a:lnTo>
                  <a:lnTo>
                    <a:pt x="30" y="120"/>
                  </a:lnTo>
                  <a:lnTo>
                    <a:pt x="40" y="122"/>
                  </a:lnTo>
                  <a:lnTo>
                    <a:pt x="44" y="122"/>
                  </a:lnTo>
                  <a:lnTo>
                    <a:pt x="44" y="120"/>
                  </a:lnTo>
                  <a:lnTo>
                    <a:pt x="46" y="114"/>
                  </a:lnTo>
                  <a:lnTo>
                    <a:pt x="50" y="106"/>
                  </a:lnTo>
                  <a:lnTo>
                    <a:pt x="54" y="102"/>
                  </a:lnTo>
                  <a:lnTo>
                    <a:pt x="58" y="100"/>
                  </a:lnTo>
                  <a:lnTo>
                    <a:pt x="58" y="96"/>
                  </a:lnTo>
                  <a:lnTo>
                    <a:pt x="58" y="92"/>
                  </a:lnTo>
                  <a:lnTo>
                    <a:pt x="56" y="90"/>
                  </a:lnTo>
                  <a:lnTo>
                    <a:pt x="60" y="86"/>
                  </a:lnTo>
                  <a:lnTo>
                    <a:pt x="66" y="84"/>
                  </a:lnTo>
                  <a:lnTo>
                    <a:pt x="70" y="88"/>
                  </a:lnTo>
                  <a:lnTo>
                    <a:pt x="70" y="84"/>
                  </a:lnTo>
                  <a:lnTo>
                    <a:pt x="68" y="80"/>
                  </a:lnTo>
                  <a:lnTo>
                    <a:pt x="72" y="74"/>
                  </a:lnTo>
                  <a:lnTo>
                    <a:pt x="76" y="68"/>
                  </a:lnTo>
                  <a:lnTo>
                    <a:pt x="76" y="62"/>
                  </a:lnTo>
                  <a:lnTo>
                    <a:pt x="74" y="62"/>
                  </a:lnTo>
                  <a:lnTo>
                    <a:pt x="72" y="60"/>
                  </a:lnTo>
                  <a:lnTo>
                    <a:pt x="70" y="60"/>
                  </a:lnTo>
                  <a:lnTo>
                    <a:pt x="68" y="62"/>
                  </a:lnTo>
                  <a:lnTo>
                    <a:pt x="64" y="64"/>
                  </a:lnTo>
                  <a:lnTo>
                    <a:pt x="60" y="66"/>
                  </a:lnTo>
                  <a:lnTo>
                    <a:pt x="54" y="64"/>
                  </a:lnTo>
                  <a:lnTo>
                    <a:pt x="46" y="60"/>
                  </a:lnTo>
                  <a:lnTo>
                    <a:pt x="46" y="46"/>
                  </a:lnTo>
                  <a:lnTo>
                    <a:pt x="42" y="44"/>
                  </a:lnTo>
                  <a:lnTo>
                    <a:pt x="42" y="42"/>
                  </a:lnTo>
                  <a:lnTo>
                    <a:pt x="42" y="40"/>
                  </a:lnTo>
                  <a:lnTo>
                    <a:pt x="38" y="46"/>
                  </a:lnTo>
                  <a:lnTo>
                    <a:pt x="36" y="48"/>
                  </a:lnTo>
                  <a:lnTo>
                    <a:pt x="32" y="46"/>
                  </a:lnTo>
                  <a:lnTo>
                    <a:pt x="30" y="44"/>
                  </a:lnTo>
                  <a:lnTo>
                    <a:pt x="30" y="38"/>
                  </a:lnTo>
                  <a:lnTo>
                    <a:pt x="30" y="28"/>
                  </a:lnTo>
                  <a:lnTo>
                    <a:pt x="28" y="18"/>
                  </a:lnTo>
                  <a:lnTo>
                    <a:pt x="22" y="18"/>
                  </a:lnTo>
                  <a:lnTo>
                    <a:pt x="24" y="14"/>
                  </a:lnTo>
                  <a:lnTo>
                    <a:pt x="14" y="8"/>
                  </a:lnTo>
                  <a:lnTo>
                    <a:pt x="12" y="10"/>
                  </a:lnTo>
                  <a:lnTo>
                    <a:pt x="10" y="12"/>
                  </a:lnTo>
                  <a:lnTo>
                    <a:pt x="4" y="4"/>
                  </a:lnTo>
                  <a:lnTo>
                    <a:pt x="6" y="2"/>
                  </a:lnTo>
                  <a:lnTo>
                    <a:pt x="6" y="0"/>
                  </a:lnTo>
                  <a:lnTo>
                    <a:pt x="2"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1" name="Google Shape;441;p28"/>
            <p:cNvSpPr/>
            <p:nvPr/>
          </p:nvSpPr>
          <p:spPr>
            <a:xfrm>
              <a:off x="4569177" y="1404887"/>
              <a:ext cx="89691" cy="74227"/>
            </a:xfrm>
            <a:custGeom>
              <a:avLst/>
              <a:gdLst/>
              <a:ahLst/>
              <a:cxnLst/>
              <a:rect l="l" t="t" r="r" b="b"/>
              <a:pathLst>
                <a:path w="50" h="42" extrusionOk="0">
                  <a:moveTo>
                    <a:pt x="50" y="6"/>
                  </a:moveTo>
                  <a:lnTo>
                    <a:pt x="50" y="6"/>
                  </a:lnTo>
                  <a:lnTo>
                    <a:pt x="48" y="8"/>
                  </a:lnTo>
                  <a:lnTo>
                    <a:pt x="48" y="4"/>
                  </a:lnTo>
                  <a:lnTo>
                    <a:pt x="40" y="2"/>
                  </a:lnTo>
                  <a:lnTo>
                    <a:pt x="34" y="0"/>
                  </a:lnTo>
                  <a:lnTo>
                    <a:pt x="28" y="2"/>
                  </a:lnTo>
                  <a:lnTo>
                    <a:pt x="26" y="8"/>
                  </a:lnTo>
                  <a:lnTo>
                    <a:pt x="22" y="8"/>
                  </a:lnTo>
                  <a:lnTo>
                    <a:pt x="18" y="10"/>
                  </a:lnTo>
                  <a:lnTo>
                    <a:pt x="16" y="14"/>
                  </a:lnTo>
                  <a:lnTo>
                    <a:pt x="14" y="20"/>
                  </a:lnTo>
                  <a:lnTo>
                    <a:pt x="12" y="34"/>
                  </a:lnTo>
                  <a:lnTo>
                    <a:pt x="0" y="34"/>
                  </a:lnTo>
                  <a:lnTo>
                    <a:pt x="2" y="38"/>
                  </a:lnTo>
                  <a:lnTo>
                    <a:pt x="4" y="40"/>
                  </a:lnTo>
                  <a:lnTo>
                    <a:pt x="8" y="40"/>
                  </a:lnTo>
                  <a:lnTo>
                    <a:pt x="12" y="40"/>
                  </a:lnTo>
                  <a:lnTo>
                    <a:pt x="16" y="38"/>
                  </a:lnTo>
                  <a:lnTo>
                    <a:pt x="20" y="38"/>
                  </a:lnTo>
                  <a:lnTo>
                    <a:pt x="22" y="38"/>
                  </a:lnTo>
                  <a:lnTo>
                    <a:pt x="22" y="40"/>
                  </a:lnTo>
                  <a:lnTo>
                    <a:pt x="22" y="42"/>
                  </a:lnTo>
                  <a:lnTo>
                    <a:pt x="24" y="42"/>
                  </a:lnTo>
                  <a:lnTo>
                    <a:pt x="26" y="42"/>
                  </a:lnTo>
                  <a:lnTo>
                    <a:pt x="32" y="30"/>
                  </a:lnTo>
                  <a:lnTo>
                    <a:pt x="32" y="26"/>
                  </a:lnTo>
                  <a:lnTo>
                    <a:pt x="34" y="26"/>
                  </a:lnTo>
                  <a:lnTo>
                    <a:pt x="38" y="26"/>
                  </a:lnTo>
                  <a:lnTo>
                    <a:pt x="42" y="28"/>
                  </a:lnTo>
                  <a:lnTo>
                    <a:pt x="44" y="26"/>
                  </a:lnTo>
                  <a:lnTo>
                    <a:pt x="44" y="24"/>
                  </a:lnTo>
                  <a:lnTo>
                    <a:pt x="48" y="24"/>
                  </a:lnTo>
                  <a:lnTo>
                    <a:pt x="50" y="22"/>
                  </a:lnTo>
                  <a:lnTo>
                    <a:pt x="50" y="20"/>
                  </a:lnTo>
                  <a:lnTo>
                    <a:pt x="48" y="18"/>
                  </a:lnTo>
                  <a:lnTo>
                    <a:pt x="48" y="16"/>
                  </a:lnTo>
                  <a:lnTo>
                    <a:pt x="50" y="16"/>
                  </a:lnTo>
                  <a:lnTo>
                    <a:pt x="50" y="12"/>
                  </a:lnTo>
                  <a:lnTo>
                    <a:pt x="50" y="6"/>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2" name="Google Shape;442;p28"/>
            <p:cNvSpPr/>
            <p:nvPr/>
          </p:nvSpPr>
          <p:spPr>
            <a:xfrm>
              <a:off x="6276394" y="2142517"/>
              <a:ext cx="182474" cy="109794"/>
            </a:xfrm>
            <a:custGeom>
              <a:avLst/>
              <a:gdLst/>
              <a:ahLst/>
              <a:cxnLst/>
              <a:rect l="l" t="t" r="r" b="b"/>
              <a:pathLst>
                <a:path w="102" h="62" extrusionOk="0">
                  <a:moveTo>
                    <a:pt x="102" y="40"/>
                  </a:moveTo>
                  <a:lnTo>
                    <a:pt x="92" y="36"/>
                  </a:lnTo>
                  <a:lnTo>
                    <a:pt x="82" y="36"/>
                  </a:lnTo>
                  <a:lnTo>
                    <a:pt x="76" y="32"/>
                  </a:lnTo>
                  <a:lnTo>
                    <a:pt x="70" y="32"/>
                  </a:lnTo>
                  <a:lnTo>
                    <a:pt x="66" y="28"/>
                  </a:lnTo>
                  <a:lnTo>
                    <a:pt x="62" y="22"/>
                  </a:lnTo>
                  <a:lnTo>
                    <a:pt x="54" y="18"/>
                  </a:lnTo>
                  <a:lnTo>
                    <a:pt x="54" y="12"/>
                  </a:lnTo>
                  <a:lnTo>
                    <a:pt x="50" y="10"/>
                  </a:lnTo>
                  <a:lnTo>
                    <a:pt x="44" y="10"/>
                  </a:lnTo>
                  <a:lnTo>
                    <a:pt x="38" y="10"/>
                  </a:lnTo>
                  <a:lnTo>
                    <a:pt x="32" y="2"/>
                  </a:lnTo>
                  <a:lnTo>
                    <a:pt x="28" y="0"/>
                  </a:lnTo>
                  <a:lnTo>
                    <a:pt x="22" y="0"/>
                  </a:lnTo>
                  <a:lnTo>
                    <a:pt x="16" y="0"/>
                  </a:lnTo>
                  <a:lnTo>
                    <a:pt x="12" y="0"/>
                  </a:lnTo>
                  <a:lnTo>
                    <a:pt x="6" y="6"/>
                  </a:lnTo>
                  <a:lnTo>
                    <a:pt x="0" y="14"/>
                  </a:lnTo>
                  <a:lnTo>
                    <a:pt x="2" y="22"/>
                  </a:lnTo>
                  <a:lnTo>
                    <a:pt x="10" y="24"/>
                  </a:lnTo>
                  <a:lnTo>
                    <a:pt x="12" y="28"/>
                  </a:lnTo>
                  <a:lnTo>
                    <a:pt x="18" y="32"/>
                  </a:lnTo>
                  <a:lnTo>
                    <a:pt x="24" y="34"/>
                  </a:lnTo>
                  <a:lnTo>
                    <a:pt x="32" y="38"/>
                  </a:lnTo>
                  <a:lnTo>
                    <a:pt x="40" y="40"/>
                  </a:lnTo>
                  <a:lnTo>
                    <a:pt x="46" y="44"/>
                  </a:lnTo>
                  <a:lnTo>
                    <a:pt x="50" y="48"/>
                  </a:lnTo>
                  <a:lnTo>
                    <a:pt x="56" y="48"/>
                  </a:lnTo>
                  <a:lnTo>
                    <a:pt x="60" y="54"/>
                  </a:lnTo>
                  <a:lnTo>
                    <a:pt x="70" y="54"/>
                  </a:lnTo>
                  <a:lnTo>
                    <a:pt x="82" y="60"/>
                  </a:lnTo>
                  <a:lnTo>
                    <a:pt x="88" y="60"/>
                  </a:lnTo>
                  <a:lnTo>
                    <a:pt x="94" y="62"/>
                  </a:lnTo>
                  <a:lnTo>
                    <a:pt x="100" y="60"/>
                  </a:lnTo>
                  <a:lnTo>
                    <a:pt x="102" y="58"/>
                  </a:lnTo>
                  <a:lnTo>
                    <a:pt x="102" y="54"/>
                  </a:lnTo>
                  <a:lnTo>
                    <a:pt x="100" y="50"/>
                  </a:lnTo>
                  <a:lnTo>
                    <a:pt x="102" y="46"/>
                  </a:lnTo>
                  <a:lnTo>
                    <a:pt x="102" y="4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3" name="Google Shape;443;p28"/>
            <p:cNvSpPr/>
            <p:nvPr/>
          </p:nvSpPr>
          <p:spPr>
            <a:xfrm>
              <a:off x="4743919" y="3458497"/>
              <a:ext cx="307732" cy="340206"/>
            </a:xfrm>
            <a:custGeom>
              <a:avLst/>
              <a:gdLst/>
              <a:ahLst/>
              <a:cxnLst/>
              <a:rect l="l" t="t" r="r" b="b"/>
              <a:pathLst>
                <a:path w="172" h="190" extrusionOk="0">
                  <a:moveTo>
                    <a:pt x="60" y="190"/>
                  </a:moveTo>
                  <a:lnTo>
                    <a:pt x="60" y="190"/>
                  </a:lnTo>
                  <a:lnTo>
                    <a:pt x="68" y="182"/>
                  </a:lnTo>
                  <a:lnTo>
                    <a:pt x="70" y="180"/>
                  </a:lnTo>
                  <a:lnTo>
                    <a:pt x="74" y="180"/>
                  </a:lnTo>
                  <a:lnTo>
                    <a:pt x="74" y="182"/>
                  </a:lnTo>
                  <a:lnTo>
                    <a:pt x="74" y="184"/>
                  </a:lnTo>
                  <a:lnTo>
                    <a:pt x="74" y="186"/>
                  </a:lnTo>
                  <a:lnTo>
                    <a:pt x="76" y="188"/>
                  </a:lnTo>
                  <a:lnTo>
                    <a:pt x="82" y="188"/>
                  </a:lnTo>
                  <a:lnTo>
                    <a:pt x="86" y="190"/>
                  </a:lnTo>
                  <a:lnTo>
                    <a:pt x="88" y="188"/>
                  </a:lnTo>
                  <a:lnTo>
                    <a:pt x="92" y="186"/>
                  </a:lnTo>
                  <a:lnTo>
                    <a:pt x="94" y="184"/>
                  </a:lnTo>
                  <a:lnTo>
                    <a:pt x="96" y="182"/>
                  </a:lnTo>
                  <a:lnTo>
                    <a:pt x="98" y="182"/>
                  </a:lnTo>
                  <a:lnTo>
                    <a:pt x="102" y="182"/>
                  </a:lnTo>
                  <a:lnTo>
                    <a:pt x="102" y="132"/>
                  </a:lnTo>
                  <a:lnTo>
                    <a:pt x="102" y="76"/>
                  </a:lnTo>
                  <a:lnTo>
                    <a:pt x="116" y="76"/>
                  </a:lnTo>
                  <a:lnTo>
                    <a:pt x="116" y="24"/>
                  </a:lnTo>
                  <a:lnTo>
                    <a:pt x="126" y="24"/>
                  </a:lnTo>
                  <a:lnTo>
                    <a:pt x="154" y="22"/>
                  </a:lnTo>
                  <a:lnTo>
                    <a:pt x="156" y="22"/>
                  </a:lnTo>
                  <a:lnTo>
                    <a:pt x="158" y="22"/>
                  </a:lnTo>
                  <a:lnTo>
                    <a:pt x="158" y="20"/>
                  </a:lnTo>
                  <a:lnTo>
                    <a:pt x="160" y="18"/>
                  </a:lnTo>
                  <a:lnTo>
                    <a:pt x="162" y="18"/>
                  </a:lnTo>
                  <a:lnTo>
                    <a:pt x="164" y="20"/>
                  </a:lnTo>
                  <a:lnTo>
                    <a:pt x="166" y="18"/>
                  </a:lnTo>
                  <a:lnTo>
                    <a:pt x="166" y="16"/>
                  </a:lnTo>
                  <a:lnTo>
                    <a:pt x="168" y="14"/>
                  </a:lnTo>
                  <a:lnTo>
                    <a:pt x="172" y="14"/>
                  </a:lnTo>
                  <a:lnTo>
                    <a:pt x="170" y="14"/>
                  </a:lnTo>
                  <a:lnTo>
                    <a:pt x="168" y="12"/>
                  </a:lnTo>
                  <a:lnTo>
                    <a:pt x="164" y="10"/>
                  </a:lnTo>
                  <a:lnTo>
                    <a:pt x="162" y="10"/>
                  </a:lnTo>
                  <a:lnTo>
                    <a:pt x="146" y="12"/>
                  </a:lnTo>
                  <a:lnTo>
                    <a:pt x="120" y="16"/>
                  </a:lnTo>
                  <a:lnTo>
                    <a:pt x="116" y="16"/>
                  </a:lnTo>
                  <a:lnTo>
                    <a:pt x="110" y="14"/>
                  </a:lnTo>
                  <a:lnTo>
                    <a:pt x="108" y="14"/>
                  </a:lnTo>
                  <a:lnTo>
                    <a:pt x="104" y="14"/>
                  </a:lnTo>
                  <a:lnTo>
                    <a:pt x="102" y="14"/>
                  </a:lnTo>
                  <a:lnTo>
                    <a:pt x="100" y="14"/>
                  </a:lnTo>
                  <a:lnTo>
                    <a:pt x="98" y="12"/>
                  </a:lnTo>
                  <a:lnTo>
                    <a:pt x="96" y="12"/>
                  </a:lnTo>
                  <a:lnTo>
                    <a:pt x="92" y="12"/>
                  </a:lnTo>
                  <a:lnTo>
                    <a:pt x="90" y="10"/>
                  </a:lnTo>
                  <a:lnTo>
                    <a:pt x="88" y="8"/>
                  </a:lnTo>
                  <a:lnTo>
                    <a:pt x="86" y="6"/>
                  </a:lnTo>
                  <a:lnTo>
                    <a:pt x="84" y="4"/>
                  </a:lnTo>
                  <a:lnTo>
                    <a:pt x="28" y="2"/>
                  </a:lnTo>
                  <a:lnTo>
                    <a:pt x="26" y="0"/>
                  </a:lnTo>
                  <a:lnTo>
                    <a:pt x="22" y="0"/>
                  </a:lnTo>
                  <a:lnTo>
                    <a:pt x="20" y="0"/>
                  </a:lnTo>
                  <a:lnTo>
                    <a:pt x="18" y="2"/>
                  </a:lnTo>
                  <a:lnTo>
                    <a:pt x="18" y="4"/>
                  </a:lnTo>
                  <a:lnTo>
                    <a:pt x="14" y="4"/>
                  </a:lnTo>
                  <a:lnTo>
                    <a:pt x="6" y="2"/>
                  </a:lnTo>
                  <a:lnTo>
                    <a:pt x="0" y="4"/>
                  </a:lnTo>
                  <a:lnTo>
                    <a:pt x="2" y="22"/>
                  </a:lnTo>
                  <a:lnTo>
                    <a:pt x="6" y="22"/>
                  </a:lnTo>
                  <a:lnTo>
                    <a:pt x="18" y="36"/>
                  </a:lnTo>
                  <a:lnTo>
                    <a:pt x="20" y="42"/>
                  </a:lnTo>
                  <a:lnTo>
                    <a:pt x="20" y="48"/>
                  </a:lnTo>
                  <a:lnTo>
                    <a:pt x="18" y="52"/>
                  </a:lnTo>
                  <a:lnTo>
                    <a:pt x="20" y="58"/>
                  </a:lnTo>
                  <a:lnTo>
                    <a:pt x="24" y="64"/>
                  </a:lnTo>
                  <a:lnTo>
                    <a:pt x="30" y="68"/>
                  </a:lnTo>
                  <a:lnTo>
                    <a:pt x="30" y="74"/>
                  </a:lnTo>
                  <a:lnTo>
                    <a:pt x="30" y="78"/>
                  </a:lnTo>
                  <a:lnTo>
                    <a:pt x="34" y="82"/>
                  </a:lnTo>
                  <a:lnTo>
                    <a:pt x="38" y="86"/>
                  </a:lnTo>
                  <a:lnTo>
                    <a:pt x="38" y="92"/>
                  </a:lnTo>
                  <a:lnTo>
                    <a:pt x="36" y="98"/>
                  </a:lnTo>
                  <a:lnTo>
                    <a:pt x="36" y="110"/>
                  </a:lnTo>
                  <a:lnTo>
                    <a:pt x="40" y="124"/>
                  </a:lnTo>
                  <a:lnTo>
                    <a:pt x="42" y="136"/>
                  </a:lnTo>
                  <a:lnTo>
                    <a:pt x="42" y="146"/>
                  </a:lnTo>
                  <a:lnTo>
                    <a:pt x="42" y="156"/>
                  </a:lnTo>
                  <a:lnTo>
                    <a:pt x="44" y="168"/>
                  </a:lnTo>
                  <a:lnTo>
                    <a:pt x="48" y="174"/>
                  </a:lnTo>
                  <a:lnTo>
                    <a:pt x="52" y="180"/>
                  </a:lnTo>
                  <a:lnTo>
                    <a:pt x="56" y="180"/>
                  </a:lnTo>
                  <a:lnTo>
                    <a:pt x="58" y="180"/>
                  </a:lnTo>
                  <a:lnTo>
                    <a:pt x="60" y="184"/>
                  </a:lnTo>
                  <a:lnTo>
                    <a:pt x="60" y="19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4" name="Google Shape;444;p28"/>
            <p:cNvSpPr/>
            <p:nvPr/>
          </p:nvSpPr>
          <p:spPr>
            <a:xfrm>
              <a:off x="4811961" y="3537363"/>
              <a:ext cx="4639" cy="7732"/>
            </a:xfrm>
            <a:custGeom>
              <a:avLst/>
              <a:gdLst/>
              <a:ahLst/>
              <a:cxnLst/>
              <a:rect l="l" t="t" r="r" b="b"/>
              <a:pathLst>
                <a:path w="2" h="4" extrusionOk="0">
                  <a:moveTo>
                    <a:pt x="2" y="0"/>
                  </a:moveTo>
                  <a:lnTo>
                    <a:pt x="2" y="0"/>
                  </a:lnTo>
                  <a:lnTo>
                    <a:pt x="2" y="2"/>
                  </a:lnTo>
                  <a:lnTo>
                    <a:pt x="0" y="4"/>
                  </a:lnTo>
                  <a:lnTo>
                    <a:pt x="0"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5" name="Google Shape;445;p28"/>
            <p:cNvSpPr/>
            <p:nvPr/>
          </p:nvSpPr>
          <p:spPr>
            <a:xfrm>
              <a:off x="5535672" y="1813135"/>
              <a:ext cx="21649" cy="27835"/>
            </a:xfrm>
            <a:custGeom>
              <a:avLst/>
              <a:gdLst/>
              <a:ahLst/>
              <a:cxnLst/>
              <a:rect l="l" t="t" r="r" b="b"/>
              <a:pathLst>
                <a:path w="12" h="16" extrusionOk="0">
                  <a:moveTo>
                    <a:pt x="10" y="16"/>
                  </a:moveTo>
                  <a:lnTo>
                    <a:pt x="10" y="16"/>
                  </a:lnTo>
                  <a:lnTo>
                    <a:pt x="4" y="10"/>
                  </a:lnTo>
                  <a:lnTo>
                    <a:pt x="2" y="6"/>
                  </a:lnTo>
                  <a:lnTo>
                    <a:pt x="0" y="2"/>
                  </a:lnTo>
                  <a:lnTo>
                    <a:pt x="6" y="0"/>
                  </a:lnTo>
                  <a:lnTo>
                    <a:pt x="8" y="4"/>
                  </a:lnTo>
                  <a:lnTo>
                    <a:pt x="6" y="4"/>
                  </a:lnTo>
                  <a:lnTo>
                    <a:pt x="8" y="8"/>
                  </a:lnTo>
                  <a:lnTo>
                    <a:pt x="12" y="10"/>
                  </a:lnTo>
                  <a:lnTo>
                    <a:pt x="12" y="12"/>
                  </a:lnTo>
                  <a:lnTo>
                    <a:pt x="12" y="14"/>
                  </a:lnTo>
                  <a:lnTo>
                    <a:pt x="10" y="16"/>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6" name="Google Shape;446;p28"/>
            <p:cNvSpPr/>
            <p:nvPr/>
          </p:nvSpPr>
          <p:spPr>
            <a:xfrm>
              <a:off x="5162992" y="3294579"/>
              <a:ext cx="228866" cy="436083"/>
            </a:xfrm>
            <a:custGeom>
              <a:avLst/>
              <a:gdLst/>
              <a:ahLst/>
              <a:cxnLst/>
              <a:rect l="l" t="t" r="r" b="b"/>
              <a:pathLst>
                <a:path w="128" h="244" extrusionOk="0">
                  <a:moveTo>
                    <a:pt x="56" y="48"/>
                  </a:moveTo>
                  <a:lnTo>
                    <a:pt x="56" y="48"/>
                  </a:lnTo>
                  <a:lnTo>
                    <a:pt x="58" y="50"/>
                  </a:lnTo>
                  <a:lnTo>
                    <a:pt x="58" y="52"/>
                  </a:lnTo>
                  <a:lnTo>
                    <a:pt x="60" y="54"/>
                  </a:lnTo>
                  <a:lnTo>
                    <a:pt x="64" y="54"/>
                  </a:lnTo>
                  <a:lnTo>
                    <a:pt x="68" y="58"/>
                  </a:lnTo>
                  <a:lnTo>
                    <a:pt x="68" y="62"/>
                  </a:lnTo>
                  <a:lnTo>
                    <a:pt x="68" y="64"/>
                  </a:lnTo>
                  <a:lnTo>
                    <a:pt x="68" y="68"/>
                  </a:lnTo>
                  <a:lnTo>
                    <a:pt x="68" y="72"/>
                  </a:lnTo>
                  <a:lnTo>
                    <a:pt x="68" y="74"/>
                  </a:lnTo>
                  <a:lnTo>
                    <a:pt x="66" y="76"/>
                  </a:lnTo>
                  <a:lnTo>
                    <a:pt x="62" y="74"/>
                  </a:lnTo>
                  <a:lnTo>
                    <a:pt x="60" y="76"/>
                  </a:lnTo>
                  <a:lnTo>
                    <a:pt x="60" y="80"/>
                  </a:lnTo>
                  <a:lnTo>
                    <a:pt x="62" y="86"/>
                  </a:lnTo>
                  <a:lnTo>
                    <a:pt x="62" y="88"/>
                  </a:lnTo>
                  <a:lnTo>
                    <a:pt x="62" y="90"/>
                  </a:lnTo>
                  <a:lnTo>
                    <a:pt x="58" y="92"/>
                  </a:lnTo>
                  <a:lnTo>
                    <a:pt x="56" y="90"/>
                  </a:lnTo>
                  <a:lnTo>
                    <a:pt x="56" y="88"/>
                  </a:lnTo>
                  <a:lnTo>
                    <a:pt x="52" y="86"/>
                  </a:lnTo>
                  <a:lnTo>
                    <a:pt x="46" y="78"/>
                  </a:lnTo>
                  <a:lnTo>
                    <a:pt x="44" y="76"/>
                  </a:lnTo>
                  <a:lnTo>
                    <a:pt x="46" y="72"/>
                  </a:lnTo>
                  <a:lnTo>
                    <a:pt x="46" y="68"/>
                  </a:lnTo>
                  <a:lnTo>
                    <a:pt x="46" y="62"/>
                  </a:lnTo>
                  <a:lnTo>
                    <a:pt x="46" y="58"/>
                  </a:lnTo>
                  <a:lnTo>
                    <a:pt x="44" y="56"/>
                  </a:lnTo>
                  <a:lnTo>
                    <a:pt x="36" y="60"/>
                  </a:lnTo>
                  <a:lnTo>
                    <a:pt x="34" y="60"/>
                  </a:lnTo>
                  <a:lnTo>
                    <a:pt x="34" y="58"/>
                  </a:lnTo>
                  <a:lnTo>
                    <a:pt x="34" y="54"/>
                  </a:lnTo>
                  <a:lnTo>
                    <a:pt x="32" y="52"/>
                  </a:lnTo>
                  <a:lnTo>
                    <a:pt x="28" y="50"/>
                  </a:lnTo>
                  <a:lnTo>
                    <a:pt x="0" y="60"/>
                  </a:lnTo>
                  <a:lnTo>
                    <a:pt x="2" y="62"/>
                  </a:lnTo>
                  <a:lnTo>
                    <a:pt x="4" y="64"/>
                  </a:lnTo>
                  <a:lnTo>
                    <a:pt x="4" y="68"/>
                  </a:lnTo>
                  <a:lnTo>
                    <a:pt x="2" y="76"/>
                  </a:lnTo>
                  <a:lnTo>
                    <a:pt x="8" y="76"/>
                  </a:lnTo>
                  <a:lnTo>
                    <a:pt x="14" y="80"/>
                  </a:lnTo>
                  <a:lnTo>
                    <a:pt x="22" y="84"/>
                  </a:lnTo>
                  <a:lnTo>
                    <a:pt x="26" y="86"/>
                  </a:lnTo>
                  <a:lnTo>
                    <a:pt x="30" y="88"/>
                  </a:lnTo>
                  <a:lnTo>
                    <a:pt x="32" y="92"/>
                  </a:lnTo>
                  <a:lnTo>
                    <a:pt x="32" y="94"/>
                  </a:lnTo>
                  <a:lnTo>
                    <a:pt x="30" y="96"/>
                  </a:lnTo>
                  <a:lnTo>
                    <a:pt x="28" y="100"/>
                  </a:lnTo>
                  <a:lnTo>
                    <a:pt x="28" y="106"/>
                  </a:lnTo>
                  <a:lnTo>
                    <a:pt x="30" y="110"/>
                  </a:lnTo>
                  <a:lnTo>
                    <a:pt x="34" y="118"/>
                  </a:lnTo>
                  <a:lnTo>
                    <a:pt x="30" y="122"/>
                  </a:lnTo>
                  <a:lnTo>
                    <a:pt x="28" y="124"/>
                  </a:lnTo>
                  <a:lnTo>
                    <a:pt x="28" y="126"/>
                  </a:lnTo>
                  <a:lnTo>
                    <a:pt x="28" y="128"/>
                  </a:lnTo>
                  <a:lnTo>
                    <a:pt x="30" y="130"/>
                  </a:lnTo>
                  <a:lnTo>
                    <a:pt x="30" y="132"/>
                  </a:lnTo>
                  <a:lnTo>
                    <a:pt x="30" y="136"/>
                  </a:lnTo>
                  <a:lnTo>
                    <a:pt x="28" y="140"/>
                  </a:lnTo>
                  <a:lnTo>
                    <a:pt x="28" y="144"/>
                  </a:lnTo>
                  <a:lnTo>
                    <a:pt x="30" y="146"/>
                  </a:lnTo>
                  <a:lnTo>
                    <a:pt x="30" y="150"/>
                  </a:lnTo>
                  <a:lnTo>
                    <a:pt x="28" y="154"/>
                  </a:lnTo>
                  <a:lnTo>
                    <a:pt x="28" y="156"/>
                  </a:lnTo>
                  <a:lnTo>
                    <a:pt x="30" y="156"/>
                  </a:lnTo>
                  <a:lnTo>
                    <a:pt x="32" y="156"/>
                  </a:lnTo>
                  <a:lnTo>
                    <a:pt x="32" y="158"/>
                  </a:lnTo>
                  <a:lnTo>
                    <a:pt x="26" y="166"/>
                  </a:lnTo>
                  <a:lnTo>
                    <a:pt x="16" y="178"/>
                  </a:lnTo>
                  <a:lnTo>
                    <a:pt x="18" y="184"/>
                  </a:lnTo>
                  <a:lnTo>
                    <a:pt x="16" y="192"/>
                  </a:lnTo>
                  <a:lnTo>
                    <a:pt x="16" y="198"/>
                  </a:lnTo>
                  <a:lnTo>
                    <a:pt x="16" y="206"/>
                  </a:lnTo>
                  <a:lnTo>
                    <a:pt x="18" y="212"/>
                  </a:lnTo>
                  <a:lnTo>
                    <a:pt x="16" y="218"/>
                  </a:lnTo>
                  <a:lnTo>
                    <a:pt x="14" y="222"/>
                  </a:lnTo>
                  <a:lnTo>
                    <a:pt x="16" y="226"/>
                  </a:lnTo>
                  <a:lnTo>
                    <a:pt x="18" y="228"/>
                  </a:lnTo>
                  <a:lnTo>
                    <a:pt x="18" y="230"/>
                  </a:lnTo>
                  <a:lnTo>
                    <a:pt x="20" y="232"/>
                  </a:lnTo>
                  <a:lnTo>
                    <a:pt x="22" y="234"/>
                  </a:lnTo>
                  <a:lnTo>
                    <a:pt x="24" y="236"/>
                  </a:lnTo>
                  <a:lnTo>
                    <a:pt x="22" y="244"/>
                  </a:lnTo>
                  <a:lnTo>
                    <a:pt x="30" y="244"/>
                  </a:lnTo>
                  <a:lnTo>
                    <a:pt x="30" y="242"/>
                  </a:lnTo>
                  <a:lnTo>
                    <a:pt x="26" y="240"/>
                  </a:lnTo>
                  <a:lnTo>
                    <a:pt x="24" y="236"/>
                  </a:lnTo>
                  <a:lnTo>
                    <a:pt x="34" y="228"/>
                  </a:lnTo>
                  <a:lnTo>
                    <a:pt x="44" y="222"/>
                  </a:lnTo>
                  <a:lnTo>
                    <a:pt x="52" y="220"/>
                  </a:lnTo>
                  <a:lnTo>
                    <a:pt x="56" y="220"/>
                  </a:lnTo>
                  <a:lnTo>
                    <a:pt x="58" y="218"/>
                  </a:lnTo>
                  <a:lnTo>
                    <a:pt x="60" y="214"/>
                  </a:lnTo>
                  <a:lnTo>
                    <a:pt x="62" y="206"/>
                  </a:lnTo>
                  <a:lnTo>
                    <a:pt x="62" y="188"/>
                  </a:lnTo>
                  <a:lnTo>
                    <a:pt x="56" y="156"/>
                  </a:lnTo>
                  <a:lnTo>
                    <a:pt x="52" y="156"/>
                  </a:lnTo>
                  <a:lnTo>
                    <a:pt x="52" y="148"/>
                  </a:lnTo>
                  <a:lnTo>
                    <a:pt x="52" y="142"/>
                  </a:lnTo>
                  <a:lnTo>
                    <a:pt x="52" y="138"/>
                  </a:lnTo>
                  <a:lnTo>
                    <a:pt x="56" y="136"/>
                  </a:lnTo>
                  <a:lnTo>
                    <a:pt x="58" y="136"/>
                  </a:lnTo>
                  <a:lnTo>
                    <a:pt x="60" y="130"/>
                  </a:lnTo>
                  <a:lnTo>
                    <a:pt x="62" y="126"/>
                  </a:lnTo>
                  <a:lnTo>
                    <a:pt x="66" y="126"/>
                  </a:lnTo>
                  <a:lnTo>
                    <a:pt x="70" y="110"/>
                  </a:lnTo>
                  <a:lnTo>
                    <a:pt x="72" y="110"/>
                  </a:lnTo>
                  <a:lnTo>
                    <a:pt x="76" y="110"/>
                  </a:lnTo>
                  <a:lnTo>
                    <a:pt x="84" y="110"/>
                  </a:lnTo>
                  <a:lnTo>
                    <a:pt x="88" y="106"/>
                  </a:lnTo>
                  <a:lnTo>
                    <a:pt x="92" y="102"/>
                  </a:lnTo>
                  <a:lnTo>
                    <a:pt x="96" y="100"/>
                  </a:lnTo>
                  <a:lnTo>
                    <a:pt x="102" y="100"/>
                  </a:lnTo>
                  <a:lnTo>
                    <a:pt x="108" y="94"/>
                  </a:lnTo>
                  <a:lnTo>
                    <a:pt x="116" y="86"/>
                  </a:lnTo>
                  <a:lnTo>
                    <a:pt x="122" y="76"/>
                  </a:lnTo>
                  <a:lnTo>
                    <a:pt x="126" y="68"/>
                  </a:lnTo>
                  <a:lnTo>
                    <a:pt x="124" y="62"/>
                  </a:lnTo>
                  <a:lnTo>
                    <a:pt x="124" y="56"/>
                  </a:lnTo>
                  <a:lnTo>
                    <a:pt x="126" y="44"/>
                  </a:lnTo>
                  <a:lnTo>
                    <a:pt x="128" y="34"/>
                  </a:lnTo>
                  <a:lnTo>
                    <a:pt x="124" y="10"/>
                  </a:lnTo>
                  <a:lnTo>
                    <a:pt x="124" y="0"/>
                  </a:lnTo>
                  <a:lnTo>
                    <a:pt x="122" y="2"/>
                  </a:lnTo>
                  <a:lnTo>
                    <a:pt x="116" y="2"/>
                  </a:lnTo>
                  <a:lnTo>
                    <a:pt x="112" y="4"/>
                  </a:lnTo>
                  <a:lnTo>
                    <a:pt x="106" y="6"/>
                  </a:lnTo>
                  <a:lnTo>
                    <a:pt x="104" y="8"/>
                  </a:lnTo>
                  <a:lnTo>
                    <a:pt x="100" y="10"/>
                  </a:lnTo>
                  <a:lnTo>
                    <a:pt x="98" y="10"/>
                  </a:lnTo>
                  <a:lnTo>
                    <a:pt x="96" y="10"/>
                  </a:lnTo>
                  <a:lnTo>
                    <a:pt x="94" y="10"/>
                  </a:lnTo>
                  <a:lnTo>
                    <a:pt x="90" y="12"/>
                  </a:lnTo>
                  <a:lnTo>
                    <a:pt x="82" y="14"/>
                  </a:lnTo>
                  <a:lnTo>
                    <a:pt x="72" y="16"/>
                  </a:lnTo>
                  <a:lnTo>
                    <a:pt x="70" y="16"/>
                  </a:lnTo>
                  <a:lnTo>
                    <a:pt x="70" y="14"/>
                  </a:lnTo>
                  <a:lnTo>
                    <a:pt x="68" y="12"/>
                  </a:lnTo>
                  <a:lnTo>
                    <a:pt x="66" y="10"/>
                  </a:lnTo>
                  <a:lnTo>
                    <a:pt x="64" y="10"/>
                  </a:lnTo>
                  <a:lnTo>
                    <a:pt x="62" y="12"/>
                  </a:lnTo>
                  <a:lnTo>
                    <a:pt x="56" y="14"/>
                  </a:lnTo>
                  <a:lnTo>
                    <a:pt x="52" y="14"/>
                  </a:lnTo>
                  <a:lnTo>
                    <a:pt x="50" y="22"/>
                  </a:lnTo>
                  <a:lnTo>
                    <a:pt x="54" y="26"/>
                  </a:lnTo>
                  <a:lnTo>
                    <a:pt x="56" y="36"/>
                  </a:lnTo>
                  <a:lnTo>
                    <a:pt x="56" y="48"/>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7" name="Google Shape;447;p28"/>
            <p:cNvSpPr/>
            <p:nvPr/>
          </p:nvSpPr>
          <p:spPr>
            <a:xfrm>
              <a:off x="4218146" y="1963135"/>
              <a:ext cx="242784" cy="247423"/>
            </a:xfrm>
            <a:custGeom>
              <a:avLst/>
              <a:gdLst/>
              <a:ahLst/>
              <a:cxnLst/>
              <a:rect l="l" t="t" r="r" b="b"/>
              <a:pathLst>
                <a:path w="136" h="138" extrusionOk="0">
                  <a:moveTo>
                    <a:pt x="0" y="138"/>
                  </a:moveTo>
                  <a:lnTo>
                    <a:pt x="52" y="136"/>
                  </a:lnTo>
                  <a:lnTo>
                    <a:pt x="52" y="122"/>
                  </a:lnTo>
                  <a:lnTo>
                    <a:pt x="54" y="118"/>
                  </a:lnTo>
                  <a:lnTo>
                    <a:pt x="60" y="112"/>
                  </a:lnTo>
                  <a:lnTo>
                    <a:pt x="64" y="110"/>
                  </a:lnTo>
                  <a:lnTo>
                    <a:pt x="70" y="108"/>
                  </a:lnTo>
                  <a:lnTo>
                    <a:pt x="78" y="106"/>
                  </a:lnTo>
                  <a:lnTo>
                    <a:pt x="80" y="104"/>
                  </a:lnTo>
                  <a:lnTo>
                    <a:pt x="84" y="102"/>
                  </a:lnTo>
                  <a:lnTo>
                    <a:pt x="88" y="100"/>
                  </a:lnTo>
                  <a:lnTo>
                    <a:pt x="92" y="98"/>
                  </a:lnTo>
                  <a:lnTo>
                    <a:pt x="96" y="98"/>
                  </a:lnTo>
                  <a:lnTo>
                    <a:pt x="100" y="94"/>
                  </a:lnTo>
                  <a:lnTo>
                    <a:pt x="106" y="86"/>
                  </a:lnTo>
                  <a:lnTo>
                    <a:pt x="110" y="80"/>
                  </a:lnTo>
                  <a:lnTo>
                    <a:pt x="112" y="80"/>
                  </a:lnTo>
                  <a:lnTo>
                    <a:pt x="118" y="76"/>
                  </a:lnTo>
                  <a:lnTo>
                    <a:pt x="120" y="74"/>
                  </a:lnTo>
                  <a:lnTo>
                    <a:pt x="120" y="68"/>
                  </a:lnTo>
                  <a:lnTo>
                    <a:pt x="120" y="66"/>
                  </a:lnTo>
                  <a:lnTo>
                    <a:pt x="122" y="64"/>
                  </a:lnTo>
                  <a:lnTo>
                    <a:pt x="124" y="64"/>
                  </a:lnTo>
                  <a:lnTo>
                    <a:pt x="126" y="62"/>
                  </a:lnTo>
                  <a:lnTo>
                    <a:pt x="128" y="58"/>
                  </a:lnTo>
                  <a:lnTo>
                    <a:pt x="130" y="58"/>
                  </a:lnTo>
                  <a:lnTo>
                    <a:pt x="136" y="54"/>
                  </a:lnTo>
                  <a:lnTo>
                    <a:pt x="136" y="52"/>
                  </a:lnTo>
                  <a:lnTo>
                    <a:pt x="136" y="50"/>
                  </a:lnTo>
                  <a:lnTo>
                    <a:pt x="132" y="46"/>
                  </a:lnTo>
                  <a:lnTo>
                    <a:pt x="130" y="42"/>
                  </a:lnTo>
                  <a:lnTo>
                    <a:pt x="130" y="38"/>
                  </a:lnTo>
                  <a:lnTo>
                    <a:pt x="130" y="36"/>
                  </a:lnTo>
                  <a:lnTo>
                    <a:pt x="128" y="34"/>
                  </a:lnTo>
                  <a:lnTo>
                    <a:pt x="128" y="32"/>
                  </a:lnTo>
                  <a:lnTo>
                    <a:pt x="126" y="30"/>
                  </a:lnTo>
                  <a:lnTo>
                    <a:pt x="128" y="24"/>
                  </a:lnTo>
                  <a:lnTo>
                    <a:pt x="128" y="20"/>
                  </a:lnTo>
                  <a:lnTo>
                    <a:pt x="128" y="14"/>
                  </a:lnTo>
                  <a:lnTo>
                    <a:pt x="126" y="12"/>
                  </a:lnTo>
                  <a:lnTo>
                    <a:pt x="122" y="12"/>
                  </a:lnTo>
                  <a:lnTo>
                    <a:pt x="120" y="10"/>
                  </a:lnTo>
                  <a:lnTo>
                    <a:pt x="118" y="6"/>
                  </a:lnTo>
                  <a:lnTo>
                    <a:pt x="116" y="6"/>
                  </a:lnTo>
                  <a:lnTo>
                    <a:pt x="116" y="8"/>
                  </a:lnTo>
                  <a:lnTo>
                    <a:pt x="114" y="10"/>
                  </a:lnTo>
                  <a:lnTo>
                    <a:pt x="104" y="12"/>
                  </a:lnTo>
                  <a:lnTo>
                    <a:pt x="94" y="12"/>
                  </a:lnTo>
                  <a:lnTo>
                    <a:pt x="86" y="0"/>
                  </a:lnTo>
                  <a:lnTo>
                    <a:pt x="78" y="2"/>
                  </a:lnTo>
                  <a:lnTo>
                    <a:pt x="74" y="18"/>
                  </a:lnTo>
                  <a:lnTo>
                    <a:pt x="70" y="26"/>
                  </a:lnTo>
                  <a:lnTo>
                    <a:pt x="66" y="34"/>
                  </a:lnTo>
                  <a:lnTo>
                    <a:pt x="60" y="38"/>
                  </a:lnTo>
                  <a:lnTo>
                    <a:pt x="52" y="42"/>
                  </a:lnTo>
                  <a:lnTo>
                    <a:pt x="48" y="42"/>
                  </a:lnTo>
                  <a:lnTo>
                    <a:pt x="46" y="42"/>
                  </a:lnTo>
                  <a:lnTo>
                    <a:pt x="38" y="50"/>
                  </a:lnTo>
                  <a:lnTo>
                    <a:pt x="34" y="58"/>
                  </a:lnTo>
                  <a:lnTo>
                    <a:pt x="34" y="60"/>
                  </a:lnTo>
                  <a:lnTo>
                    <a:pt x="36" y="62"/>
                  </a:lnTo>
                  <a:lnTo>
                    <a:pt x="36" y="64"/>
                  </a:lnTo>
                  <a:lnTo>
                    <a:pt x="32" y="70"/>
                  </a:lnTo>
                  <a:lnTo>
                    <a:pt x="30" y="74"/>
                  </a:lnTo>
                  <a:lnTo>
                    <a:pt x="28" y="78"/>
                  </a:lnTo>
                  <a:lnTo>
                    <a:pt x="28" y="80"/>
                  </a:lnTo>
                  <a:lnTo>
                    <a:pt x="30" y="84"/>
                  </a:lnTo>
                  <a:lnTo>
                    <a:pt x="32" y="88"/>
                  </a:lnTo>
                  <a:lnTo>
                    <a:pt x="32" y="98"/>
                  </a:lnTo>
                  <a:lnTo>
                    <a:pt x="30" y="106"/>
                  </a:lnTo>
                  <a:lnTo>
                    <a:pt x="26" y="114"/>
                  </a:lnTo>
                  <a:lnTo>
                    <a:pt x="22" y="120"/>
                  </a:lnTo>
                  <a:lnTo>
                    <a:pt x="18" y="124"/>
                  </a:lnTo>
                  <a:lnTo>
                    <a:pt x="12" y="128"/>
                  </a:lnTo>
                  <a:lnTo>
                    <a:pt x="0" y="134"/>
                  </a:lnTo>
                  <a:lnTo>
                    <a:pt x="0" y="136"/>
                  </a:lnTo>
                  <a:lnTo>
                    <a:pt x="0" y="138"/>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8" name="Google Shape;448;p28"/>
            <p:cNvSpPr/>
            <p:nvPr/>
          </p:nvSpPr>
          <p:spPr>
            <a:xfrm>
              <a:off x="6461961" y="1443547"/>
              <a:ext cx="702062" cy="343299"/>
            </a:xfrm>
            <a:custGeom>
              <a:avLst/>
              <a:gdLst/>
              <a:ahLst/>
              <a:cxnLst/>
              <a:rect l="l" t="t" r="r" b="b"/>
              <a:pathLst>
                <a:path w="392" h="192" extrusionOk="0">
                  <a:moveTo>
                    <a:pt x="58" y="28"/>
                  </a:moveTo>
                  <a:lnTo>
                    <a:pt x="58" y="28"/>
                  </a:lnTo>
                  <a:lnTo>
                    <a:pt x="62" y="28"/>
                  </a:lnTo>
                  <a:lnTo>
                    <a:pt x="66" y="26"/>
                  </a:lnTo>
                  <a:lnTo>
                    <a:pt x="76" y="30"/>
                  </a:lnTo>
                  <a:lnTo>
                    <a:pt x="82" y="34"/>
                  </a:lnTo>
                  <a:lnTo>
                    <a:pt x="90" y="36"/>
                  </a:lnTo>
                  <a:lnTo>
                    <a:pt x="100" y="36"/>
                  </a:lnTo>
                  <a:lnTo>
                    <a:pt x="110" y="36"/>
                  </a:lnTo>
                  <a:lnTo>
                    <a:pt x="122" y="36"/>
                  </a:lnTo>
                  <a:lnTo>
                    <a:pt x="124" y="32"/>
                  </a:lnTo>
                  <a:lnTo>
                    <a:pt x="122" y="24"/>
                  </a:lnTo>
                  <a:lnTo>
                    <a:pt x="120" y="18"/>
                  </a:lnTo>
                  <a:lnTo>
                    <a:pt x="114" y="16"/>
                  </a:lnTo>
                  <a:lnTo>
                    <a:pt x="116" y="10"/>
                  </a:lnTo>
                  <a:lnTo>
                    <a:pt x="118" y="4"/>
                  </a:lnTo>
                  <a:lnTo>
                    <a:pt x="120" y="0"/>
                  </a:lnTo>
                  <a:lnTo>
                    <a:pt x="130" y="2"/>
                  </a:lnTo>
                  <a:lnTo>
                    <a:pt x="136" y="2"/>
                  </a:lnTo>
                  <a:lnTo>
                    <a:pt x="144" y="2"/>
                  </a:lnTo>
                  <a:lnTo>
                    <a:pt x="148" y="6"/>
                  </a:lnTo>
                  <a:lnTo>
                    <a:pt x="158" y="8"/>
                  </a:lnTo>
                  <a:lnTo>
                    <a:pt x="170" y="16"/>
                  </a:lnTo>
                  <a:lnTo>
                    <a:pt x="176" y="24"/>
                  </a:lnTo>
                  <a:lnTo>
                    <a:pt x="180" y="32"/>
                  </a:lnTo>
                  <a:lnTo>
                    <a:pt x="184" y="34"/>
                  </a:lnTo>
                  <a:lnTo>
                    <a:pt x="194" y="40"/>
                  </a:lnTo>
                  <a:lnTo>
                    <a:pt x="200" y="40"/>
                  </a:lnTo>
                  <a:lnTo>
                    <a:pt x="204" y="40"/>
                  </a:lnTo>
                  <a:lnTo>
                    <a:pt x="210" y="38"/>
                  </a:lnTo>
                  <a:lnTo>
                    <a:pt x="216" y="34"/>
                  </a:lnTo>
                  <a:lnTo>
                    <a:pt x="224" y="36"/>
                  </a:lnTo>
                  <a:lnTo>
                    <a:pt x="234" y="40"/>
                  </a:lnTo>
                  <a:lnTo>
                    <a:pt x="240" y="40"/>
                  </a:lnTo>
                  <a:lnTo>
                    <a:pt x="240" y="44"/>
                  </a:lnTo>
                  <a:lnTo>
                    <a:pt x="244" y="48"/>
                  </a:lnTo>
                  <a:lnTo>
                    <a:pt x="250" y="48"/>
                  </a:lnTo>
                  <a:lnTo>
                    <a:pt x="256" y="52"/>
                  </a:lnTo>
                  <a:lnTo>
                    <a:pt x="262" y="52"/>
                  </a:lnTo>
                  <a:lnTo>
                    <a:pt x="268" y="50"/>
                  </a:lnTo>
                  <a:lnTo>
                    <a:pt x="274" y="52"/>
                  </a:lnTo>
                  <a:lnTo>
                    <a:pt x="282" y="54"/>
                  </a:lnTo>
                  <a:lnTo>
                    <a:pt x="292" y="52"/>
                  </a:lnTo>
                  <a:lnTo>
                    <a:pt x="296" y="48"/>
                  </a:lnTo>
                  <a:lnTo>
                    <a:pt x="308" y="46"/>
                  </a:lnTo>
                  <a:lnTo>
                    <a:pt x="320" y="40"/>
                  </a:lnTo>
                  <a:lnTo>
                    <a:pt x="324" y="38"/>
                  </a:lnTo>
                  <a:lnTo>
                    <a:pt x="332" y="44"/>
                  </a:lnTo>
                  <a:lnTo>
                    <a:pt x="338" y="42"/>
                  </a:lnTo>
                  <a:lnTo>
                    <a:pt x="348" y="46"/>
                  </a:lnTo>
                  <a:lnTo>
                    <a:pt x="342" y="60"/>
                  </a:lnTo>
                  <a:lnTo>
                    <a:pt x="344" y="66"/>
                  </a:lnTo>
                  <a:lnTo>
                    <a:pt x="342" y="72"/>
                  </a:lnTo>
                  <a:lnTo>
                    <a:pt x="340" y="76"/>
                  </a:lnTo>
                  <a:lnTo>
                    <a:pt x="340" y="82"/>
                  </a:lnTo>
                  <a:lnTo>
                    <a:pt x="350" y="84"/>
                  </a:lnTo>
                  <a:lnTo>
                    <a:pt x="358" y="84"/>
                  </a:lnTo>
                  <a:lnTo>
                    <a:pt x="366" y="76"/>
                  </a:lnTo>
                  <a:lnTo>
                    <a:pt x="370" y="78"/>
                  </a:lnTo>
                  <a:lnTo>
                    <a:pt x="372" y="82"/>
                  </a:lnTo>
                  <a:lnTo>
                    <a:pt x="378" y="86"/>
                  </a:lnTo>
                  <a:lnTo>
                    <a:pt x="386" y="90"/>
                  </a:lnTo>
                  <a:lnTo>
                    <a:pt x="392" y="94"/>
                  </a:lnTo>
                  <a:lnTo>
                    <a:pt x="390" y="100"/>
                  </a:lnTo>
                  <a:lnTo>
                    <a:pt x="386" y="100"/>
                  </a:lnTo>
                  <a:lnTo>
                    <a:pt x="382" y="100"/>
                  </a:lnTo>
                  <a:lnTo>
                    <a:pt x="378" y="102"/>
                  </a:lnTo>
                  <a:lnTo>
                    <a:pt x="376" y="102"/>
                  </a:lnTo>
                  <a:lnTo>
                    <a:pt x="374" y="104"/>
                  </a:lnTo>
                  <a:lnTo>
                    <a:pt x="370" y="108"/>
                  </a:lnTo>
                  <a:lnTo>
                    <a:pt x="362" y="106"/>
                  </a:lnTo>
                  <a:lnTo>
                    <a:pt x="352" y="114"/>
                  </a:lnTo>
                  <a:lnTo>
                    <a:pt x="348" y="110"/>
                  </a:lnTo>
                  <a:lnTo>
                    <a:pt x="344" y="112"/>
                  </a:lnTo>
                  <a:lnTo>
                    <a:pt x="342" y="118"/>
                  </a:lnTo>
                  <a:lnTo>
                    <a:pt x="338" y="122"/>
                  </a:lnTo>
                  <a:lnTo>
                    <a:pt x="322" y="126"/>
                  </a:lnTo>
                  <a:lnTo>
                    <a:pt x="320" y="134"/>
                  </a:lnTo>
                  <a:lnTo>
                    <a:pt x="310" y="140"/>
                  </a:lnTo>
                  <a:lnTo>
                    <a:pt x="302" y="138"/>
                  </a:lnTo>
                  <a:lnTo>
                    <a:pt x="296" y="130"/>
                  </a:lnTo>
                  <a:lnTo>
                    <a:pt x="290" y="130"/>
                  </a:lnTo>
                  <a:lnTo>
                    <a:pt x="284" y="132"/>
                  </a:lnTo>
                  <a:lnTo>
                    <a:pt x="282" y="140"/>
                  </a:lnTo>
                  <a:lnTo>
                    <a:pt x="282" y="146"/>
                  </a:lnTo>
                  <a:lnTo>
                    <a:pt x="282" y="154"/>
                  </a:lnTo>
                  <a:lnTo>
                    <a:pt x="286" y="160"/>
                  </a:lnTo>
                  <a:lnTo>
                    <a:pt x="282" y="166"/>
                  </a:lnTo>
                  <a:lnTo>
                    <a:pt x="276" y="170"/>
                  </a:lnTo>
                  <a:lnTo>
                    <a:pt x="266" y="172"/>
                  </a:lnTo>
                  <a:lnTo>
                    <a:pt x="254" y="176"/>
                  </a:lnTo>
                  <a:lnTo>
                    <a:pt x="242" y="174"/>
                  </a:lnTo>
                  <a:lnTo>
                    <a:pt x="234" y="176"/>
                  </a:lnTo>
                  <a:lnTo>
                    <a:pt x="230" y="178"/>
                  </a:lnTo>
                  <a:lnTo>
                    <a:pt x="224" y="184"/>
                  </a:lnTo>
                  <a:lnTo>
                    <a:pt x="216" y="188"/>
                  </a:lnTo>
                  <a:lnTo>
                    <a:pt x="206" y="188"/>
                  </a:lnTo>
                  <a:lnTo>
                    <a:pt x="198" y="192"/>
                  </a:lnTo>
                  <a:lnTo>
                    <a:pt x="186" y="192"/>
                  </a:lnTo>
                  <a:lnTo>
                    <a:pt x="178" y="186"/>
                  </a:lnTo>
                  <a:lnTo>
                    <a:pt x="172" y="180"/>
                  </a:lnTo>
                  <a:lnTo>
                    <a:pt x="170" y="178"/>
                  </a:lnTo>
                  <a:lnTo>
                    <a:pt x="150" y="178"/>
                  </a:lnTo>
                  <a:lnTo>
                    <a:pt x="140" y="176"/>
                  </a:lnTo>
                  <a:lnTo>
                    <a:pt x="128" y="174"/>
                  </a:lnTo>
                  <a:lnTo>
                    <a:pt x="120" y="176"/>
                  </a:lnTo>
                  <a:lnTo>
                    <a:pt x="112" y="174"/>
                  </a:lnTo>
                  <a:lnTo>
                    <a:pt x="104" y="170"/>
                  </a:lnTo>
                  <a:lnTo>
                    <a:pt x="98" y="164"/>
                  </a:lnTo>
                  <a:lnTo>
                    <a:pt x="92" y="158"/>
                  </a:lnTo>
                  <a:lnTo>
                    <a:pt x="86" y="154"/>
                  </a:lnTo>
                  <a:lnTo>
                    <a:pt x="84" y="148"/>
                  </a:lnTo>
                  <a:lnTo>
                    <a:pt x="78" y="142"/>
                  </a:lnTo>
                  <a:lnTo>
                    <a:pt x="72" y="140"/>
                  </a:lnTo>
                  <a:lnTo>
                    <a:pt x="68" y="136"/>
                  </a:lnTo>
                  <a:lnTo>
                    <a:pt x="62" y="132"/>
                  </a:lnTo>
                  <a:lnTo>
                    <a:pt x="52" y="132"/>
                  </a:lnTo>
                  <a:lnTo>
                    <a:pt x="46" y="130"/>
                  </a:lnTo>
                  <a:lnTo>
                    <a:pt x="44" y="124"/>
                  </a:lnTo>
                  <a:lnTo>
                    <a:pt x="46" y="116"/>
                  </a:lnTo>
                  <a:lnTo>
                    <a:pt x="48" y="110"/>
                  </a:lnTo>
                  <a:lnTo>
                    <a:pt x="44" y="104"/>
                  </a:lnTo>
                  <a:lnTo>
                    <a:pt x="36" y="100"/>
                  </a:lnTo>
                  <a:lnTo>
                    <a:pt x="36" y="96"/>
                  </a:lnTo>
                  <a:lnTo>
                    <a:pt x="28" y="88"/>
                  </a:lnTo>
                  <a:lnTo>
                    <a:pt x="22" y="84"/>
                  </a:lnTo>
                  <a:lnTo>
                    <a:pt x="14" y="84"/>
                  </a:lnTo>
                  <a:lnTo>
                    <a:pt x="8" y="84"/>
                  </a:lnTo>
                  <a:lnTo>
                    <a:pt x="2" y="80"/>
                  </a:lnTo>
                  <a:lnTo>
                    <a:pt x="2" y="74"/>
                  </a:lnTo>
                  <a:lnTo>
                    <a:pt x="0" y="64"/>
                  </a:lnTo>
                  <a:lnTo>
                    <a:pt x="0" y="54"/>
                  </a:lnTo>
                  <a:lnTo>
                    <a:pt x="8" y="52"/>
                  </a:lnTo>
                  <a:lnTo>
                    <a:pt x="12" y="48"/>
                  </a:lnTo>
                  <a:lnTo>
                    <a:pt x="14" y="44"/>
                  </a:lnTo>
                  <a:lnTo>
                    <a:pt x="14" y="42"/>
                  </a:lnTo>
                  <a:lnTo>
                    <a:pt x="18" y="38"/>
                  </a:lnTo>
                  <a:lnTo>
                    <a:pt x="22" y="34"/>
                  </a:lnTo>
                  <a:lnTo>
                    <a:pt x="28" y="32"/>
                  </a:lnTo>
                  <a:lnTo>
                    <a:pt x="38" y="28"/>
                  </a:lnTo>
                  <a:lnTo>
                    <a:pt x="42" y="24"/>
                  </a:lnTo>
                  <a:lnTo>
                    <a:pt x="50" y="24"/>
                  </a:lnTo>
                  <a:lnTo>
                    <a:pt x="56" y="26"/>
                  </a:lnTo>
                  <a:lnTo>
                    <a:pt x="58" y="28"/>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9" name="Google Shape;449;p28"/>
            <p:cNvSpPr/>
            <p:nvPr/>
          </p:nvSpPr>
          <p:spPr>
            <a:xfrm>
              <a:off x="6734127" y="1472929"/>
              <a:ext cx="7732" cy="17010"/>
            </a:xfrm>
            <a:custGeom>
              <a:avLst/>
              <a:gdLst/>
              <a:ahLst/>
              <a:cxnLst/>
              <a:rect l="l" t="t" r="r" b="b"/>
              <a:pathLst>
                <a:path w="4" h="10" extrusionOk="0">
                  <a:moveTo>
                    <a:pt x="2" y="0"/>
                  </a:moveTo>
                  <a:lnTo>
                    <a:pt x="2" y="0"/>
                  </a:lnTo>
                  <a:lnTo>
                    <a:pt x="2" y="2"/>
                  </a:lnTo>
                  <a:lnTo>
                    <a:pt x="4" y="4"/>
                  </a:lnTo>
                  <a:lnTo>
                    <a:pt x="2" y="6"/>
                  </a:lnTo>
                  <a:lnTo>
                    <a:pt x="0" y="10"/>
                  </a:lnTo>
                  <a:lnTo>
                    <a:pt x="0" y="4"/>
                  </a:lnTo>
                  <a:lnTo>
                    <a:pt x="0"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0" name="Google Shape;450;p28"/>
            <p:cNvSpPr/>
            <p:nvPr/>
          </p:nvSpPr>
          <p:spPr>
            <a:xfrm>
              <a:off x="4637218" y="1718805"/>
              <a:ext cx="13918" cy="15464"/>
            </a:xfrm>
            <a:custGeom>
              <a:avLst/>
              <a:gdLst/>
              <a:ahLst/>
              <a:cxnLst/>
              <a:rect l="l" t="t" r="r" b="b"/>
              <a:pathLst>
                <a:path w="8" h="8" extrusionOk="0">
                  <a:moveTo>
                    <a:pt x="8" y="2"/>
                  </a:moveTo>
                  <a:lnTo>
                    <a:pt x="2" y="0"/>
                  </a:lnTo>
                  <a:lnTo>
                    <a:pt x="0" y="2"/>
                  </a:lnTo>
                  <a:lnTo>
                    <a:pt x="2" y="8"/>
                  </a:lnTo>
                  <a:lnTo>
                    <a:pt x="4" y="6"/>
                  </a:lnTo>
                  <a:lnTo>
                    <a:pt x="6" y="2"/>
                  </a:lnTo>
                  <a:lnTo>
                    <a:pt x="8" y="2"/>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1" name="Google Shape;451;p28"/>
            <p:cNvSpPr/>
            <p:nvPr/>
          </p:nvSpPr>
          <p:spPr>
            <a:xfrm>
              <a:off x="5091858" y="1554887"/>
              <a:ext cx="81959" cy="106701"/>
            </a:xfrm>
            <a:custGeom>
              <a:avLst/>
              <a:gdLst/>
              <a:ahLst/>
              <a:cxnLst/>
              <a:rect l="l" t="t" r="r" b="b"/>
              <a:pathLst>
                <a:path w="46" h="60" extrusionOk="0">
                  <a:moveTo>
                    <a:pt x="24" y="60"/>
                  </a:moveTo>
                  <a:lnTo>
                    <a:pt x="24" y="60"/>
                  </a:lnTo>
                  <a:lnTo>
                    <a:pt x="26" y="56"/>
                  </a:lnTo>
                  <a:lnTo>
                    <a:pt x="26" y="52"/>
                  </a:lnTo>
                  <a:lnTo>
                    <a:pt x="30" y="48"/>
                  </a:lnTo>
                  <a:lnTo>
                    <a:pt x="32" y="46"/>
                  </a:lnTo>
                  <a:lnTo>
                    <a:pt x="32" y="44"/>
                  </a:lnTo>
                  <a:lnTo>
                    <a:pt x="34" y="44"/>
                  </a:lnTo>
                  <a:lnTo>
                    <a:pt x="38" y="46"/>
                  </a:lnTo>
                  <a:lnTo>
                    <a:pt x="44" y="48"/>
                  </a:lnTo>
                  <a:lnTo>
                    <a:pt x="46" y="50"/>
                  </a:lnTo>
                  <a:lnTo>
                    <a:pt x="40" y="40"/>
                  </a:lnTo>
                  <a:lnTo>
                    <a:pt x="36" y="38"/>
                  </a:lnTo>
                  <a:lnTo>
                    <a:pt x="36" y="36"/>
                  </a:lnTo>
                  <a:lnTo>
                    <a:pt x="34" y="32"/>
                  </a:lnTo>
                  <a:lnTo>
                    <a:pt x="34" y="28"/>
                  </a:lnTo>
                  <a:lnTo>
                    <a:pt x="34" y="24"/>
                  </a:lnTo>
                  <a:lnTo>
                    <a:pt x="30" y="22"/>
                  </a:lnTo>
                  <a:lnTo>
                    <a:pt x="30" y="18"/>
                  </a:lnTo>
                  <a:lnTo>
                    <a:pt x="30" y="14"/>
                  </a:lnTo>
                  <a:lnTo>
                    <a:pt x="26" y="10"/>
                  </a:lnTo>
                  <a:lnTo>
                    <a:pt x="20" y="6"/>
                  </a:lnTo>
                  <a:lnTo>
                    <a:pt x="14" y="2"/>
                  </a:lnTo>
                  <a:lnTo>
                    <a:pt x="10" y="0"/>
                  </a:lnTo>
                  <a:lnTo>
                    <a:pt x="6" y="0"/>
                  </a:lnTo>
                  <a:lnTo>
                    <a:pt x="2" y="2"/>
                  </a:lnTo>
                  <a:lnTo>
                    <a:pt x="0" y="4"/>
                  </a:lnTo>
                  <a:lnTo>
                    <a:pt x="0" y="6"/>
                  </a:lnTo>
                  <a:lnTo>
                    <a:pt x="2" y="8"/>
                  </a:lnTo>
                  <a:lnTo>
                    <a:pt x="8" y="14"/>
                  </a:lnTo>
                  <a:lnTo>
                    <a:pt x="10" y="18"/>
                  </a:lnTo>
                  <a:lnTo>
                    <a:pt x="12" y="22"/>
                  </a:lnTo>
                  <a:lnTo>
                    <a:pt x="16" y="28"/>
                  </a:lnTo>
                  <a:lnTo>
                    <a:pt x="18" y="32"/>
                  </a:lnTo>
                  <a:lnTo>
                    <a:pt x="18" y="36"/>
                  </a:lnTo>
                  <a:lnTo>
                    <a:pt x="18" y="38"/>
                  </a:lnTo>
                  <a:lnTo>
                    <a:pt x="18" y="40"/>
                  </a:lnTo>
                  <a:lnTo>
                    <a:pt x="20" y="40"/>
                  </a:lnTo>
                  <a:lnTo>
                    <a:pt x="20" y="42"/>
                  </a:lnTo>
                  <a:lnTo>
                    <a:pt x="18" y="44"/>
                  </a:lnTo>
                  <a:lnTo>
                    <a:pt x="18" y="50"/>
                  </a:lnTo>
                  <a:lnTo>
                    <a:pt x="18" y="52"/>
                  </a:lnTo>
                  <a:lnTo>
                    <a:pt x="20" y="54"/>
                  </a:lnTo>
                  <a:lnTo>
                    <a:pt x="18" y="56"/>
                  </a:lnTo>
                  <a:lnTo>
                    <a:pt x="18" y="58"/>
                  </a:lnTo>
                  <a:lnTo>
                    <a:pt x="20" y="58"/>
                  </a:lnTo>
                  <a:lnTo>
                    <a:pt x="24" y="6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2" name="Google Shape;452;p28"/>
            <p:cNvSpPr/>
            <p:nvPr/>
          </p:nvSpPr>
          <p:spPr>
            <a:xfrm>
              <a:off x="1881547" y="2048187"/>
              <a:ext cx="668042" cy="511856"/>
            </a:xfrm>
            <a:custGeom>
              <a:avLst/>
              <a:gdLst/>
              <a:ahLst/>
              <a:cxnLst/>
              <a:rect l="l" t="t" r="r" b="b"/>
              <a:pathLst>
                <a:path w="374" h="286" extrusionOk="0">
                  <a:moveTo>
                    <a:pt x="0" y="4"/>
                  </a:moveTo>
                  <a:lnTo>
                    <a:pt x="0" y="4"/>
                  </a:lnTo>
                  <a:lnTo>
                    <a:pt x="2" y="12"/>
                  </a:lnTo>
                  <a:lnTo>
                    <a:pt x="4" y="18"/>
                  </a:lnTo>
                  <a:lnTo>
                    <a:pt x="8" y="18"/>
                  </a:lnTo>
                  <a:lnTo>
                    <a:pt x="8" y="22"/>
                  </a:lnTo>
                  <a:lnTo>
                    <a:pt x="10" y="26"/>
                  </a:lnTo>
                  <a:lnTo>
                    <a:pt x="10" y="30"/>
                  </a:lnTo>
                  <a:lnTo>
                    <a:pt x="12" y="36"/>
                  </a:lnTo>
                  <a:lnTo>
                    <a:pt x="14" y="40"/>
                  </a:lnTo>
                  <a:lnTo>
                    <a:pt x="18" y="44"/>
                  </a:lnTo>
                  <a:lnTo>
                    <a:pt x="26" y="50"/>
                  </a:lnTo>
                  <a:lnTo>
                    <a:pt x="32" y="52"/>
                  </a:lnTo>
                  <a:lnTo>
                    <a:pt x="36" y="58"/>
                  </a:lnTo>
                  <a:lnTo>
                    <a:pt x="38" y="66"/>
                  </a:lnTo>
                  <a:lnTo>
                    <a:pt x="38" y="84"/>
                  </a:lnTo>
                  <a:lnTo>
                    <a:pt x="26" y="86"/>
                  </a:lnTo>
                  <a:lnTo>
                    <a:pt x="42" y="96"/>
                  </a:lnTo>
                  <a:lnTo>
                    <a:pt x="42" y="100"/>
                  </a:lnTo>
                  <a:lnTo>
                    <a:pt x="48" y="102"/>
                  </a:lnTo>
                  <a:lnTo>
                    <a:pt x="54" y="104"/>
                  </a:lnTo>
                  <a:lnTo>
                    <a:pt x="58" y="112"/>
                  </a:lnTo>
                  <a:lnTo>
                    <a:pt x="62" y="112"/>
                  </a:lnTo>
                  <a:lnTo>
                    <a:pt x="62" y="118"/>
                  </a:lnTo>
                  <a:lnTo>
                    <a:pt x="62" y="124"/>
                  </a:lnTo>
                  <a:lnTo>
                    <a:pt x="62" y="128"/>
                  </a:lnTo>
                  <a:lnTo>
                    <a:pt x="64" y="134"/>
                  </a:lnTo>
                  <a:lnTo>
                    <a:pt x="66" y="136"/>
                  </a:lnTo>
                  <a:lnTo>
                    <a:pt x="70" y="138"/>
                  </a:lnTo>
                  <a:lnTo>
                    <a:pt x="70" y="142"/>
                  </a:lnTo>
                  <a:lnTo>
                    <a:pt x="80" y="152"/>
                  </a:lnTo>
                  <a:lnTo>
                    <a:pt x="86" y="160"/>
                  </a:lnTo>
                  <a:lnTo>
                    <a:pt x="90" y="166"/>
                  </a:lnTo>
                  <a:lnTo>
                    <a:pt x="90" y="162"/>
                  </a:lnTo>
                  <a:lnTo>
                    <a:pt x="94" y="162"/>
                  </a:lnTo>
                  <a:lnTo>
                    <a:pt x="94" y="158"/>
                  </a:lnTo>
                  <a:lnTo>
                    <a:pt x="94" y="154"/>
                  </a:lnTo>
                  <a:lnTo>
                    <a:pt x="90" y="152"/>
                  </a:lnTo>
                  <a:lnTo>
                    <a:pt x="86" y="148"/>
                  </a:lnTo>
                  <a:lnTo>
                    <a:pt x="86" y="146"/>
                  </a:lnTo>
                  <a:lnTo>
                    <a:pt x="84" y="142"/>
                  </a:lnTo>
                  <a:lnTo>
                    <a:pt x="82" y="142"/>
                  </a:lnTo>
                  <a:lnTo>
                    <a:pt x="78" y="140"/>
                  </a:lnTo>
                  <a:lnTo>
                    <a:pt x="80" y="138"/>
                  </a:lnTo>
                  <a:lnTo>
                    <a:pt x="80" y="134"/>
                  </a:lnTo>
                  <a:lnTo>
                    <a:pt x="76" y="134"/>
                  </a:lnTo>
                  <a:lnTo>
                    <a:pt x="74" y="118"/>
                  </a:lnTo>
                  <a:lnTo>
                    <a:pt x="68" y="102"/>
                  </a:lnTo>
                  <a:lnTo>
                    <a:pt x="66" y="102"/>
                  </a:lnTo>
                  <a:lnTo>
                    <a:pt x="64" y="100"/>
                  </a:lnTo>
                  <a:lnTo>
                    <a:pt x="62" y="96"/>
                  </a:lnTo>
                  <a:lnTo>
                    <a:pt x="64" y="90"/>
                  </a:lnTo>
                  <a:lnTo>
                    <a:pt x="60" y="90"/>
                  </a:lnTo>
                  <a:lnTo>
                    <a:pt x="54" y="80"/>
                  </a:lnTo>
                  <a:lnTo>
                    <a:pt x="52" y="68"/>
                  </a:lnTo>
                  <a:lnTo>
                    <a:pt x="46" y="68"/>
                  </a:lnTo>
                  <a:lnTo>
                    <a:pt x="44" y="60"/>
                  </a:lnTo>
                  <a:lnTo>
                    <a:pt x="44" y="52"/>
                  </a:lnTo>
                  <a:lnTo>
                    <a:pt x="38" y="52"/>
                  </a:lnTo>
                  <a:lnTo>
                    <a:pt x="36" y="44"/>
                  </a:lnTo>
                  <a:lnTo>
                    <a:pt x="32" y="36"/>
                  </a:lnTo>
                  <a:lnTo>
                    <a:pt x="26" y="30"/>
                  </a:lnTo>
                  <a:lnTo>
                    <a:pt x="28" y="26"/>
                  </a:lnTo>
                  <a:lnTo>
                    <a:pt x="28" y="20"/>
                  </a:lnTo>
                  <a:lnTo>
                    <a:pt x="38" y="26"/>
                  </a:lnTo>
                  <a:lnTo>
                    <a:pt x="40" y="24"/>
                  </a:lnTo>
                  <a:lnTo>
                    <a:pt x="42" y="22"/>
                  </a:lnTo>
                  <a:lnTo>
                    <a:pt x="48" y="22"/>
                  </a:lnTo>
                  <a:lnTo>
                    <a:pt x="48" y="28"/>
                  </a:lnTo>
                  <a:lnTo>
                    <a:pt x="52" y="28"/>
                  </a:lnTo>
                  <a:lnTo>
                    <a:pt x="52" y="30"/>
                  </a:lnTo>
                  <a:lnTo>
                    <a:pt x="50" y="34"/>
                  </a:lnTo>
                  <a:lnTo>
                    <a:pt x="50" y="38"/>
                  </a:lnTo>
                  <a:lnTo>
                    <a:pt x="58" y="44"/>
                  </a:lnTo>
                  <a:lnTo>
                    <a:pt x="58" y="50"/>
                  </a:lnTo>
                  <a:lnTo>
                    <a:pt x="60" y="56"/>
                  </a:lnTo>
                  <a:lnTo>
                    <a:pt x="68" y="64"/>
                  </a:lnTo>
                  <a:lnTo>
                    <a:pt x="68" y="68"/>
                  </a:lnTo>
                  <a:lnTo>
                    <a:pt x="68" y="72"/>
                  </a:lnTo>
                  <a:lnTo>
                    <a:pt x="70" y="72"/>
                  </a:lnTo>
                  <a:lnTo>
                    <a:pt x="74" y="74"/>
                  </a:lnTo>
                  <a:lnTo>
                    <a:pt x="76" y="78"/>
                  </a:lnTo>
                  <a:lnTo>
                    <a:pt x="80" y="86"/>
                  </a:lnTo>
                  <a:lnTo>
                    <a:pt x="86" y="86"/>
                  </a:lnTo>
                  <a:lnTo>
                    <a:pt x="86" y="88"/>
                  </a:lnTo>
                  <a:lnTo>
                    <a:pt x="86" y="92"/>
                  </a:lnTo>
                  <a:lnTo>
                    <a:pt x="88" y="94"/>
                  </a:lnTo>
                  <a:lnTo>
                    <a:pt x="92" y="94"/>
                  </a:lnTo>
                  <a:lnTo>
                    <a:pt x="92" y="98"/>
                  </a:lnTo>
                  <a:lnTo>
                    <a:pt x="94" y="102"/>
                  </a:lnTo>
                  <a:lnTo>
                    <a:pt x="104" y="106"/>
                  </a:lnTo>
                  <a:lnTo>
                    <a:pt x="100" y="110"/>
                  </a:lnTo>
                  <a:lnTo>
                    <a:pt x="98" y="112"/>
                  </a:lnTo>
                  <a:lnTo>
                    <a:pt x="98" y="118"/>
                  </a:lnTo>
                  <a:lnTo>
                    <a:pt x="108" y="124"/>
                  </a:lnTo>
                  <a:lnTo>
                    <a:pt x="112" y="128"/>
                  </a:lnTo>
                  <a:lnTo>
                    <a:pt x="116" y="134"/>
                  </a:lnTo>
                  <a:lnTo>
                    <a:pt x="118" y="138"/>
                  </a:lnTo>
                  <a:lnTo>
                    <a:pt x="120" y="142"/>
                  </a:lnTo>
                  <a:lnTo>
                    <a:pt x="124" y="144"/>
                  </a:lnTo>
                  <a:lnTo>
                    <a:pt x="126" y="144"/>
                  </a:lnTo>
                  <a:lnTo>
                    <a:pt x="126" y="148"/>
                  </a:lnTo>
                  <a:lnTo>
                    <a:pt x="126" y="150"/>
                  </a:lnTo>
                  <a:lnTo>
                    <a:pt x="130" y="150"/>
                  </a:lnTo>
                  <a:lnTo>
                    <a:pt x="136" y="160"/>
                  </a:lnTo>
                  <a:lnTo>
                    <a:pt x="136" y="162"/>
                  </a:lnTo>
                  <a:lnTo>
                    <a:pt x="136" y="166"/>
                  </a:lnTo>
                  <a:lnTo>
                    <a:pt x="142" y="172"/>
                  </a:lnTo>
                  <a:lnTo>
                    <a:pt x="146" y="176"/>
                  </a:lnTo>
                  <a:lnTo>
                    <a:pt x="148" y="182"/>
                  </a:lnTo>
                  <a:lnTo>
                    <a:pt x="148" y="188"/>
                  </a:lnTo>
                  <a:lnTo>
                    <a:pt x="148" y="194"/>
                  </a:lnTo>
                  <a:lnTo>
                    <a:pt x="146" y="204"/>
                  </a:lnTo>
                  <a:lnTo>
                    <a:pt x="144" y="214"/>
                  </a:lnTo>
                  <a:lnTo>
                    <a:pt x="144" y="218"/>
                  </a:lnTo>
                  <a:lnTo>
                    <a:pt x="148" y="224"/>
                  </a:lnTo>
                  <a:lnTo>
                    <a:pt x="150" y="226"/>
                  </a:lnTo>
                  <a:lnTo>
                    <a:pt x="154" y="226"/>
                  </a:lnTo>
                  <a:lnTo>
                    <a:pt x="158" y="228"/>
                  </a:lnTo>
                  <a:lnTo>
                    <a:pt x="160" y="230"/>
                  </a:lnTo>
                  <a:lnTo>
                    <a:pt x="172" y="246"/>
                  </a:lnTo>
                  <a:lnTo>
                    <a:pt x="176" y="248"/>
                  </a:lnTo>
                  <a:lnTo>
                    <a:pt x="182" y="248"/>
                  </a:lnTo>
                  <a:lnTo>
                    <a:pt x="186" y="248"/>
                  </a:lnTo>
                  <a:lnTo>
                    <a:pt x="190" y="250"/>
                  </a:lnTo>
                  <a:lnTo>
                    <a:pt x="198" y="256"/>
                  </a:lnTo>
                  <a:lnTo>
                    <a:pt x="206" y="264"/>
                  </a:lnTo>
                  <a:lnTo>
                    <a:pt x="214" y="266"/>
                  </a:lnTo>
                  <a:lnTo>
                    <a:pt x="224" y="268"/>
                  </a:lnTo>
                  <a:lnTo>
                    <a:pt x="228" y="272"/>
                  </a:lnTo>
                  <a:lnTo>
                    <a:pt x="232" y="276"/>
                  </a:lnTo>
                  <a:lnTo>
                    <a:pt x="250" y="278"/>
                  </a:lnTo>
                  <a:lnTo>
                    <a:pt x="254" y="278"/>
                  </a:lnTo>
                  <a:lnTo>
                    <a:pt x="258" y="278"/>
                  </a:lnTo>
                  <a:lnTo>
                    <a:pt x="262" y="276"/>
                  </a:lnTo>
                  <a:lnTo>
                    <a:pt x="270" y="274"/>
                  </a:lnTo>
                  <a:lnTo>
                    <a:pt x="278" y="274"/>
                  </a:lnTo>
                  <a:lnTo>
                    <a:pt x="292" y="278"/>
                  </a:lnTo>
                  <a:lnTo>
                    <a:pt x="292" y="274"/>
                  </a:lnTo>
                  <a:lnTo>
                    <a:pt x="294" y="274"/>
                  </a:lnTo>
                  <a:lnTo>
                    <a:pt x="296" y="276"/>
                  </a:lnTo>
                  <a:lnTo>
                    <a:pt x="298" y="278"/>
                  </a:lnTo>
                  <a:lnTo>
                    <a:pt x="304" y="286"/>
                  </a:lnTo>
                  <a:lnTo>
                    <a:pt x="306" y="282"/>
                  </a:lnTo>
                  <a:lnTo>
                    <a:pt x="306" y="280"/>
                  </a:lnTo>
                  <a:lnTo>
                    <a:pt x="306" y="276"/>
                  </a:lnTo>
                  <a:lnTo>
                    <a:pt x="310" y="272"/>
                  </a:lnTo>
                  <a:lnTo>
                    <a:pt x="314" y="268"/>
                  </a:lnTo>
                  <a:lnTo>
                    <a:pt x="328" y="268"/>
                  </a:lnTo>
                  <a:lnTo>
                    <a:pt x="328" y="264"/>
                  </a:lnTo>
                  <a:lnTo>
                    <a:pt x="326" y="260"/>
                  </a:lnTo>
                  <a:lnTo>
                    <a:pt x="322" y="256"/>
                  </a:lnTo>
                  <a:lnTo>
                    <a:pt x="320" y="252"/>
                  </a:lnTo>
                  <a:lnTo>
                    <a:pt x="318" y="248"/>
                  </a:lnTo>
                  <a:lnTo>
                    <a:pt x="324" y="248"/>
                  </a:lnTo>
                  <a:lnTo>
                    <a:pt x="324" y="240"/>
                  </a:lnTo>
                  <a:lnTo>
                    <a:pt x="346" y="240"/>
                  </a:lnTo>
                  <a:lnTo>
                    <a:pt x="350" y="238"/>
                  </a:lnTo>
                  <a:lnTo>
                    <a:pt x="352" y="236"/>
                  </a:lnTo>
                  <a:lnTo>
                    <a:pt x="354" y="236"/>
                  </a:lnTo>
                  <a:lnTo>
                    <a:pt x="356" y="236"/>
                  </a:lnTo>
                  <a:lnTo>
                    <a:pt x="356" y="234"/>
                  </a:lnTo>
                  <a:lnTo>
                    <a:pt x="360" y="234"/>
                  </a:lnTo>
                  <a:lnTo>
                    <a:pt x="360" y="230"/>
                  </a:lnTo>
                  <a:lnTo>
                    <a:pt x="360" y="236"/>
                  </a:lnTo>
                  <a:lnTo>
                    <a:pt x="364" y="238"/>
                  </a:lnTo>
                  <a:lnTo>
                    <a:pt x="368" y="238"/>
                  </a:lnTo>
                  <a:lnTo>
                    <a:pt x="366" y="236"/>
                  </a:lnTo>
                  <a:lnTo>
                    <a:pt x="366" y="232"/>
                  </a:lnTo>
                  <a:lnTo>
                    <a:pt x="366" y="226"/>
                  </a:lnTo>
                  <a:lnTo>
                    <a:pt x="372" y="204"/>
                  </a:lnTo>
                  <a:lnTo>
                    <a:pt x="374" y="192"/>
                  </a:lnTo>
                  <a:lnTo>
                    <a:pt x="374" y="188"/>
                  </a:lnTo>
                  <a:lnTo>
                    <a:pt x="372" y="184"/>
                  </a:lnTo>
                  <a:lnTo>
                    <a:pt x="368" y="184"/>
                  </a:lnTo>
                  <a:lnTo>
                    <a:pt x="364" y="184"/>
                  </a:lnTo>
                  <a:lnTo>
                    <a:pt x="352" y="186"/>
                  </a:lnTo>
                  <a:lnTo>
                    <a:pt x="334" y="194"/>
                  </a:lnTo>
                  <a:lnTo>
                    <a:pt x="334" y="204"/>
                  </a:lnTo>
                  <a:lnTo>
                    <a:pt x="332" y="214"/>
                  </a:lnTo>
                  <a:lnTo>
                    <a:pt x="328" y="216"/>
                  </a:lnTo>
                  <a:lnTo>
                    <a:pt x="328" y="220"/>
                  </a:lnTo>
                  <a:lnTo>
                    <a:pt x="328" y="226"/>
                  </a:lnTo>
                  <a:lnTo>
                    <a:pt x="322" y="228"/>
                  </a:lnTo>
                  <a:lnTo>
                    <a:pt x="320" y="232"/>
                  </a:lnTo>
                  <a:lnTo>
                    <a:pt x="318" y="232"/>
                  </a:lnTo>
                  <a:lnTo>
                    <a:pt x="316" y="234"/>
                  </a:lnTo>
                  <a:lnTo>
                    <a:pt x="314" y="234"/>
                  </a:lnTo>
                  <a:lnTo>
                    <a:pt x="314" y="230"/>
                  </a:lnTo>
                  <a:lnTo>
                    <a:pt x="304" y="230"/>
                  </a:lnTo>
                  <a:lnTo>
                    <a:pt x="302" y="236"/>
                  </a:lnTo>
                  <a:lnTo>
                    <a:pt x="296" y="238"/>
                  </a:lnTo>
                  <a:lnTo>
                    <a:pt x="292" y="238"/>
                  </a:lnTo>
                  <a:lnTo>
                    <a:pt x="290" y="242"/>
                  </a:lnTo>
                  <a:lnTo>
                    <a:pt x="290" y="244"/>
                  </a:lnTo>
                  <a:lnTo>
                    <a:pt x="286" y="244"/>
                  </a:lnTo>
                  <a:lnTo>
                    <a:pt x="288" y="242"/>
                  </a:lnTo>
                  <a:lnTo>
                    <a:pt x="284" y="242"/>
                  </a:lnTo>
                  <a:lnTo>
                    <a:pt x="278" y="244"/>
                  </a:lnTo>
                  <a:lnTo>
                    <a:pt x="276" y="236"/>
                  </a:lnTo>
                  <a:lnTo>
                    <a:pt x="272" y="236"/>
                  </a:lnTo>
                  <a:lnTo>
                    <a:pt x="270" y="236"/>
                  </a:lnTo>
                  <a:lnTo>
                    <a:pt x="266" y="236"/>
                  </a:lnTo>
                  <a:lnTo>
                    <a:pt x="262" y="234"/>
                  </a:lnTo>
                  <a:lnTo>
                    <a:pt x="260" y="230"/>
                  </a:lnTo>
                  <a:lnTo>
                    <a:pt x="258" y="226"/>
                  </a:lnTo>
                  <a:lnTo>
                    <a:pt x="250" y="210"/>
                  </a:lnTo>
                  <a:lnTo>
                    <a:pt x="242" y="192"/>
                  </a:lnTo>
                  <a:lnTo>
                    <a:pt x="238" y="194"/>
                  </a:lnTo>
                  <a:lnTo>
                    <a:pt x="240" y="188"/>
                  </a:lnTo>
                  <a:lnTo>
                    <a:pt x="238" y="184"/>
                  </a:lnTo>
                  <a:lnTo>
                    <a:pt x="238" y="182"/>
                  </a:lnTo>
                  <a:lnTo>
                    <a:pt x="242" y="178"/>
                  </a:lnTo>
                  <a:lnTo>
                    <a:pt x="242" y="172"/>
                  </a:lnTo>
                  <a:lnTo>
                    <a:pt x="240" y="168"/>
                  </a:lnTo>
                  <a:lnTo>
                    <a:pt x="238" y="160"/>
                  </a:lnTo>
                  <a:lnTo>
                    <a:pt x="238" y="154"/>
                  </a:lnTo>
                  <a:lnTo>
                    <a:pt x="240" y="150"/>
                  </a:lnTo>
                  <a:lnTo>
                    <a:pt x="238" y="144"/>
                  </a:lnTo>
                  <a:lnTo>
                    <a:pt x="236" y="136"/>
                  </a:lnTo>
                  <a:lnTo>
                    <a:pt x="238" y="134"/>
                  </a:lnTo>
                  <a:lnTo>
                    <a:pt x="242" y="132"/>
                  </a:lnTo>
                  <a:lnTo>
                    <a:pt x="246" y="128"/>
                  </a:lnTo>
                  <a:lnTo>
                    <a:pt x="248" y="126"/>
                  </a:lnTo>
                  <a:lnTo>
                    <a:pt x="248" y="120"/>
                  </a:lnTo>
                  <a:lnTo>
                    <a:pt x="246" y="114"/>
                  </a:lnTo>
                  <a:lnTo>
                    <a:pt x="242" y="116"/>
                  </a:lnTo>
                  <a:lnTo>
                    <a:pt x="240" y="112"/>
                  </a:lnTo>
                  <a:lnTo>
                    <a:pt x="236" y="110"/>
                  </a:lnTo>
                  <a:lnTo>
                    <a:pt x="230" y="110"/>
                  </a:lnTo>
                  <a:lnTo>
                    <a:pt x="224" y="106"/>
                  </a:lnTo>
                  <a:lnTo>
                    <a:pt x="222" y="102"/>
                  </a:lnTo>
                  <a:lnTo>
                    <a:pt x="222" y="100"/>
                  </a:lnTo>
                  <a:lnTo>
                    <a:pt x="220" y="96"/>
                  </a:lnTo>
                  <a:lnTo>
                    <a:pt x="216" y="88"/>
                  </a:lnTo>
                  <a:lnTo>
                    <a:pt x="214" y="84"/>
                  </a:lnTo>
                  <a:lnTo>
                    <a:pt x="212" y="80"/>
                  </a:lnTo>
                  <a:lnTo>
                    <a:pt x="208" y="74"/>
                  </a:lnTo>
                  <a:lnTo>
                    <a:pt x="206" y="70"/>
                  </a:lnTo>
                  <a:lnTo>
                    <a:pt x="206" y="66"/>
                  </a:lnTo>
                  <a:lnTo>
                    <a:pt x="204" y="62"/>
                  </a:lnTo>
                  <a:lnTo>
                    <a:pt x="198" y="56"/>
                  </a:lnTo>
                  <a:lnTo>
                    <a:pt x="194" y="52"/>
                  </a:lnTo>
                  <a:lnTo>
                    <a:pt x="192" y="50"/>
                  </a:lnTo>
                  <a:lnTo>
                    <a:pt x="188" y="48"/>
                  </a:lnTo>
                  <a:lnTo>
                    <a:pt x="184" y="48"/>
                  </a:lnTo>
                  <a:lnTo>
                    <a:pt x="180" y="46"/>
                  </a:lnTo>
                  <a:lnTo>
                    <a:pt x="178" y="48"/>
                  </a:lnTo>
                  <a:lnTo>
                    <a:pt x="176" y="52"/>
                  </a:lnTo>
                  <a:lnTo>
                    <a:pt x="174" y="56"/>
                  </a:lnTo>
                  <a:lnTo>
                    <a:pt x="172" y="56"/>
                  </a:lnTo>
                  <a:lnTo>
                    <a:pt x="166" y="58"/>
                  </a:lnTo>
                  <a:lnTo>
                    <a:pt x="160" y="54"/>
                  </a:lnTo>
                  <a:lnTo>
                    <a:pt x="156" y="50"/>
                  </a:lnTo>
                  <a:lnTo>
                    <a:pt x="154" y="46"/>
                  </a:lnTo>
                  <a:lnTo>
                    <a:pt x="156" y="42"/>
                  </a:lnTo>
                  <a:lnTo>
                    <a:pt x="152" y="38"/>
                  </a:lnTo>
                  <a:lnTo>
                    <a:pt x="148" y="32"/>
                  </a:lnTo>
                  <a:lnTo>
                    <a:pt x="144" y="30"/>
                  </a:lnTo>
                  <a:lnTo>
                    <a:pt x="140" y="28"/>
                  </a:lnTo>
                  <a:lnTo>
                    <a:pt x="138" y="26"/>
                  </a:lnTo>
                  <a:lnTo>
                    <a:pt x="136" y="20"/>
                  </a:lnTo>
                  <a:lnTo>
                    <a:pt x="132" y="18"/>
                  </a:lnTo>
                  <a:lnTo>
                    <a:pt x="106" y="16"/>
                  </a:lnTo>
                  <a:lnTo>
                    <a:pt x="106" y="24"/>
                  </a:lnTo>
                  <a:lnTo>
                    <a:pt x="66" y="22"/>
                  </a:lnTo>
                  <a:lnTo>
                    <a:pt x="32" y="4"/>
                  </a:lnTo>
                  <a:lnTo>
                    <a:pt x="32" y="0"/>
                  </a:lnTo>
                  <a:lnTo>
                    <a:pt x="0" y="4"/>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3" name="Google Shape;453;p28"/>
            <p:cNvSpPr/>
            <p:nvPr/>
          </p:nvSpPr>
          <p:spPr>
            <a:xfrm>
              <a:off x="5756806" y="3552827"/>
              <a:ext cx="10825" cy="21649"/>
            </a:xfrm>
            <a:custGeom>
              <a:avLst/>
              <a:gdLst/>
              <a:ahLst/>
              <a:cxnLst/>
              <a:rect l="l" t="t" r="r" b="b"/>
              <a:pathLst>
                <a:path w="6" h="12" extrusionOk="0">
                  <a:moveTo>
                    <a:pt x="2" y="0"/>
                  </a:moveTo>
                  <a:lnTo>
                    <a:pt x="2" y="0"/>
                  </a:lnTo>
                  <a:lnTo>
                    <a:pt x="0" y="2"/>
                  </a:lnTo>
                  <a:lnTo>
                    <a:pt x="0" y="4"/>
                  </a:lnTo>
                  <a:lnTo>
                    <a:pt x="2" y="8"/>
                  </a:lnTo>
                  <a:lnTo>
                    <a:pt x="4" y="12"/>
                  </a:lnTo>
                  <a:lnTo>
                    <a:pt x="6" y="4"/>
                  </a:lnTo>
                  <a:lnTo>
                    <a:pt x="6"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4" name="Google Shape;454;p28"/>
            <p:cNvSpPr/>
            <p:nvPr/>
          </p:nvSpPr>
          <p:spPr>
            <a:xfrm>
              <a:off x="4111445" y="2224475"/>
              <a:ext cx="275258" cy="340206"/>
            </a:xfrm>
            <a:custGeom>
              <a:avLst/>
              <a:gdLst/>
              <a:ahLst/>
              <a:cxnLst/>
              <a:rect l="l" t="t" r="r" b="b"/>
              <a:pathLst>
                <a:path w="154" h="190" extrusionOk="0">
                  <a:moveTo>
                    <a:pt x="0" y="96"/>
                  </a:moveTo>
                  <a:lnTo>
                    <a:pt x="0" y="96"/>
                  </a:lnTo>
                  <a:lnTo>
                    <a:pt x="4" y="102"/>
                  </a:lnTo>
                  <a:lnTo>
                    <a:pt x="8" y="106"/>
                  </a:lnTo>
                  <a:lnTo>
                    <a:pt x="6" y="116"/>
                  </a:lnTo>
                  <a:lnTo>
                    <a:pt x="6" y="124"/>
                  </a:lnTo>
                  <a:lnTo>
                    <a:pt x="8" y="134"/>
                  </a:lnTo>
                  <a:lnTo>
                    <a:pt x="10" y="144"/>
                  </a:lnTo>
                  <a:lnTo>
                    <a:pt x="10" y="154"/>
                  </a:lnTo>
                  <a:lnTo>
                    <a:pt x="8" y="166"/>
                  </a:lnTo>
                  <a:lnTo>
                    <a:pt x="12" y="164"/>
                  </a:lnTo>
                  <a:lnTo>
                    <a:pt x="14" y="162"/>
                  </a:lnTo>
                  <a:lnTo>
                    <a:pt x="16" y="162"/>
                  </a:lnTo>
                  <a:lnTo>
                    <a:pt x="16" y="160"/>
                  </a:lnTo>
                  <a:lnTo>
                    <a:pt x="18" y="160"/>
                  </a:lnTo>
                  <a:lnTo>
                    <a:pt x="22" y="162"/>
                  </a:lnTo>
                  <a:lnTo>
                    <a:pt x="32" y="160"/>
                  </a:lnTo>
                  <a:lnTo>
                    <a:pt x="34" y="160"/>
                  </a:lnTo>
                  <a:lnTo>
                    <a:pt x="36" y="162"/>
                  </a:lnTo>
                  <a:lnTo>
                    <a:pt x="38" y="164"/>
                  </a:lnTo>
                  <a:lnTo>
                    <a:pt x="42" y="168"/>
                  </a:lnTo>
                  <a:lnTo>
                    <a:pt x="42" y="172"/>
                  </a:lnTo>
                  <a:lnTo>
                    <a:pt x="42" y="174"/>
                  </a:lnTo>
                  <a:lnTo>
                    <a:pt x="44" y="174"/>
                  </a:lnTo>
                  <a:lnTo>
                    <a:pt x="48" y="176"/>
                  </a:lnTo>
                  <a:lnTo>
                    <a:pt x="50" y="176"/>
                  </a:lnTo>
                  <a:lnTo>
                    <a:pt x="50" y="178"/>
                  </a:lnTo>
                  <a:lnTo>
                    <a:pt x="50" y="184"/>
                  </a:lnTo>
                  <a:lnTo>
                    <a:pt x="52" y="184"/>
                  </a:lnTo>
                  <a:lnTo>
                    <a:pt x="54" y="186"/>
                  </a:lnTo>
                  <a:lnTo>
                    <a:pt x="56" y="186"/>
                  </a:lnTo>
                  <a:lnTo>
                    <a:pt x="58" y="186"/>
                  </a:lnTo>
                  <a:lnTo>
                    <a:pt x="60" y="190"/>
                  </a:lnTo>
                  <a:lnTo>
                    <a:pt x="62" y="190"/>
                  </a:lnTo>
                  <a:lnTo>
                    <a:pt x="66" y="190"/>
                  </a:lnTo>
                  <a:lnTo>
                    <a:pt x="66" y="188"/>
                  </a:lnTo>
                  <a:lnTo>
                    <a:pt x="66" y="186"/>
                  </a:lnTo>
                  <a:lnTo>
                    <a:pt x="68" y="182"/>
                  </a:lnTo>
                  <a:lnTo>
                    <a:pt x="68" y="178"/>
                  </a:lnTo>
                  <a:lnTo>
                    <a:pt x="70" y="176"/>
                  </a:lnTo>
                  <a:lnTo>
                    <a:pt x="78" y="178"/>
                  </a:lnTo>
                  <a:lnTo>
                    <a:pt x="84" y="178"/>
                  </a:lnTo>
                  <a:lnTo>
                    <a:pt x="88" y="178"/>
                  </a:lnTo>
                  <a:lnTo>
                    <a:pt x="88" y="176"/>
                  </a:lnTo>
                  <a:lnTo>
                    <a:pt x="88" y="172"/>
                  </a:lnTo>
                  <a:lnTo>
                    <a:pt x="90" y="170"/>
                  </a:lnTo>
                  <a:lnTo>
                    <a:pt x="92" y="170"/>
                  </a:lnTo>
                  <a:lnTo>
                    <a:pt x="94" y="172"/>
                  </a:lnTo>
                  <a:lnTo>
                    <a:pt x="140" y="172"/>
                  </a:lnTo>
                  <a:lnTo>
                    <a:pt x="144" y="164"/>
                  </a:lnTo>
                  <a:lnTo>
                    <a:pt x="144" y="162"/>
                  </a:lnTo>
                  <a:lnTo>
                    <a:pt x="142" y="160"/>
                  </a:lnTo>
                  <a:lnTo>
                    <a:pt x="140" y="160"/>
                  </a:lnTo>
                  <a:lnTo>
                    <a:pt x="132" y="32"/>
                  </a:lnTo>
                  <a:lnTo>
                    <a:pt x="154" y="32"/>
                  </a:lnTo>
                  <a:lnTo>
                    <a:pt x="112" y="0"/>
                  </a:lnTo>
                  <a:lnTo>
                    <a:pt x="112" y="22"/>
                  </a:lnTo>
                  <a:lnTo>
                    <a:pt x="66" y="24"/>
                  </a:lnTo>
                  <a:lnTo>
                    <a:pt x="64" y="58"/>
                  </a:lnTo>
                  <a:lnTo>
                    <a:pt x="56" y="58"/>
                  </a:lnTo>
                  <a:lnTo>
                    <a:pt x="52" y="60"/>
                  </a:lnTo>
                  <a:lnTo>
                    <a:pt x="50" y="64"/>
                  </a:lnTo>
                  <a:lnTo>
                    <a:pt x="50" y="66"/>
                  </a:lnTo>
                  <a:lnTo>
                    <a:pt x="50" y="92"/>
                  </a:lnTo>
                  <a:lnTo>
                    <a:pt x="4" y="92"/>
                  </a:lnTo>
                  <a:lnTo>
                    <a:pt x="2" y="92"/>
                  </a:lnTo>
                  <a:lnTo>
                    <a:pt x="0" y="96"/>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5" name="Google Shape;455;p28"/>
            <p:cNvSpPr/>
            <p:nvPr/>
          </p:nvSpPr>
          <p:spPr>
            <a:xfrm>
              <a:off x="4218146" y="2281692"/>
              <a:ext cx="364949" cy="436083"/>
            </a:xfrm>
            <a:custGeom>
              <a:avLst/>
              <a:gdLst/>
              <a:ahLst/>
              <a:cxnLst/>
              <a:rect l="l" t="t" r="r" b="b"/>
              <a:pathLst>
                <a:path w="204" h="244" extrusionOk="0">
                  <a:moveTo>
                    <a:pt x="58" y="244"/>
                  </a:moveTo>
                  <a:lnTo>
                    <a:pt x="58" y="244"/>
                  </a:lnTo>
                  <a:lnTo>
                    <a:pt x="58" y="242"/>
                  </a:lnTo>
                  <a:lnTo>
                    <a:pt x="62" y="238"/>
                  </a:lnTo>
                  <a:lnTo>
                    <a:pt x="64" y="238"/>
                  </a:lnTo>
                  <a:lnTo>
                    <a:pt x="66" y="238"/>
                  </a:lnTo>
                  <a:lnTo>
                    <a:pt x="66" y="240"/>
                  </a:lnTo>
                  <a:lnTo>
                    <a:pt x="68" y="234"/>
                  </a:lnTo>
                  <a:lnTo>
                    <a:pt x="70" y="232"/>
                  </a:lnTo>
                  <a:lnTo>
                    <a:pt x="72" y="234"/>
                  </a:lnTo>
                  <a:lnTo>
                    <a:pt x="74" y="234"/>
                  </a:lnTo>
                  <a:lnTo>
                    <a:pt x="76" y="236"/>
                  </a:lnTo>
                  <a:lnTo>
                    <a:pt x="78" y="234"/>
                  </a:lnTo>
                  <a:lnTo>
                    <a:pt x="78" y="232"/>
                  </a:lnTo>
                  <a:lnTo>
                    <a:pt x="80" y="230"/>
                  </a:lnTo>
                  <a:lnTo>
                    <a:pt x="82" y="226"/>
                  </a:lnTo>
                  <a:lnTo>
                    <a:pt x="82" y="220"/>
                  </a:lnTo>
                  <a:lnTo>
                    <a:pt x="82" y="216"/>
                  </a:lnTo>
                  <a:lnTo>
                    <a:pt x="84" y="214"/>
                  </a:lnTo>
                  <a:lnTo>
                    <a:pt x="86" y="212"/>
                  </a:lnTo>
                  <a:lnTo>
                    <a:pt x="84" y="208"/>
                  </a:lnTo>
                  <a:lnTo>
                    <a:pt x="84" y="204"/>
                  </a:lnTo>
                  <a:lnTo>
                    <a:pt x="86" y="202"/>
                  </a:lnTo>
                  <a:lnTo>
                    <a:pt x="86" y="200"/>
                  </a:lnTo>
                  <a:lnTo>
                    <a:pt x="90" y="198"/>
                  </a:lnTo>
                  <a:lnTo>
                    <a:pt x="92" y="198"/>
                  </a:lnTo>
                  <a:lnTo>
                    <a:pt x="94" y="198"/>
                  </a:lnTo>
                  <a:lnTo>
                    <a:pt x="96" y="188"/>
                  </a:lnTo>
                  <a:lnTo>
                    <a:pt x="98" y="184"/>
                  </a:lnTo>
                  <a:lnTo>
                    <a:pt x="100" y="182"/>
                  </a:lnTo>
                  <a:lnTo>
                    <a:pt x="106" y="178"/>
                  </a:lnTo>
                  <a:lnTo>
                    <a:pt x="110" y="178"/>
                  </a:lnTo>
                  <a:lnTo>
                    <a:pt x="114" y="176"/>
                  </a:lnTo>
                  <a:lnTo>
                    <a:pt x="116" y="172"/>
                  </a:lnTo>
                  <a:lnTo>
                    <a:pt x="116" y="168"/>
                  </a:lnTo>
                  <a:lnTo>
                    <a:pt x="120" y="164"/>
                  </a:lnTo>
                  <a:lnTo>
                    <a:pt x="124" y="162"/>
                  </a:lnTo>
                  <a:lnTo>
                    <a:pt x="126" y="162"/>
                  </a:lnTo>
                  <a:lnTo>
                    <a:pt x="126" y="160"/>
                  </a:lnTo>
                  <a:lnTo>
                    <a:pt x="128" y="154"/>
                  </a:lnTo>
                  <a:lnTo>
                    <a:pt x="128" y="152"/>
                  </a:lnTo>
                  <a:lnTo>
                    <a:pt x="132" y="152"/>
                  </a:lnTo>
                  <a:lnTo>
                    <a:pt x="136" y="150"/>
                  </a:lnTo>
                  <a:lnTo>
                    <a:pt x="138" y="148"/>
                  </a:lnTo>
                  <a:lnTo>
                    <a:pt x="140" y="144"/>
                  </a:lnTo>
                  <a:lnTo>
                    <a:pt x="142" y="146"/>
                  </a:lnTo>
                  <a:lnTo>
                    <a:pt x="144" y="146"/>
                  </a:lnTo>
                  <a:lnTo>
                    <a:pt x="146" y="144"/>
                  </a:lnTo>
                  <a:lnTo>
                    <a:pt x="148" y="146"/>
                  </a:lnTo>
                  <a:lnTo>
                    <a:pt x="150" y="150"/>
                  </a:lnTo>
                  <a:lnTo>
                    <a:pt x="152" y="152"/>
                  </a:lnTo>
                  <a:lnTo>
                    <a:pt x="154" y="148"/>
                  </a:lnTo>
                  <a:lnTo>
                    <a:pt x="158" y="148"/>
                  </a:lnTo>
                  <a:lnTo>
                    <a:pt x="162" y="148"/>
                  </a:lnTo>
                  <a:lnTo>
                    <a:pt x="168" y="146"/>
                  </a:lnTo>
                  <a:lnTo>
                    <a:pt x="176" y="144"/>
                  </a:lnTo>
                  <a:lnTo>
                    <a:pt x="184" y="142"/>
                  </a:lnTo>
                  <a:lnTo>
                    <a:pt x="192" y="138"/>
                  </a:lnTo>
                  <a:lnTo>
                    <a:pt x="198" y="138"/>
                  </a:lnTo>
                  <a:lnTo>
                    <a:pt x="200" y="136"/>
                  </a:lnTo>
                  <a:lnTo>
                    <a:pt x="200" y="128"/>
                  </a:lnTo>
                  <a:lnTo>
                    <a:pt x="204" y="126"/>
                  </a:lnTo>
                  <a:lnTo>
                    <a:pt x="204" y="90"/>
                  </a:lnTo>
                  <a:lnTo>
                    <a:pt x="196" y="92"/>
                  </a:lnTo>
                  <a:lnTo>
                    <a:pt x="192" y="92"/>
                  </a:lnTo>
                  <a:lnTo>
                    <a:pt x="190" y="92"/>
                  </a:lnTo>
                  <a:lnTo>
                    <a:pt x="190" y="90"/>
                  </a:lnTo>
                  <a:lnTo>
                    <a:pt x="190" y="84"/>
                  </a:lnTo>
                  <a:lnTo>
                    <a:pt x="188" y="82"/>
                  </a:lnTo>
                  <a:lnTo>
                    <a:pt x="190" y="78"/>
                  </a:lnTo>
                  <a:lnTo>
                    <a:pt x="190" y="74"/>
                  </a:lnTo>
                  <a:lnTo>
                    <a:pt x="188" y="74"/>
                  </a:lnTo>
                  <a:lnTo>
                    <a:pt x="186" y="70"/>
                  </a:lnTo>
                  <a:lnTo>
                    <a:pt x="182" y="68"/>
                  </a:lnTo>
                  <a:lnTo>
                    <a:pt x="176" y="66"/>
                  </a:lnTo>
                  <a:lnTo>
                    <a:pt x="174" y="62"/>
                  </a:lnTo>
                  <a:lnTo>
                    <a:pt x="172" y="60"/>
                  </a:lnTo>
                  <a:lnTo>
                    <a:pt x="94" y="0"/>
                  </a:lnTo>
                  <a:lnTo>
                    <a:pt x="72" y="0"/>
                  </a:lnTo>
                  <a:lnTo>
                    <a:pt x="80" y="128"/>
                  </a:lnTo>
                  <a:lnTo>
                    <a:pt x="82" y="128"/>
                  </a:lnTo>
                  <a:lnTo>
                    <a:pt x="84" y="130"/>
                  </a:lnTo>
                  <a:lnTo>
                    <a:pt x="84" y="132"/>
                  </a:lnTo>
                  <a:lnTo>
                    <a:pt x="80" y="140"/>
                  </a:lnTo>
                  <a:lnTo>
                    <a:pt x="34" y="140"/>
                  </a:lnTo>
                  <a:lnTo>
                    <a:pt x="32" y="138"/>
                  </a:lnTo>
                  <a:lnTo>
                    <a:pt x="30" y="138"/>
                  </a:lnTo>
                  <a:lnTo>
                    <a:pt x="28" y="140"/>
                  </a:lnTo>
                  <a:lnTo>
                    <a:pt x="28" y="144"/>
                  </a:lnTo>
                  <a:lnTo>
                    <a:pt x="28" y="146"/>
                  </a:lnTo>
                  <a:lnTo>
                    <a:pt x="24" y="146"/>
                  </a:lnTo>
                  <a:lnTo>
                    <a:pt x="18" y="146"/>
                  </a:lnTo>
                  <a:lnTo>
                    <a:pt x="10" y="144"/>
                  </a:lnTo>
                  <a:lnTo>
                    <a:pt x="8" y="146"/>
                  </a:lnTo>
                  <a:lnTo>
                    <a:pt x="8" y="150"/>
                  </a:lnTo>
                  <a:lnTo>
                    <a:pt x="6" y="154"/>
                  </a:lnTo>
                  <a:lnTo>
                    <a:pt x="6" y="156"/>
                  </a:lnTo>
                  <a:lnTo>
                    <a:pt x="6" y="158"/>
                  </a:lnTo>
                  <a:lnTo>
                    <a:pt x="2" y="158"/>
                  </a:lnTo>
                  <a:lnTo>
                    <a:pt x="0" y="158"/>
                  </a:lnTo>
                  <a:lnTo>
                    <a:pt x="0" y="162"/>
                  </a:lnTo>
                  <a:lnTo>
                    <a:pt x="0" y="164"/>
                  </a:lnTo>
                  <a:lnTo>
                    <a:pt x="2" y="166"/>
                  </a:lnTo>
                  <a:lnTo>
                    <a:pt x="2" y="168"/>
                  </a:lnTo>
                  <a:lnTo>
                    <a:pt x="2" y="172"/>
                  </a:lnTo>
                  <a:lnTo>
                    <a:pt x="0" y="178"/>
                  </a:lnTo>
                  <a:lnTo>
                    <a:pt x="2" y="182"/>
                  </a:lnTo>
                  <a:lnTo>
                    <a:pt x="4" y="184"/>
                  </a:lnTo>
                  <a:lnTo>
                    <a:pt x="6" y="188"/>
                  </a:lnTo>
                  <a:lnTo>
                    <a:pt x="6" y="196"/>
                  </a:lnTo>
                  <a:lnTo>
                    <a:pt x="8" y="202"/>
                  </a:lnTo>
                  <a:lnTo>
                    <a:pt x="10" y="202"/>
                  </a:lnTo>
                  <a:lnTo>
                    <a:pt x="12" y="200"/>
                  </a:lnTo>
                  <a:lnTo>
                    <a:pt x="14" y="200"/>
                  </a:lnTo>
                  <a:lnTo>
                    <a:pt x="18" y="202"/>
                  </a:lnTo>
                  <a:lnTo>
                    <a:pt x="20" y="202"/>
                  </a:lnTo>
                  <a:lnTo>
                    <a:pt x="22" y="200"/>
                  </a:lnTo>
                  <a:lnTo>
                    <a:pt x="24" y="198"/>
                  </a:lnTo>
                  <a:lnTo>
                    <a:pt x="24" y="200"/>
                  </a:lnTo>
                  <a:lnTo>
                    <a:pt x="26" y="200"/>
                  </a:lnTo>
                  <a:lnTo>
                    <a:pt x="30" y="200"/>
                  </a:lnTo>
                  <a:lnTo>
                    <a:pt x="34" y="200"/>
                  </a:lnTo>
                  <a:lnTo>
                    <a:pt x="34" y="202"/>
                  </a:lnTo>
                  <a:lnTo>
                    <a:pt x="36" y="208"/>
                  </a:lnTo>
                  <a:lnTo>
                    <a:pt x="36" y="212"/>
                  </a:lnTo>
                  <a:lnTo>
                    <a:pt x="34" y="214"/>
                  </a:lnTo>
                  <a:lnTo>
                    <a:pt x="34" y="216"/>
                  </a:lnTo>
                  <a:lnTo>
                    <a:pt x="38" y="218"/>
                  </a:lnTo>
                  <a:lnTo>
                    <a:pt x="38" y="222"/>
                  </a:lnTo>
                  <a:lnTo>
                    <a:pt x="38" y="224"/>
                  </a:lnTo>
                  <a:lnTo>
                    <a:pt x="40" y="224"/>
                  </a:lnTo>
                  <a:lnTo>
                    <a:pt x="44" y="224"/>
                  </a:lnTo>
                  <a:lnTo>
                    <a:pt x="34" y="230"/>
                  </a:lnTo>
                  <a:lnTo>
                    <a:pt x="36" y="232"/>
                  </a:lnTo>
                  <a:lnTo>
                    <a:pt x="40" y="230"/>
                  </a:lnTo>
                  <a:lnTo>
                    <a:pt x="42" y="232"/>
                  </a:lnTo>
                  <a:lnTo>
                    <a:pt x="44" y="232"/>
                  </a:lnTo>
                  <a:lnTo>
                    <a:pt x="46" y="234"/>
                  </a:lnTo>
                  <a:lnTo>
                    <a:pt x="48" y="234"/>
                  </a:lnTo>
                  <a:lnTo>
                    <a:pt x="50" y="240"/>
                  </a:lnTo>
                  <a:lnTo>
                    <a:pt x="54" y="242"/>
                  </a:lnTo>
                  <a:lnTo>
                    <a:pt x="56" y="242"/>
                  </a:lnTo>
                  <a:lnTo>
                    <a:pt x="58" y="244"/>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6" name="Google Shape;456;p28"/>
            <p:cNvSpPr/>
            <p:nvPr/>
          </p:nvSpPr>
          <p:spPr>
            <a:xfrm>
              <a:off x="6935158" y="2801280"/>
              <a:ext cx="207217" cy="163918"/>
            </a:xfrm>
            <a:custGeom>
              <a:avLst/>
              <a:gdLst/>
              <a:ahLst/>
              <a:cxnLst/>
              <a:rect l="l" t="t" r="r" b="b"/>
              <a:pathLst>
                <a:path w="116" h="92" extrusionOk="0">
                  <a:moveTo>
                    <a:pt x="72" y="32"/>
                  </a:moveTo>
                  <a:lnTo>
                    <a:pt x="76" y="40"/>
                  </a:lnTo>
                  <a:lnTo>
                    <a:pt x="74" y="42"/>
                  </a:lnTo>
                  <a:lnTo>
                    <a:pt x="70" y="40"/>
                  </a:lnTo>
                  <a:lnTo>
                    <a:pt x="68" y="42"/>
                  </a:lnTo>
                  <a:lnTo>
                    <a:pt x="68" y="44"/>
                  </a:lnTo>
                  <a:lnTo>
                    <a:pt x="62" y="44"/>
                  </a:lnTo>
                  <a:lnTo>
                    <a:pt x="58" y="40"/>
                  </a:lnTo>
                  <a:lnTo>
                    <a:pt x="56" y="40"/>
                  </a:lnTo>
                  <a:lnTo>
                    <a:pt x="48" y="50"/>
                  </a:lnTo>
                  <a:lnTo>
                    <a:pt x="44" y="60"/>
                  </a:lnTo>
                  <a:lnTo>
                    <a:pt x="38" y="60"/>
                  </a:lnTo>
                  <a:lnTo>
                    <a:pt x="32" y="60"/>
                  </a:lnTo>
                  <a:lnTo>
                    <a:pt x="28" y="62"/>
                  </a:lnTo>
                  <a:lnTo>
                    <a:pt x="24" y="64"/>
                  </a:lnTo>
                  <a:lnTo>
                    <a:pt x="20" y="70"/>
                  </a:lnTo>
                  <a:lnTo>
                    <a:pt x="18" y="84"/>
                  </a:lnTo>
                  <a:lnTo>
                    <a:pt x="0" y="74"/>
                  </a:lnTo>
                  <a:lnTo>
                    <a:pt x="0" y="80"/>
                  </a:lnTo>
                  <a:lnTo>
                    <a:pt x="2" y="86"/>
                  </a:lnTo>
                  <a:lnTo>
                    <a:pt x="6" y="88"/>
                  </a:lnTo>
                  <a:lnTo>
                    <a:pt x="10" y="92"/>
                  </a:lnTo>
                  <a:lnTo>
                    <a:pt x="16" y="92"/>
                  </a:lnTo>
                  <a:lnTo>
                    <a:pt x="22" y="90"/>
                  </a:lnTo>
                  <a:lnTo>
                    <a:pt x="30" y="90"/>
                  </a:lnTo>
                  <a:lnTo>
                    <a:pt x="32" y="86"/>
                  </a:lnTo>
                  <a:lnTo>
                    <a:pt x="38" y="86"/>
                  </a:lnTo>
                  <a:lnTo>
                    <a:pt x="42" y="88"/>
                  </a:lnTo>
                  <a:lnTo>
                    <a:pt x="50" y="88"/>
                  </a:lnTo>
                  <a:lnTo>
                    <a:pt x="56" y="84"/>
                  </a:lnTo>
                  <a:lnTo>
                    <a:pt x="58" y="80"/>
                  </a:lnTo>
                  <a:lnTo>
                    <a:pt x="60" y="74"/>
                  </a:lnTo>
                  <a:lnTo>
                    <a:pt x="60" y="70"/>
                  </a:lnTo>
                  <a:lnTo>
                    <a:pt x="64" y="68"/>
                  </a:lnTo>
                  <a:lnTo>
                    <a:pt x="66" y="64"/>
                  </a:lnTo>
                  <a:lnTo>
                    <a:pt x="70" y="60"/>
                  </a:lnTo>
                  <a:lnTo>
                    <a:pt x="72" y="56"/>
                  </a:lnTo>
                  <a:lnTo>
                    <a:pt x="74" y="48"/>
                  </a:lnTo>
                  <a:lnTo>
                    <a:pt x="76" y="44"/>
                  </a:lnTo>
                  <a:lnTo>
                    <a:pt x="84" y="46"/>
                  </a:lnTo>
                  <a:lnTo>
                    <a:pt x="94" y="44"/>
                  </a:lnTo>
                  <a:lnTo>
                    <a:pt x="98" y="42"/>
                  </a:lnTo>
                  <a:lnTo>
                    <a:pt x="104" y="42"/>
                  </a:lnTo>
                  <a:lnTo>
                    <a:pt x="106" y="38"/>
                  </a:lnTo>
                  <a:lnTo>
                    <a:pt x="106" y="34"/>
                  </a:lnTo>
                  <a:lnTo>
                    <a:pt x="104" y="32"/>
                  </a:lnTo>
                  <a:lnTo>
                    <a:pt x="106" y="30"/>
                  </a:lnTo>
                  <a:lnTo>
                    <a:pt x="108" y="30"/>
                  </a:lnTo>
                  <a:lnTo>
                    <a:pt x="110" y="32"/>
                  </a:lnTo>
                  <a:lnTo>
                    <a:pt x="114" y="28"/>
                  </a:lnTo>
                  <a:lnTo>
                    <a:pt x="116" y="28"/>
                  </a:lnTo>
                  <a:lnTo>
                    <a:pt x="114" y="24"/>
                  </a:lnTo>
                  <a:lnTo>
                    <a:pt x="110" y="18"/>
                  </a:lnTo>
                  <a:lnTo>
                    <a:pt x="106" y="16"/>
                  </a:lnTo>
                  <a:lnTo>
                    <a:pt x="102" y="14"/>
                  </a:lnTo>
                  <a:lnTo>
                    <a:pt x="100" y="12"/>
                  </a:lnTo>
                  <a:lnTo>
                    <a:pt x="102" y="12"/>
                  </a:lnTo>
                  <a:lnTo>
                    <a:pt x="104" y="8"/>
                  </a:lnTo>
                  <a:lnTo>
                    <a:pt x="96" y="2"/>
                  </a:lnTo>
                  <a:lnTo>
                    <a:pt x="86" y="0"/>
                  </a:lnTo>
                  <a:lnTo>
                    <a:pt x="86" y="2"/>
                  </a:lnTo>
                  <a:lnTo>
                    <a:pt x="86" y="6"/>
                  </a:lnTo>
                  <a:lnTo>
                    <a:pt x="82" y="8"/>
                  </a:lnTo>
                  <a:lnTo>
                    <a:pt x="74" y="20"/>
                  </a:lnTo>
                  <a:lnTo>
                    <a:pt x="74" y="26"/>
                  </a:lnTo>
                  <a:lnTo>
                    <a:pt x="74" y="32"/>
                  </a:lnTo>
                  <a:lnTo>
                    <a:pt x="72" y="32"/>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7" name="Google Shape;457;p28"/>
            <p:cNvSpPr/>
            <p:nvPr/>
          </p:nvSpPr>
          <p:spPr>
            <a:xfrm>
              <a:off x="6731034" y="2815197"/>
              <a:ext cx="81959" cy="128351"/>
            </a:xfrm>
            <a:custGeom>
              <a:avLst/>
              <a:gdLst/>
              <a:ahLst/>
              <a:cxnLst/>
              <a:rect l="l" t="t" r="r" b="b"/>
              <a:pathLst>
                <a:path w="46" h="72" extrusionOk="0">
                  <a:moveTo>
                    <a:pt x="32" y="72"/>
                  </a:moveTo>
                  <a:lnTo>
                    <a:pt x="38" y="68"/>
                  </a:lnTo>
                  <a:lnTo>
                    <a:pt x="46" y="70"/>
                  </a:lnTo>
                  <a:lnTo>
                    <a:pt x="44" y="62"/>
                  </a:lnTo>
                  <a:lnTo>
                    <a:pt x="42" y="54"/>
                  </a:lnTo>
                  <a:lnTo>
                    <a:pt x="38" y="54"/>
                  </a:lnTo>
                  <a:lnTo>
                    <a:pt x="36" y="40"/>
                  </a:lnTo>
                  <a:lnTo>
                    <a:pt x="38" y="40"/>
                  </a:lnTo>
                  <a:lnTo>
                    <a:pt x="36" y="22"/>
                  </a:lnTo>
                  <a:lnTo>
                    <a:pt x="34" y="14"/>
                  </a:lnTo>
                  <a:lnTo>
                    <a:pt x="28" y="6"/>
                  </a:lnTo>
                  <a:lnTo>
                    <a:pt x="24" y="4"/>
                  </a:lnTo>
                  <a:lnTo>
                    <a:pt x="20" y="0"/>
                  </a:lnTo>
                  <a:lnTo>
                    <a:pt x="18" y="6"/>
                  </a:lnTo>
                  <a:lnTo>
                    <a:pt x="18" y="12"/>
                  </a:lnTo>
                  <a:lnTo>
                    <a:pt x="14" y="10"/>
                  </a:lnTo>
                  <a:lnTo>
                    <a:pt x="14" y="14"/>
                  </a:lnTo>
                  <a:lnTo>
                    <a:pt x="10" y="14"/>
                  </a:lnTo>
                  <a:lnTo>
                    <a:pt x="10" y="8"/>
                  </a:lnTo>
                  <a:lnTo>
                    <a:pt x="4" y="4"/>
                  </a:lnTo>
                  <a:lnTo>
                    <a:pt x="0" y="6"/>
                  </a:lnTo>
                  <a:lnTo>
                    <a:pt x="0" y="14"/>
                  </a:lnTo>
                  <a:lnTo>
                    <a:pt x="0" y="24"/>
                  </a:lnTo>
                  <a:lnTo>
                    <a:pt x="2" y="24"/>
                  </a:lnTo>
                  <a:lnTo>
                    <a:pt x="4" y="34"/>
                  </a:lnTo>
                  <a:lnTo>
                    <a:pt x="6" y="42"/>
                  </a:lnTo>
                  <a:lnTo>
                    <a:pt x="12" y="48"/>
                  </a:lnTo>
                  <a:lnTo>
                    <a:pt x="12" y="52"/>
                  </a:lnTo>
                  <a:lnTo>
                    <a:pt x="12" y="56"/>
                  </a:lnTo>
                  <a:lnTo>
                    <a:pt x="16" y="58"/>
                  </a:lnTo>
                  <a:lnTo>
                    <a:pt x="20" y="60"/>
                  </a:lnTo>
                  <a:lnTo>
                    <a:pt x="26" y="68"/>
                  </a:lnTo>
                  <a:lnTo>
                    <a:pt x="32" y="72"/>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8" name="Google Shape;458;p28"/>
            <p:cNvSpPr/>
            <p:nvPr/>
          </p:nvSpPr>
          <p:spPr>
            <a:xfrm>
              <a:off x="5209383" y="3248187"/>
              <a:ext cx="75773" cy="210309"/>
            </a:xfrm>
            <a:custGeom>
              <a:avLst/>
              <a:gdLst/>
              <a:ahLst/>
              <a:cxnLst/>
              <a:rect l="l" t="t" r="r" b="b"/>
              <a:pathLst>
                <a:path w="42" h="118" extrusionOk="0">
                  <a:moveTo>
                    <a:pt x="30" y="74"/>
                  </a:moveTo>
                  <a:lnTo>
                    <a:pt x="30" y="74"/>
                  </a:lnTo>
                  <a:lnTo>
                    <a:pt x="28" y="72"/>
                  </a:lnTo>
                  <a:lnTo>
                    <a:pt x="22" y="72"/>
                  </a:lnTo>
                  <a:lnTo>
                    <a:pt x="22" y="70"/>
                  </a:lnTo>
                  <a:lnTo>
                    <a:pt x="24" y="70"/>
                  </a:lnTo>
                  <a:lnTo>
                    <a:pt x="24" y="68"/>
                  </a:lnTo>
                  <a:lnTo>
                    <a:pt x="24" y="66"/>
                  </a:lnTo>
                  <a:lnTo>
                    <a:pt x="20" y="62"/>
                  </a:lnTo>
                  <a:lnTo>
                    <a:pt x="22" y="58"/>
                  </a:lnTo>
                  <a:lnTo>
                    <a:pt x="22" y="54"/>
                  </a:lnTo>
                  <a:lnTo>
                    <a:pt x="18" y="46"/>
                  </a:lnTo>
                  <a:lnTo>
                    <a:pt x="20" y="44"/>
                  </a:lnTo>
                  <a:lnTo>
                    <a:pt x="18" y="42"/>
                  </a:lnTo>
                  <a:lnTo>
                    <a:pt x="18" y="38"/>
                  </a:lnTo>
                  <a:lnTo>
                    <a:pt x="20" y="32"/>
                  </a:lnTo>
                  <a:lnTo>
                    <a:pt x="22" y="24"/>
                  </a:lnTo>
                  <a:lnTo>
                    <a:pt x="22" y="18"/>
                  </a:lnTo>
                  <a:lnTo>
                    <a:pt x="18" y="6"/>
                  </a:lnTo>
                  <a:lnTo>
                    <a:pt x="16" y="6"/>
                  </a:lnTo>
                  <a:lnTo>
                    <a:pt x="18" y="4"/>
                  </a:lnTo>
                  <a:lnTo>
                    <a:pt x="8" y="0"/>
                  </a:lnTo>
                  <a:lnTo>
                    <a:pt x="10" y="4"/>
                  </a:lnTo>
                  <a:lnTo>
                    <a:pt x="12" y="6"/>
                  </a:lnTo>
                  <a:lnTo>
                    <a:pt x="14" y="8"/>
                  </a:lnTo>
                  <a:lnTo>
                    <a:pt x="14" y="12"/>
                  </a:lnTo>
                  <a:lnTo>
                    <a:pt x="14" y="14"/>
                  </a:lnTo>
                  <a:lnTo>
                    <a:pt x="14" y="16"/>
                  </a:lnTo>
                  <a:lnTo>
                    <a:pt x="16" y="18"/>
                  </a:lnTo>
                  <a:lnTo>
                    <a:pt x="14" y="20"/>
                  </a:lnTo>
                  <a:lnTo>
                    <a:pt x="12" y="24"/>
                  </a:lnTo>
                  <a:lnTo>
                    <a:pt x="8" y="26"/>
                  </a:lnTo>
                  <a:lnTo>
                    <a:pt x="8" y="28"/>
                  </a:lnTo>
                  <a:lnTo>
                    <a:pt x="8" y="30"/>
                  </a:lnTo>
                  <a:lnTo>
                    <a:pt x="8" y="38"/>
                  </a:lnTo>
                  <a:lnTo>
                    <a:pt x="8" y="40"/>
                  </a:lnTo>
                  <a:lnTo>
                    <a:pt x="10" y="40"/>
                  </a:lnTo>
                  <a:lnTo>
                    <a:pt x="12" y="42"/>
                  </a:lnTo>
                  <a:lnTo>
                    <a:pt x="12" y="44"/>
                  </a:lnTo>
                  <a:lnTo>
                    <a:pt x="10" y="46"/>
                  </a:lnTo>
                  <a:lnTo>
                    <a:pt x="4" y="50"/>
                  </a:lnTo>
                  <a:lnTo>
                    <a:pt x="2" y="54"/>
                  </a:lnTo>
                  <a:lnTo>
                    <a:pt x="2" y="60"/>
                  </a:lnTo>
                  <a:lnTo>
                    <a:pt x="2" y="64"/>
                  </a:lnTo>
                  <a:lnTo>
                    <a:pt x="0" y="68"/>
                  </a:lnTo>
                  <a:lnTo>
                    <a:pt x="2" y="76"/>
                  </a:lnTo>
                  <a:lnTo>
                    <a:pt x="6" y="78"/>
                  </a:lnTo>
                  <a:lnTo>
                    <a:pt x="8" y="80"/>
                  </a:lnTo>
                  <a:lnTo>
                    <a:pt x="8" y="84"/>
                  </a:lnTo>
                  <a:lnTo>
                    <a:pt x="8" y="86"/>
                  </a:lnTo>
                  <a:lnTo>
                    <a:pt x="10" y="86"/>
                  </a:lnTo>
                  <a:lnTo>
                    <a:pt x="18" y="82"/>
                  </a:lnTo>
                  <a:lnTo>
                    <a:pt x="20" y="84"/>
                  </a:lnTo>
                  <a:lnTo>
                    <a:pt x="20" y="88"/>
                  </a:lnTo>
                  <a:lnTo>
                    <a:pt x="20" y="94"/>
                  </a:lnTo>
                  <a:lnTo>
                    <a:pt x="20" y="98"/>
                  </a:lnTo>
                  <a:lnTo>
                    <a:pt x="18" y="102"/>
                  </a:lnTo>
                  <a:lnTo>
                    <a:pt x="20" y="104"/>
                  </a:lnTo>
                  <a:lnTo>
                    <a:pt x="26" y="112"/>
                  </a:lnTo>
                  <a:lnTo>
                    <a:pt x="30" y="114"/>
                  </a:lnTo>
                  <a:lnTo>
                    <a:pt x="30" y="116"/>
                  </a:lnTo>
                  <a:lnTo>
                    <a:pt x="32" y="118"/>
                  </a:lnTo>
                  <a:lnTo>
                    <a:pt x="36" y="116"/>
                  </a:lnTo>
                  <a:lnTo>
                    <a:pt x="36" y="114"/>
                  </a:lnTo>
                  <a:lnTo>
                    <a:pt x="36" y="112"/>
                  </a:lnTo>
                  <a:lnTo>
                    <a:pt x="34" y="106"/>
                  </a:lnTo>
                  <a:lnTo>
                    <a:pt x="34" y="102"/>
                  </a:lnTo>
                  <a:lnTo>
                    <a:pt x="36" y="100"/>
                  </a:lnTo>
                  <a:lnTo>
                    <a:pt x="40" y="102"/>
                  </a:lnTo>
                  <a:lnTo>
                    <a:pt x="42" y="100"/>
                  </a:lnTo>
                  <a:lnTo>
                    <a:pt x="42" y="98"/>
                  </a:lnTo>
                  <a:lnTo>
                    <a:pt x="42" y="94"/>
                  </a:lnTo>
                  <a:lnTo>
                    <a:pt x="42" y="90"/>
                  </a:lnTo>
                  <a:lnTo>
                    <a:pt x="42" y="88"/>
                  </a:lnTo>
                  <a:lnTo>
                    <a:pt x="42" y="84"/>
                  </a:lnTo>
                  <a:lnTo>
                    <a:pt x="38" y="80"/>
                  </a:lnTo>
                  <a:lnTo>
                    <a:pt x="34" y="80"/>
                  </a:lnTo>
                  <a:lnTo>
                    <a:pt x="32" y="78"/>
                  </a:lnTo>
                  <a:lnTo>
                    <a:pt x="32" y="76"/>
                  </a:lnTo>
                  <a:lnTo>
                    <a:pt x="30" y="74"/>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9" name="Google Shape;459;p28"/>
            <p:cNvSpPr/>
            <p:nvPr/>
          </p:nvSpPr>
          <p:spPr>
            <a:xfrm>
              <a:off x="5438250" y="3337878"/>
              <a:ext cx="168557" cy="371134"/>
            </a:xfrm>
            <a:custGeom>
              <a:avLst/>
              <a:gdLst/>
              <a:ahLst/>
              <a:cxnLst/>
              <a:rect l="l" t="t" r="r" b="b"/>
              <a:pathLst>
                <a:path w="94" h="208" extrusionOk="0">
                  <a:moveTo>
                    <a:pt x="78" y="0"/>
                  </a:moveTo>
                  <a:lnTo>
                    <a:pt x="78" y="0"/>
                  </a:lnTo>
                  <a:lnTo>
                    <a:pt x="74" y="12"/>
                  </a:lnTo>
                  <a:lnTo>
                    <a:pt x="72" y="26"/>
                  </a:lnTo>
                  <a:lnTo>
                    <a:pt x="66" y="26"/>
                  </a:lnTo>
                  <a:lnTo>
                    <a:pt x="62" y="28"/>
                  </a:lnTo>
                  <a:lnTo>
                    <a:pt x="62" y="30"/>
                  </a:lnTo>
                  <a:lnTo>
                    <a:pt x="64" y="30"/>
                  </a:lnTo>
                  <a:lnTo>
                    <a:pt x="64" y="36"/>
                  </a:lnTo>
                  <a:lnTo>
                    <a:pt x="60" y="36"/>
                  </a:lnTo>
                  <a:lnTo>
                    <a:pt x="60" y="38"/>
                  </a:lnTo>
                  <a:lnTo>
                    <a:pt x="58" y="44"/>
                  </a:lnTo>
                  <a:lnTo>
                    <a:pt x="56" y="44"/>
                  </a:lnTo>
                  <a:lnTo>
                    <a:pt x="56" y="42"/>
                  </a:lnTo>
                  <a:lnTo>
                    <a:pt x="52" y="42"/>
                  </a:lnTo>
                  <a:lnTo>
                    <a:pt x="52" y="48"/>
                  </a:lnTo>
                  <a:lnTo>
                    <a:pt x="52" y="52"/>
                  </a:lnTo>
                  <a:lnTo>
                    <a:pt x="50" y="52"/>
                  </a:lnTo>
                  <a:lnTo>
                    <a:pt x="48" y="50"/>
                  </a:lnTo>
                  <a:lnTo>
                    <a:pt x="46" y="50"/>
                  </a:lnTo>
                  <a:lnTo>
                    <a:pt x="42" y="56"/>
                  </a:lnTo>
                  <a:lnTo>
                    <a:pt x="40" y="56"/>
                  </a:lnTo>
                  <a:lnTo>
                    <a:pt x="36" y="56"/>
                  </a:lnTo>
                  <a:lnTo>
                    <a:pt x="34" y="54"/>
                  </a:lnTo>
                  <a:lnTo>
                    <a:pt x="34" y="58"/>
                  </a:lnTo>
                  <a:lnTo>
                    <a:pt x="20" y="66"/>
                  </a:lnTo>
                  <a:lnTo>
                    <a:pt x="14" y="70"/>
                  </a:lnTo>
                  <a:lnTo>
                    <a:pt x="10" y="78"/>
                  </a:lnTo>
                  <a:lnTo>
                    <a:pt x="10" y="82"/>
                  </a:lnTo>
                  <a:lnTo>
                    <a:pt x="10" y="88"/>
                  </a:lnTo>
                  <a:lnTo>
                    <a:pt x="14" y="98"/>
                  </a:lnTo>
                  <a:lnTo>
                    <a:pt x="18" y="110"/>
                  </a:lnTo>
                  <a:lnTo>
                    <a:pt x="18" y="114"/>
                  </a:lnTo>
                  <a:lnTo>
                    <a:pt x="18" y="120"/>
                  </a:lnTo>
                  <a:lnTo>
                    <a:pt x="12" y="124"/>
                  </a:lnTo>
                  <a:lnTo>
                    <a:pt x="8" y="128"/>
                  </a:lnTo>
                  <a:lnTo>
                    <a:pt x="8" y="132"/>
                  </a:lnTo>
                  <a:lnTo>
                    <a:pt x="8" y="136"/>
                  </a:lnTo>
                  <a:lnTo>
                    <a:pt x="2" y="140"/>
                  </a:lnTo>
                  <a:lnTo>
                    <a:pt x="0" y="148"/>
                  </a:lnTo>
                  <a:lnTo>
                    <a:pt x="0" y="152"/>
                  </a:lnTo>
                  <a:lnTo>
                    <a:pt x="0" y="162"/>
                  </a:lnTo>
                  <a:lnTo>
                    <a:pt x="8" y="182"/>
                  </a:lnTo>
                  <a:lnTo>
                    <a:pt x="12" y="190"/>
                  </a:lnTo>
                  <a:lnTo>
                    <a:pt x="14" y="198"/>
                  </a:lnTo>
                  <a:lnTo>
                    <a:pt x="20" y="202"/>
                  </a:lnTo>
                  <a:lnTo>
                    <a:pt x="28" y="208"/>
                  </a:lnTo>
                  <a:lnTo>
                    <a:pt x="30" y="208"/>
                  </a:lnTo>
                  <a:lnTo>
                    <a:pt x="32" y="208"/>
                  </a:lnTo>
                  <a:lnTo>
                    <a:pt x="42" y="204"/>
                  </a:lnTo>
                  <a:lnTo>
                    <a:pt x="46" y="202"/>
                  </a:lnTo>
                  <a:lnTo>
                    <a:pt x="50" y="198"/>
                  </a:lnTo>
                  <a:lnTo>
                    <a:pt x="52" y="192"/>
                  </a:lnTo>
                  <a:lnTo>
                    <a:pt x="54" y="186"/>
                  </a:lnTo>
                  <a:lnTo>
                    <a:pt x="56" y="174"/>
                  </a:lnTo>
                  <a:lnTo>
                    <a:pt x="64" y="152"/>
                  </a:lnTo>
                  <a:lnTo>
                    <a:pt x="68" y="140"/>
                  </a:lnTo>
                  <a:lnTo>
                    <a:pt x="72" y="130"/>
                  </a:lnTo>
                  <a:lnTo>
                    <a:pt x="70" y="122"/>
                  </a:lnTo>
                  <a:lnTo>
                    <a:pt x="70" y="118"/>
                  </a:lnTo>
                  <a:lnTo>
                    <a:pt x="80" y="102"/>
                  </a:lnTo>
                  <a:lnTo>
                    <a:pt x="82" y="90"/>
                  </a:lnTo>
                  <a:lnTo>
                    <a:pt x="82" y="86"/>
                  </a:lnTo>
                  <a:lnTo>
                    <a:pt x="82" y="84"/>
                  </a:lnTo>
                  <a:lnTo>
                    <a:pt x="84" y="80"/>
                  </a:lnTo>
                  <a:lnTo>
                    <a:pt x="86" y="74"/>
                  </a:lnTo>
                  <a:lnTo>
                    <a:pt x="86" y="72"/>
                  </a:lnTo>
                  <a:lnTo>
                    <a:pt x="88" y="70"/>
                  </a:lnTo>
                  <a:lnTo>
                    <a:pt x="88" y="66"/>
                  </a:lnTo>
                  <a:lnTo>
                    <a:pt x="82" y="50"/>
                  </a:lnTo>
                  <a:lnTo>
                    <a:pt x="88" y="50"/>
                  </a:lnTo>
                  <a:lnTo>
                    <a:pt x="88" y="56"/>
                  </a:lnTo>
                  <a:lnTo>
                    <a:pt x="92" y="56"/>
                  </a:lnTo>
                  <a:lnTo>
                    <a:pt x="92" y="52"/>
                  </a:lnTo>
                  <a:lnTo>
                    <a:pt x="92" y="50"/>
                  </a:lnTo>
                  <a:lnTo>
                    <a:pt x="94" y="50"/>
                  </a:lnTo>
                  <a:lnTo>
                    <a:pt x="92" y="30"/>
                  </a:lnTo>
                  <a:lnTo>
                    <a:pt x="92" y="18"/>
                  </a:lnTo>
                  <a:lnTo>
                    <a:pt x="88" y="10"/>
                  </a:lnTo>
                  <a:lnTo>
                    <a:pt x="88" y="8"/>
                  </a:lnTo>
                  <a:lnTo>
                    <a:pt x="86" y="8"/>
                  </a:lnTo>
                  <a:lnTo>
                    <a:pt x="82" y="10"/>
                  </a:lnTo>
                  <a:lnTo>
                    <a:pt x="78"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0" name="Google Shape;460;p28"/>
            <p:cNvSpPr/>
            <p:nvPr/>
          </p:nvSpPr>
          <p:spPr>
            <a:xfrm>
              <a:off x="4952682" y="1762104"/>
              <a:ext cx="68041" cy="61856"/>
            </a:xfrm>
            <a:custGeom>
              <a:avLst/>
              <a:gdLst/>
              <a:ahLst/>
              <a:cxnLst/>
              <a:rect l="l" t="t" r="r" b="b"/>
              <a:pathLst>
                <a:path w="38" h="34" extrusionOk="0">
                  <a:moveTo>
                    <a:pt x="2" y="14"/>
                  </a:moveTo>
                  <a:lnTo>
                    <a:pt x="2" y="14"/>
                  </a:lnTo>
                  <a:lnTo>
                    <a:pt x="2" y="18"/>
                  </a:lnTo>
                  <a:lnTo>
                    <a:pt x="2" y="22"/>
                  </a:lnTo>
                  <a:lnTo>
                    <a:pt x="0" y="26"/>
                  </a:lnTo>
                  <a:lnTo>
                    <a:pt x="2" y="28"/>
                  </a:lnTo>
                  <a:lnTo>
                    <a:pt x="4" y="32"/>
                  </a:lnTo>
                  <a:lnTo>
                    <a:pt x="6" y="34"/>
                  </a:lnTo>
                  <a:lnTo>
                    <a:pt x="18" y="32"/>
                  </a:lnTo>
                  <a:lnTo>
                    <a:pt x="20" y="32"/>
                  </a:lnTo>
                  <a:lnTo>
                    <a:pt x="22" y="28"/>
                  </a:lnTo>
                  <a:lnTo>
                    <a:pt x="24" y="28"/>
                  </a:lnTo>
                  <a:lnTo>
                    <a:pt x="26" y="26"/>
                  </a:lnTo>
                  <a:lnTo>
                    <a:pt x="26" y="24"/>
                  </a:lnTo>
                  <a:lnTo>
                    <a:pt x="30" y="24"/>
                  </a:lnTo>
                  <a:lnTo>
                    <a:pt x="32" y="24"/>
                  </a:lnTo>
                  <a:lnTo>
                    <a:pt x="34" y="24"/>
                  </a:lnTo>
                  <a:lnTo>
                    <a:pt x="36" y="24"/>
                  </a:lnTo>
                  <a:lnTo>
                    <a:pt x="36" y="22"/>
                  </a:lnTo>
                  <a:lnTo>
                    <a:pt x="36" y="18"/>
                  </a:lnTo>
                  <a:lnTo>
                    <a:pt x="38" y="18"/>
                  </a:lnTo>
                  <a:lnTo>
                    <a:pt x="34" y="14"/>
                  </a:lnTo>
                  <a:lnTo>
                    <a:pt x="36" y="10"/>
                  </a:lnTo>
                  <a:lnTo>
                    <a:pt x="36" y="6"/>
                  </a:lnTo>
                  <a:lnTo>
                    <a:pt x="34" y="4"/>
                  </a:lnTo>
                  <a:lnTo>
                    <a:pt x="32" y="0"/>
                  </a:lnTo>
                  <a:lnTo>
                    <a:pt x="18" y="4"/>
                  </a:lnTo>
                  <a:lnTo>
                    <a:pt x="14" y="10"/>
                  </a:lnTo>
                  <a:lnTo>
                    <a:pt x="8" y="8"/>
                  </a:lnTo>
                  <a:lnTo>
                    <a:pt x="2" y="14"/>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1" name="Google Shape;461;p28"/>
            <p:cNvSpPr/>
            <p:nvPr/>
          </p:nvSpPr>
          <p:spPr>
            <a:xfrm>
              <a:off x="4618661" y="1508496"/>
              <a:ext cx="15464" cy="27835"/>
            </a:xfrm>
            <a:custGeom>
              <a:avLst/>
              <a:gdLst/>
              <a:ahLst/>
              <a:cxnLst/>
              <a:rect l="l" t="t" r="r" b="b"/>
              <a:pathLst>
                <a:path w="8" h="16" extrusionOk="0">
                  <a:moveTo>
                    <a:pt x="2" y="10"/>
                  </a:moveTo>
                  <a:lnTo>
                    <a:pt x="2" y="10"/>
                  </a:lnTo>
                  <a:lnTo>
                    <a:pt x="0" y="8"/>
                  </a:lnTo>
                  <a:lnTo>
                    <a:pt x="2" y="6"/>
                  </a:lnTo>
                  <a:lnTo>
                    <a:pt x="2" y="2"/>
                  </a:lnTo>
                  <a:lnTo>
                    <a:pt x="4" y="0"/>
                  </a:lnTo>
                  <a:lnTo>
                    <a:pt x="6" y="4"/>
                  </a:lnTo>
                  <a:lnTo>
                    <a:pt x="8" y="6"/>
                  </a:lnTo>
                  <a:lnTo>
                    <a:pt x="8" y="8"/>
                  </a:lnTo>
                  <a:lnTo>
                    <a:pt x="6" y="14"/>
                  </a:lnTo>
                  <a:lnTo>
                    <a:pt x="8" y="16"/>
                  </a:lnTo>
                  <a:lnTo>
                    <a:pt x="2" y="14"/>
                  </a:lnTo>
                  <a:lnTo>
                    <a:pt x="2" y="12"/>
                  </a:lnTo>
                  <a:lnTo>
                    <a:pt x="2" y="1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2" name="Google Shape;462;p28"/>
            <p:cNvSpPr/>
            <p:nvPr/>
          </p:nvSpPr>
          <p:spPr>
            <a:xfrm>
              <a:off x="4958868" y="1290454"/>
              <a:ext cx="129897" cy="98969"/>
            </a:xfrm>
            <a:custGeom>
              <a:avLst/>
              <a:gdLst/>
              <a:ahLst/>
              <a:cxnLst/>
              <a:rect l="l" t="t" r="r" b="b"/>
              <a:pathLst>
                <a:path w="72" h="56" extrusionOk="0">
                  <a:moveTo>
                    <a:pt x="0" y="26"/>
                  </a:moveTo>
                  <a:lnTo>
                    <a:pt x="0" y="26"/>
                  </a:lnTo>
                  <a:lnTo>
                    <a:pt x="10" y="34"/>
                  </a:lnTo>
                  <a:lnTo>
                    <a:pt x="12" y="36"/>
                  </a:lnTo>
                  <a:lnTo>
                    <a:pt x="18" y="38"/>
                  </a:lnTo>
                  <a:lnTo>
                    <a:pt x="24" y="38"/>
                  </a:lnTo>
                  <a:lnTo>
                    <a:pt x="28" y="50"/>
                  </a:lnTo>
                  <a:lnTo>
                    <a:pt x="34" y="50"/>
                  </a:lnTo>
                  <a:lnTo>
                    <a:pt x="44" y="52"/>
                  </a:lnTo>
                  <a:lnTo>
                    <a:pt x="46" y="54"/>
                  </a:lnTo>
                  <a:lnTo>
                    <a:pt x="46" y="56"/>
                  </a:lnTo>
                  <a:lnTo>
                    <a:pt x="52" y="52"/>
                  </a:lnTo>
                  <a:lnTo>
                    <a:pt x="58" y="52"/>
                  </a:lnTo>
                  <a:lnTo>
                    <a:pt x="60" y="50"/>
                  </a:lnTo>
                  <a:lnTo>
                    <a:pt x="60" y="48"/>
                  </a:lnTo>
                  <a:lnTo>
                    <a:pt x="66" y="48"/>
                  </a:lnTo>
                  <a:lnTo>
                    <a:pt x="66" y="40"/>
                  </a:lnTo>
                  <a:lnTo>
                    <a:pt x="66" y="34"/>
                  </a:lnTo>
                  <a:lnTo>
                    <a:pt x="70" y="28"/>
                  </a:lnTo>
                  <a:lnTo>
                    <a:pt x="72" y="26"/>
                  </a:lnTo>
                  <a:lnTo>
                    <a:pt x="72" y="24"/>
                  </a:lnTo>
                  <a:lnTo>
                    <a:pt x="72" y="22"/>
                  </a:lnTo>
                  <a:lnTo>
                    <a:pt x="66" y="20"/>
                  </a:lnTo>
                  <a:lnTo>
                    <a:pt x="60" y="16"/>
                  </a:lnTo>
                  <a:lnTo>
                    <a:pt x="58" y="14"/>
                  </a:lnTo>
                  <a:lnTo>
                    <a:pt x="54" y="14"/>
                  </a:lnTo>
                  <a:lnTo>
                    <a:pt x="50" y="10"/>
                  </a:lnTo>
                  <a:lnTo>
                    <a:pt x="50" y="8"/>
                  </a:lnTo>
                  <a:lnTo>
                    <a:pt x="44" y="8"/>
                  </a:lnTo>
                  <a:lnTo>
                    <a:pt x="40" y="8"/>
                  </a:lnTo>
                  <a:lnTo>
                    <a:pt x="36" y="6"/>
                  </a:lnTo>
                  <a:lnTo>
                    <a:pt x="26" y="4"/>
                  </a:lnTo>
                  <a:lnTo>
                    <a:pt x="18" y="0"/>
                  </a:lnTo>
                  <a:lnTo>
                    <a:pt x="12" y="0"/>
                  </a:lnTo>
                  <a:lnTo>
                    <a:pt x="6" y="2"/>
                  </a:lnTo>
                  <a:lnTo>
                    <a:pt x="2" y="4"/>
                  </a:lnTo>
                  <a:lnTo>
                    <a:pt x="2" y="10"/>
                  </a:lnTo>
                  <a:lnTo>
                    <a:pt x="2" y="16"/>
                  </a:lnTo>
                  <a:lnTo>
                    <a:pt x="2" y="26"/>
                  </a:lnTo>
                  <a:lnTo>
                    <a:pt x="0" y="26"/>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3" name="Google Shape;463;p28"/>
            <p:cNvSpPr/>
            <p:nvPr/>
          </p:nvSpPr>
          <p:spPr>
            <a:xfrm>
              <a:off x="4675878" y="2037362"/>
              <a:ext cx="380413" cy="397423"/>
            </a:xfrm>
            <a:custGeom>
              <a:avLst/>
              <a:gdLst/>
              <a:ahLst/>
              <a:cxnLst/>
              <a:rect l="l" t="t" r="r" b="b"/>
              <a:pathLst>
                <a:path w="212" h="222" extrusionOk="0">
                  <a:moveTo>
                    <a:pt x="38" y="0"/>
                  </a:moveTo>
                  <a:lnTo>
                    <a:pt x="34" y="6"/>
                  </a:lnTo>
                  <a:lnTo>
                    <a:pt x="34" y="10"/>
                  </a:lnTo>
                  <a:lnTo>
                    <a:pt x="34" y="12"/>
                  </a:lnTo>
                  <a:lnTo>
                    <a:pt x="32" y="14"/>
                  </a:lnTo>
                  <a:lnTo>
                    <a:pt x="28" y="18"/>
                  </a:lnTo>
                  <a:lnTo>
                    <a:pt x="24" y="20"/>
                  </a:lnTo>
                  <a:lnTo>
                    <a:pt x="20" y="22"/>
                  </a:lnTo>
                  <a:lnTo>
                    <a:pt x="18" y="22"/>
                  </a:lnTo>
                  <a:lnTo>
                    <a:pt x="18" y="26"/>
                  </a:lnTo>
                  <a:lnTo>
                    <a:pt x="18" y="34"/>
                  </a:lnTo>
                  <a:lnTo>
                    <a:pt x="18" y="36"/>
                  </a:lnTo>
                  <a:lnTo>
                    <a:pt x="18" y="38"/>
                  </a:lnTo>
                  <a:lnTo>
                    <a:pt x="16" y="40"/>
                  </a:lnTo>
                  <a:lnTo>
                    <a:pt x="14" y="44"/>
                  </a:lnTo>
                  <a:lnTo>
                    <a:pt x="10" y="46"/>
                  </a:lnTo>
                  <a:lnTo>
                    <a:pt x="6" y="48"/>
                  </a:lnTo>
                  <a:lnTo>
                    <a:pt x="6" y="50"/>
                  </a:lnTo>
                  <a:lnTo>
                    <a:pt x="8" y="50"/>
                  </a:lnTo>
                  <a:lnTo>
                    <a:pt x="8" y="52"/>
                  </a:lnTo>
                  <a:lnTo>
                    <a:pt x="8" y="78"/>
                  </a:lnTo>
                  <a:lnTo>
                    <a:pt x="12" y="84"/>
                  </a:lnTo>
                  <a:lnTo>
                    <a:pt x="8" y="86"/>
                  </a:lnTo>
                  <a:lnTo>
                    <a:pt x="8" y="88"/>
                  </a:lnTo>
                  <a:lnTo>
                    <a:pt x="8" y="90"/>
                  </a:lnTo>
                  <a:lnTo>
                    <a:pt x="8" y="92"/>
                  </a:lnTo>
                  <a:lnTo>
                    <a:pt x="8" y="98"/>
                  </a:lnTo>
                  <a:lnTo>
                    <a:pt x="8" y="108"/>
                  </a:lnTo>
                  <a:lnTo>
                    <a:pt x="6" y="112"/>
                  </a:lnTo>
                  <a:lnTo>
                    <a:pt x="4" y="114"/>
                  </a:lnTo>
                  <a:lnTo>
                    <a:pt x="0" y="116"/>
                  </a:lnTo>
                  <a:lnTo>
                    <a:pt x="4" y="120"/>
                  </a:lnTo>
                  <a:lnTo>
                    <a:pt x="6" y="126"/>
                  </a:lnTo>
                  <a:lnTo>
                    <a:pt x="10" y="130"/>
                  </a:lnTo>
                  <a:lnTo>
                    <a:pt x="12" y="134"/>
                  </a:lnTo>
                  <a:lnTo>
                    <a:pt x="12" y="138"/>
                  </a:lnTo>
                  <a:lnTo>
                    <a:pt x="14" y="144"/>
                  </a:lnTo>
                  <a:lnTo>
                    <a:pt x="18" y="146"/>
                  </a:lnTo>
                  <a:lnTo>
                    <a:pt x="26" y="148"/>
                  </a:lnTo>
                  <a:lnTo>
                    <a:pt x="30" y="150"/>
                  </a:lnTo>
                  <a:lnTo>
                    <a:pt x="30" y="152"/>
                  </a:lnTo>
                  <a:lnTo>
                    <a:pt x="32" y="152"/>
                  </a:lnTo>
                  <a:lnTo>
                    <a:pt x="36" y="156"/>
                  </a:lnTo>
                  <a:lnTo>
                    <a:pt x="38" y="158"/>
                  </a:lnTo>
                  <a:lnTo>
                    <a:pt x="68" y="176"/>
                  </a:lnTo>
                  <a:lnTo>
                    <a:pt x="70" y="172"/>
                  </a:lnTo>
                  <a:lnTo>
                    <a:pt x="80" y="166"/>
                  </a:lnTo>
                  <a:lnTo>
                    <a:pt x="92" y="158"/>
                  </a:lnTo>
                  <a:lnTo>
                    <a:pt x="200" y="222"/>
                  </a:lnTo>
                  <a:lnTo>
                    <a:pt x="200" y="210"/>
                  </a:lnTo>
                  <a:lnTo>
                    <a:pt x="212" y="210"/>
                  </a:lnTo>
                  <a:lnTo>
                    <a:pt x="210" y="180"/>
                  </a:lnTo>
                  <a:lnTo>
                    <a:pt x="210" y="68"/>
                  </a:lnTo>
                  <a:lnTo>
                    <a:pt x="208" y="64"/>
                  </a:lnTo>
                  <a:lnTo>
                    <a:pt x="206" y="62"/>
                  </a:lnTo>
                  <a:lnTo>
                    <a:pt x="206" y="56"/>
                  </a:lnTo>
                  <a:lnTo>
                    <a:pt x="206" y="50"/>
                  </a:lnTo>
                  <a:lnTo>
                    <a:pt x="208" y="46"/>
                  </a:lnTo>
                  <a:lnTo>
                    <a:pt x="210" y="44"/>
                  </a:lnTo>
                  <a:lnTo>
                    <a:pt x="208" y="42"/>
                  </a:lnTo>
                  <a:lnTo>
                    <a:pt x="206" y="36"/>
                  </a:lnTo>
                  <a:lnTo>
                    <a:pt x="204" y="30"/>
                  </a:lnTo>
                  <a:lnTo>
                    <a:pt x="204" y="28"/>
                  </a:lnTo>
                  <a:lnTo>
                    <a:pt x="196" y="22"/>
                  </a:lnTo>
                  <a:lnTo>
                    <a:pt x="190" y="22"/>
                  </a:lnTo>
                  <a:lnTo>
                    <a:pt x="182" y="22"/>
                  </a:lnTo>
                  <a:lnTo>
                    <a:pt x="180" y="14"/>
                  </a:lnTo>
                  <a:lnTo>
                    <a:pt x="162" y="8"/>
                  </a:lnTo>
                  <a:lnTo>
                    <a:pt x="156" y="10"/>
                  </a:lnTo>
                  <a:lnTo>
                    <a:pt x="150" y="16"/>
                  </a:lnTo>
                  <a:lnTo>
                    <a:pt x="140" y="26"/>
                  </a:lnTo>
                  <a:lnTo>
                    <a:pt x="146" y="32"/>
                  </a:lnTo>
                  <a:lnTo>
                    <a:pt x="146" y="36"/>
                  </a:lnTo>
                  <a:lnTo>
                    <a:pt x="146" y="40"/>
                  </a:lnTo>
                  <a:lnTo>
                    <a:pt x="132" y="50"/>
                  </a:lnTo>
                  <a:lnTo>
                    <a:pt x="126" y="44"/>
                  </a:lnTo>
                  <a:lnTo>
                    <a:pt x="118" y="42"/>
                  </a:lnTo>
                  <a:lnTo>
                    <a:pt x="110" y="40"/>
                  </a:lnTo>
                  <a:lnTo>
                    <a:pt x="102" y="38"/>
                  </a:lnTo>
                  <a:lnTo>
                    <a:pt x="94" y="36"/>
                  </a:lnTo>
                  <a:lnTo>
                    <a:pt x="90" y="32"/>
                  </a:lnTo>
                  <a:lnTo>
                    <a:pt x="86" y="26"/>
                  </a:lnTo>
                  <a:lnTo>
                    <a:pt x="82" y="20"/>
                  </a:lnTo>
                  <a:lnTo>
                    <a:pt x="78" y="16"/>
                  </a:lnTo>
                  <a:lnTo>
                    <a:pt x="70" y="14"/>
                  </a:lnTo>
                  <a:lnTo>
                    <a:pt x="64" y="14"/>
                  </a:lnTo>
                  <a:lnTo>
                    <a:pt x="58" y="14"/>
                  </a:lnTo>
                  <a:lnTo>
                    <a:pt x="48" y="12"/>
                  </a:lnTo>
                  <a:lnTo>
                    <a:pt x="48" y="8"/>
                  </a:lnTo>
                  <a:lnTo>
                    <a:pt x="44" y="8"/>
                  </a:lnTo>
                  <a:lnTo>
                    <a:pt x="38" y="6"/>
                  </a:lnTo>
                  <a:lnTo>
                    <a:pt x="38" y="4"/>
                  </a:lnTo>
                  <a:lnTo>
                    <a:pt x="38"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4" name="Google Shape;464;p28"/>
            <p:cNvSpPr/>
            <p:nvPr/>
          </p:nvSpPr>
          <p:spPr>
            <a:xfrm>
              <a:off x="4228971" y="2739424"/>
              <a:ext cx="97423" cy="132990"/>
            </a:xfrm>
            <a:custGeom>
              <a:avLst/>
              <a:gdLst/>
              <a:ahLst/>
              <a:cxnLst/>
              <a:rect l="l" t="t" r="r" b="b"/>
              <a:pathLst>
                <a:path w="54" h="74" extrusionOk="0">
                  <a:moveTo>
                    <a:pt x="0" y="34"/>
                  </a:moveTo>
                  <a:lnTo>
                    <a:pt x="0" y="34"/>
                  </a:lnTo>
                  <a:lnTo>
                    <a:pt x="2" y="40"/>
                  </a:lnTo>
                  <a:lnTo>
                    <a:pt x="6" y="44"/>
                  </a:lnTo>
                  <a:lnTo>
                    <a:pt x="10" y="46"/>
                  </a:lnTo>
                  <a:lnTo>
                    <a:pt x="18" y="50"/>
                  </a:lnTo>
                  <a:lnTo>
                    <a:pt x="32" y="66"/>
                  </a:lnTo>
                  <a:lnTo>
                    <a:pt x="40" y="72"/>
                  </a:lnTo>
                  <a:lnTo>
                    <a:pt x="46" y="74"/>
                  </a:lnTo>
                  <a:lnTo>
                    <a:pt x="52" y="74"/>
                  </a:lnTo>
                  <a:lnTo>
                    <a:pt x="50" y="68"/>
                  </a:lnTo>
                  <a:lnTo>
                    <a:pt x="50" y="64"/>
                  </a:lnTo>
                  <a:lnTo>
                    <a:pt x="48" y="62"/>
                  </a:lnTo>
                  <a:lnTo>
                    <a:pt x="50" y="62"/>
                  </a:lnTo>
                  <a:lnTo>
                    <a:pt x="52" y="58"/>
                  </a:lnTo>
                  <a:lnTo>
                    <a:pt x="54" y="54"/>
                  </a:lnTo>
                  <a:lnTo>
                    <a:pt x="54" y="50"/>
                  </a:lnTo>
                  <a:lnTo>
                    <a:pt x="52" y="50"/>
                  </a:lnTo>
                  <a:lnTo>
                    <a:pt x="50" y="48"/>
                  </a:lnTo>
                  <a:lnTo>
                    <a:pt x="48" y="44"/>
                  </a:lnTo>
                  <a:lnTo>
                    <a:pt x="46" y="38"/>
                  </a:lnTo>
                  <a:lnTo>
                    <a:pt x="44" y="36"/>
                  </a:lnTo>
                  <a:lnTo>
                    <a:pt x="36" y="32"/>
                  </a:lnTo>
                  <a:lnTo>
                    <a:pt x="36" y="30"/>
                  </a:lnTo>
                  <a:lnTo>
                    <a:pt x="42" y="24"/>
                  </a:lnTo>
                  <a:lnTo>
                    <a:pt x="42" y="22"/>
                  </a:lnTo>
                  <a:lnTo>
                    <a:pt x="42" y="18"/>
                  </a:lnTo>
                  <a:lnTo>
                    <a:pt x="40" y="14"/>
                  </a:lnTo>
                  <a:lnTo>
                    <a:pt x="38" y="12"/>
                  </a:lnTo>
                  <a:lnTo>
                    <a:pt x="36" y="14"/>
                  </a:lnTo>
                  <a:lnTo>
                    <a:pt x="30" y="22"/>
                  </a:lnTo>
                  <a:lnTo>
                    <a:pt x="28" y="18"/>
                  </a:lnTo>
                  <a:lnTo>
                    <a:pt x="30" y="14"/>
                  </a:lnTo>
                  <a:lnTo>
                    <a:pt x="30" y="12"/>
                  </a:lnTo>
                  <a:lnTo>
                    <a:pt x="30" y="8"/>
                  </a:lnTo>
                  <a:lnTo>
                    <a:pt x="26" y="0"/>
                  </a:lnTo>
                  <a:lnTo>
                    <a:pt x="26" y="2"/>
                  </a:lnTo>
                  <a:lnTo>
                    <a:pt x="24" y="4"/>
                  </a:lnTo>
                  <a:lnTo>
                    <a:pt x="20" y="4"/>
                  </a:lnTo>
                  <a:lnTo>
                    <a:pt x="18" y="4"/>
                  </a:lnTo>
                  <a:lnTo>
                    <a:pt x="18" y="6"/>
                  </a:lnTo>
                  <a:lnTo>
                    <a:pt x="18" y="8"/>
                  </a:lnTo>
                  <a:lnTo>
                    <a:pt x="16" y="10"/>
                  </a:lnTo>
                  <a:lnTo>
                    <a:pt x="12" y="12"/>
                  </a:lnTo>
                  <a:lnTo>
                    <a:pt x="12" y="14"/>
                  </a:lnTo>
                  <a:lnTo>
                    <a:pt x="6" y="22"/>
                  </a:lnTo>
                  <a:lnTo>
                    <a:pt x="2" y="30"/>
                  </a:lnTo>
                  <a:lnTo>
                    <a:pt x="0" y="34"/>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5" name="Google Shape;465;p28"/>
            <p:cNvSpPr/>
            <p:nvPr/>
          </p:nvSpPr>
          <p:spPr>
            <a:xfrm>
              <a:off x="5088765" y="3806435"/>
              <a:ext cx="41753" cy="38660"/>
            </a:xfrm>
            <a:custGeom>
              <a:avLst/>
              <a:gdLst/>
              <a:ahLst/>
              <a:cxnLst/>
              <a:rect l="l" t="t" r="r" b="b"/>
              <a:pathLst>
                <a:path w="24" h="22" extrusionOk="0">
                  <a:moveTo>
                    <a:pt x="12" y="20"/>
                  </a:moveTo>
                  <a:lnTo>
                    <a:pt x="12" y="20"/>
                  </a:lnTo>
                  <a:lnTo>
                    <a:pt x="14" y="16"/>
                  </a:lnTo>
                  <a:lnTo>
                    <a:pt x="18" y="14"/>
                  </a:lnTo>
                  <a:lnTo>
                    <a:pt x="22" y="14"/>
                  </a:lnTo>
                  <a:lnTo>
                    <a:pt x="24" y="12"/>
                  </a:lnTo>
                  <a:lnTo>
                    <a:pt x="24" y="10"/>
                  </a:lnTo>
                  <a:lnTo>
                    <a:pt x="22" y="6"/>
                  </a:lnTo>
                  <a:lnTo>
                    <a:pt x="18" y="2"/>
                  </a:lnTo>
                  <a:lnTo>
                    <a:pt x="16" y="0"/>
                  </a:lnTo>
                  <a:lnTo>
                    <a:pt x="8" y="4"/>
                  </a:lnTo>
                  <a:lnTo>
                    <a:pt x="6" y="6"/>
                  </a:lnTo>
                  <a:lnTo>
                    <a:pt x="4" y="6"/>
                  </a:lnTo>
                  <a:lnTo>
                    <a:pt x="0" y="10"/>
                  </a:lnTo>
                  <a:lnTo>
                    <a:pt x="0" y="12"/>
                  </a:lnTo>
                  <a:lnTo>
                    <a:pt x="2" y="12"/>
                  </a:lnTo>
                  <a:lnTo>
                    <a:pt x="4" y="16"/>
                  </a:lnTo>
                  <a:lnTo>
                    <a:pt x="4" y="20"/>
                  </a:lnTo>
                  <a:lnTo>
                    <a:pt x="6" y="20"/>
                  </a:lnTo>
                  <a:lnTo>
                    <a:pt x="8" y="22"/>
                  </a:lnTo>
                  <a:lnTo>
                    <a:pt x="10" y="20"/>
                  </a:lnTo>
                  <a:lnTo>
                    <a:pt x="12" y="2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6" name="Google Shape;466;p28"/>
            <p:cNvSpPr/>
            <p:nvPr/>
          </p:nvSpPr>
          <p:spPr>
            <a:xfrm>
              <a:off x="5277425" y="1998702"/>
              <a:ext cx="43299" cy="57217"/>
            </a:xfrm>
            <a:custGeom>
              <a:avLst/>
              <a:gdLst/>
              <a:ahLst/>
              <a:cxnLst/>
              <a:rect l="l" t="t" r="r" b="b"/>
              <a:pathLst>
                <a:path w="24" h="32" extrusionOk="0">
                  <a:moveTo>
                    <a:pt x="2" y="32"/>
                  </a:moveTo>
                  <a:lnTo>
                    <a:pt x="2" y="32"/>
                  </a:lnTo>
                  <a:lnTo>
                    <a:pt x="10" y="30"/>
                  </a:lnTo>
                  <a:lnTo>
                    <a:pt x="12" y="24"/>
                  </a:lnTo>
                  <a:lnTo>
                    <a:pt x="14" y="24"/>
                  </a:lnTo>
                  <a:lnTo>
                    <a:pt x="16" y="22"/>
                  </a:lnTo>
                  <a:lnTo>
                    <a:pt x="18" y="18"/>
                  </a:lnTo>
                  <a:lnTo>
                    <a:pt x="18" y="14"/>
                  </a:lnTo>
                  <a:lnTo>
                    <a:pt x="22" y="8"/>
                  </a:lnTo>
                  <a:lnTo>
                    <a:pt x="24" y="2"/>
                  </a:lnTo>
                  <a:lnTo>
                    <a:pt x="24" y="0"/>
                  </a:lnTo>
                  <a:lnTo>
                    <a:pt x="20" y="0"/>
                  </a:lnTo>
                  <a:lnTo>
                    <a:pt x="16" y="0"/>
                  </a:lnTo>
                  <a:lnTo>
                    <a:pt x="14" y="0"/>
                  </a:lnTo>
                  <a:lnTo>
                    <a:pt x="12" y="2"/>
                  </a:lnTo>
                  <a:lnTo>
                    <a:pt x="10" y="6"/>
                  </a:lnTo>
                  <a:lnTo>
                    <a:pt x="8" y="12"/>
                  </a:lnTo>
                  <a:lnTo>
                    <a:pt x="6" y="18"/>
                  </a:lnTo>
                  <a:lnTo>
                    <a:pt x="0" y="26"/>
                  </a:lnTo>
                  <a:lnTo>
                    <a:pt x="0" y="28"/>
                  </a:lnTo>
                  <a:lnTo>
                    <a:pt x="0" y="30"/>
                  </a:lnTo>
                  <a:lnTo>
                    <a:pt x="2" y="32"/>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7" name="Google Shape;467;p28"/>
            <p:cNvSpPr/>
            <p:nvPr/>
          </p:nvSpPr>
          <p:spPr>
            <a:xfrm>
              <a:off x="4963507" y="1228599"/>
              <a:ext cx="171650" cy="100516"/>
            </a:xfrm>
            <a:custGeom>
              <a:avLst/>
              <a:gdLst/>
              <a:ahLst/>
              <a:cxnLst/>
              <a:rect l="l" t="t" r="r" b="b"/>
              <a:pathLst>
                <a:path w="96" h="56" extrusionOk="0">
                  <a:moveTo>
                    <a:pt x="40" y="2"/>
                  </a:moveTo>
                  <a:lnTo>
                    <a:pt x="40" y="2"/>
                  </a:lnTo>
                  <a:lnTo>
                    <a:pt x="38" y="12"/>
                  </a:lnTo>
                  <a:lnTo>
                    <a:pt x="36" y="20"/>
                  </a:lnTo>
                  <a:lnTo>
                    <a:pt x="30" y="20"/>
                  </a:lnTo>
                  <a:lnTo>
                    <a:pt x="24" y="20"/>
                  </a:lnTo>
                  <a:lnTo>
                    <a:pt x="16" y="6"/>
                  </a:lnTo>
                  <a:lnTo>
                    <a:pt x="10" y="10"/>
                  </a:lnTo>
                  <a:lnTo>
                    <a:pt x="8" y="14"/>
                  </a:lnTo>
                  <a:lnTo>
                    <a:pt x="10" y="20"/>
                  </a:lnTo>
                  <a:lnTo>
                    <a:pt x="6" y="26"/>
                  </a:lnTo>
                  <a:lnTo>
                    <a:pt x="2" y="32"/>
                  </a:lnTo>
                  <a:lnTo>
                    <a:pt x="0" y="38"/>
                  </a:lnTo>
                  <a:lnTo>
                    <a:pt x="10" y="34"/>
                  </a:lnTo>
                  <a:lnTo>
                    <a:pt x="16" y="34"/>
                  </a:lnTo>
                  <a:lnTo>
                    <a:pt x="24" y="38"/>
                  </a:lnTo>
                  <a:lnTo>
                    <a:pt x="34" y="40"/>
                  </a:lnTo>
                  <a:lnTo>
                    <a:pt x="38" y="42"/>
                  </a:lnTo>
                  <a:lnTo>
                    <a:pt x="42" y="42"/>
                  </a:lnTo>
                  <a:lnTo>
                    <a:pt x="48" y="42"/>
                  </a:lnTo>
                  <a:lnTo>
                    <a:pt x="48" y="44"/>
                  </a:lnTo>
                  <a:lnTo>
                    <a:pt x="52" y="48"/>
                  </a:lnTo>
                  <a:lnTo>
                    <a:pt x="56" y="48"/>
                  </a:lnTo>
                  <a:lnTo>
                    <a:pt x="58" y="50"/>
                  </a:lnTo>
                  <a:lnTo>
                    <a:pt x="64" y="54"/>
                  </a:lnTo>
                  <a:lnTo>
                    <a:pt x="70" y="56"/>
                  </a:lnTo>
                  <a:lnTo>
                    <a:pt x="72" y="52"/>
                  </a:lnTo>
                  <a:lnTo>
                    <a:pt x="76" y="50"/>
                  </a:lnTo>
                  <a:lnTo>
                    <a:pt x="80" y="50"/>
                  </a:lnTo>
                  <a:lnTo>
                    <a:pt x="84" y="52"/>
                  </a:lnTo>
                  <a:lnTo>
                    <a:pt x="84" y="46"/>
                  </a:lnTo>
                  <a:lnTo>
                    <a:pt x="86" y="40"/>
                  </a:lnTo>
                  <a:lnTo>
                    <a:pt x="86" y="38"/>
                  </a:lnTo>
                  <a:lnTo>
                    <a:pt x="90" y="40"/>
                  </a:lnTo>
                  <a:lnTo>
                    <a:pt x="92" y="40"/>
                  </a:lnTo>
                  <a:lnTo>
                    <a:pt x="96" y="38"/>
                  </a:lnTo>
                  <a:lnTo>
                    <a:pt x="94" y="32"/>
                  </a:lnTo>
                  <a:lnTo>
                    <a:pt x="90" y="28"/>
                  </a:lnTo>
                  <a:lnTo>
                    <a:pt x="88" y="26"/>
                  </a:lnTo>
                  <a:lnTo>
                    <a:pt x="86" y="26"/>
                  </a:lnTo>
                  <a:lnTo>
                    <a:pt x="86" y="24"/>
                  </a:lnTo>
                  <a:lnTo>
                    <a:pt x="84" y="14"/>
                  </a:lnTo>
                  <a:lnTo>
                    <a:pt x="82" y="16"/>
                  </a:lnTo>
                  <a:lnTo>
                    <a:pt x="78" y="16"/>
                  </a:lnTo>
                  <a:lnTo>
                    <a:pt x="78" y="14"/>
                  </a:lnTo>
                  <a:lnTo>
                    <a:pt x="76" y="10"/>
                  </a:lnTo>
                  <a:lnTo>
                    <a:pt x="70" y="12"/>
                  </a:lnTo>
                  <a:lnTo>
                    <a:pt x="66" y="6"/>
                  </a:lnTo>
                  <a:lnTo>
                    <a:pt x="62" y="6"/>
                  </a:lnTo>
                  <a:lnTo>
                    <a:pt x="62" y="4"/>
                  </a:lnTo>
                  <a:lnTo>
                    <a:pt x="58" y="0"/>
                  </a:lnTo>
                  <a:lnTo>
                    <a:pt x="50" y="0"/>
                  </a:lnTo>
                  <a:lnTo>
                    <a:pt x="48" y="0"/>
                  </a:lnTo>
                  <a:lnTo>
                    <a:pt x="46" y="2"/>
                  </a:lnTo>
                  <a:lnTo>
                    <a:pt x="40" y="2"/>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8" name="Google Shape;468;p28"/>
            <p:cNvSpPr/>
            <p:nvPr/>
          </p:nvSpPr>
          <p:spPr>
            <a:xfrm>
              <a:off x="6731034" y="2346640"/>
              <a:ext cx="153093" cy="250516"/>
            </a:xfrm>
            <a:custGeom>
              <a:avLst/>
              <a:gdLst/>
              <a:ahLst/>
              <a:cxnLst/>
              <a:rect l="l" t="t" r="r" b="b"/>
              <a:pathLst>
                <a:path w="86" h="140" extrusionOk="0">
                  <a:moveTo>
                    <a:pt x="60" y="132"/>
                  </a:moveTo>
                  <a:lnTo>
                    <a:pt x="64" y="130"/>
                  </a:lnTo>
                  <a:lnTo>
                    <a:pt x="66" y="124"/>
                  </a:lnTo>
                  <a:lnTo>
                    <a:pt x="64" y="122"/>
                  </a:lnTo>
                  <a:lnTo>
                    <a:pt x="62" y="116"/>
                  </a:lnTo>
                  <a:lnTo>
                    <a:pt x="62" y="110"/>
                  </a:lnTo>
                  <a:lnTo>
                    <a:pt x="60" y="106"/>
                  </a:lnTo>
                  <a:lnTo>
                    <a:pt x="56" y="104"/>
                  </a:lnTo>
                  <a:lnTo>
                    <a:pt x="54" y="100"/>
                  </a:lnTo>
                  <a:lnTo>
                    <a:pt x="52" y="92"/>
                  </a:lnTo>
                  <a:lnTo>
                    <a:pt x="52" y="86"/>
                  </a:lnTo>
                  <a:lnTo>
                    <a:pt x="48" y="76"/>
                  </a:lnTo>
                  <a:lnTo>
                    <a:pt x="44" y="78"/>
                  </a:lnTo>
                  <a:lnTo>
                    <a:pt x="40" y="74"/>
                  </a:lnTo>
                  <a:lnTo>
                    <a:pt x="36" y="68"/>
                  </a:lnTo>
                  <a:lnTo>
                    <a:pt x="30" y="68"/>
                  </a:lnTo>
                  <a:lnTo>
                    <a:pt x="28" y="72"/>
                  </a:lnTo>
                  <a:lnTo>
                    <a:pt x="22" y="72"/>
                  </a:lnTo>
                  <a:lnTo>
                    <a:pt x="22" y="78"/>
                  </a:lnTo>
                  <a:lnTo>
                    <a:pt x="18" y="80"/>
                  </a:lnTo>
                  <a:lnTo>
                    <a:pt x="16" y="76"/>
                  </a:lnTo>
                  <a:lnTo>
                    <a:pt x="12" y="76"/>
                  </a:lnTo>
                  <a:lnTo>
                    <a:pt x="6" y="74"/>
                  </a:lnTo>
                  <a:lnTo>
                    <a:pt x="6" y="70"/>
                  </a:lnTo>
                  <a:lnTo>
                    <a:pt x="4" y="66"/>
                  </a:lnTo>
                  <a:lnTo>
                    <a:pt x="4" y="62"/>
                  </a:lnTo>
                  <a:lnTo>
                    <a:pt x="10" y="56"/>
                  </a:lnTo>
                  <a:lnTo>
                    <a:pt x="8" y="52"/>
                  </a:lnTo>
                  <a:lnTo>
                    <a:pt x="4" y="52"/>
                  </a:lnTo>
                  <a:lnTo>
                    <a:pt x="0" y="52"/>
                  </a:lnTo>
                  <a:lnTo>
                    <a:pt x="0" y="48"/>
                  </a:lnTo>
                  <a:lnTo>
                    <a:pt x="4" y="42"/>
                  </a:lnTo>
                  <a:lnTo>
                    <a:pt x="4" y="36"/>
                  </a:lnTo>
                  <a:lnTo>
                    <a:pt x="8" y="30"/>
                  </a:lnTo>
                  <a:lnTo>
                    <a:pt x="12" y="30"/>
                  </a:lnTo>
                  <a:lnTo>
                    <a:pt x="18" y="28"/>
                  </a:lnTo>
                  <a:lnTo>
                    <a:pt x="18" y="20"/>
                  </a:lnTo>
                  <a:lnTo>
                    <a:pt x="14" y="6"/>
                  </a:lnTo>
                  <a:lnTo>
                    <a:pt x="16" y="2"/>
                  </a:lnTo>
                  <a:lnTo>
                    <a:pt x="22" y="0"/>
                  </a:lnTo>
                  <a:lnTo>
                    <a:pt x="30" y="6"/>
                  </a:lnTo>
                  <a:lnTo>
                    <a:pt x="28" y="12"/>
                  </a:lnTo>
                  <a:lnTo>
                    <a:pt x="32" y="16"/>
                  </a:lnTo>
                  <a:lnTo>
                    <a:pt x="38" y="18"/>
                  </a:lnTo>
                  <a:lnTo>
                    <a:pt x="38" y="22"/>
                  </a:lnTo>
                  <a:lnTo>
                    <a:pt x="44" y="24"/>
                  </a:lnTo>
                  <a:lnTo>
                    <a:pt x="48" y="20"/>
                  </a:lnTo>
                  <a:lnTo>
                    <a:pt x="54" y="22"/>
                  </a:lnTo>
                  <a:lnTo>
                    <a:pt x="58" y="26"/>
                  </a:lnTo>
                  <a:lnTo>
                    <a:pt x="58" y="34"/>
                  </a:lnTo>
                  <a:lnTo>
                    <a:pt x="54" y="36"/>
                  </a:lnTo>
                  <a:lnTo>
                    <a:pt x="54" y="48"/>
                  </a:lnTo>
                  <a:lnTo>
                    <a:pt x="52" y="50"/>
                  </a:lnTo>
                  <a:lnTo>
                    <a:pt x="46" y="50"/>
                  </a:lnTo>
                  <a:lnTo>
                    <a:pt x="42" y="52"/>
                  </a:lnTo>
                  <a:lnTo>
                    <a:pt x="44" y="58"/>
                  </a:lnTo>
                  <a:lnTo>
                    <a:pt x="52" y="64"/>
                  </a:lnTo>
                  <a:lnTo>
                    <a:pt x="56" y="72"/>
                  </a:lnTo>
                  <a:lnTo>
                    <a:pt x="60" y="80"/>
                  </a:lnTo>
                  <a:lnTo>
                    <a:pt x="64" y="84"/>
                  </a:lnTo>
                  <a:lnTo>
                    <a:pt x="66" y="88"/>
                  </a:lnTo>
                  <a:lnTo>
                    <a:pt x="70" y="94"/>
                  </a:lnTo>
                  <a:lnTo>
                    <a:pt x="74" y="98"/>
                  </a:lnTo>
                  <a:lnTo>
                    <a:pt x="78" y="104"/>
                  </a:lnTo>
                  <a:lnTo>
                    <a:pt x="80" y="110"/>
                  </a:lnTo>
                  <a:lnTo>
                    <a:pt x="84" y="112"/>
                  </a:lnTo>
                  <a:lnTo>
                    <a:pt x="86" y="118"/>
                  </a:lnTo>
                  <a:lnTo>
                    <a:pt x="86" y="126"/>
                  </a:lnTo>
                  <a:lnTo>
                    <a:pt x="86" y="132"/>
                  </a:lnTo>
                  <a:lnTo>
                    <a:pt x="80" y="132"/>
                  </a:lnTo>
                  <a:lnTo>
                    <a:pt x="76" y="130"/>
                  </a:lnTo>
                  <a:lnTo>
                    <a:pt x="72" y="128"/>
                  </a:lnTo>
                  <a:lnTo>
                    <a:pt x="70" y="132"/>
                  </a:lnTo>
                  <a:lnTo>
                    <a:pt x="70" y="138"/>
                  </a:lnTo>
                  <a:lnTo>
                    <a:pt x="66" y="140"/>
                  </a:lnTo>
                  <a:lnTo>
                    <a:pt x="62" y="136"/>
                  </a:lnTo>
                  <a:lnTo>
                    <a:pt x="60" y="132"/>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9" name="Google Shape;469;p28"/>
            <p:cNvSpPr/>
            <p:nvPr/>
          </p:nvSpPr>
          <p:spPr>
            <a:xfrm>
              <a:off x="6036703" y="1737362"/>
              <a:ext cx="242784" cy="117526"/>
            </a:xfrm>
            <a:custGeom>
              <a:avLst/>
              <a:gdLst/>
              <a:ahLst/>
              <a:cxnLst/>
              <a:rect l="l" t="t" r="r" b="b"/>
              <a:pathLst>
                <a:path w="136" h="66" extrusionOk="0">
                  <a:moveTo>
                    <a:pt x="46" y="64"/>
                  </a:moveTo>
                  <a:lnTo>
                    <a:pt x="46" y="64"/>
                  </a:lnTo>
                  <a:lnTo>
                    <a:pt x="40" y="64"/>
                  </a:lnTo>
                  <a:lnTo>
                    <a:pt x="36" y="66"/>
                  </a:lnTo>
                  <a:lnTo>
                    <a:pt x="32" y="66"/>
                  </a:lnTo>
                  <a:lnTo>
                    <a:pt x="30" y="66"/>
                  </a:lnTo>
                  <a:lnTo>
                    <a:pt x="26" y="66"/>
                  </a:lnTo>
                  <a:lnTo>
                    <a:pt x="24" y="64"/>
                  </a:lnTo>
                  <a:lnTo>
                    <a:pt x="22" y="62"/>
                  </a:lnTo>
                  <a:lnTo>
                    <a:pt x="20" y="62"/>
                  </a:lnTo>
                  <a:lnTo>
                    <a:pt x="16" y="64"/>
                  </a:lnTo>
                  <a:lnTo>
                    <a:pt x="14" y="64"/>
                  </a:lnTo>
                  <a:lnTo>
                    <a:pt x="12" y="62"/>
                  </a:lnTo>
                  <a:lnTo>
                    <a:pt x="12" y="60"/>
                  </a:lnTo>
                  <a:lnTo>
                    <a:pt x="4" y="62"/>
                  </a:lnTo>
                  <a:lnTo>
                    <a:pt x="0" y="56"/>
                  </a:lnTo>
                  <a:lnTo>
                    <a:pt x="6" y="54"/>
                  </a:lnTo>
                  <a:lnTo>
                    <a:pt x="12" y="56"/>
                  </a:lnTo>
                  <a:lnTo>
                    <a:pt x="14" y="50"/>
                  </a:lnTo>
                  <a:lnTo>
                    <a:pt x="14" y="52"/>
                  </a:lnTo>
                  <a:lnTo>
                    <a:pt x="16" y="54"/>
                  </a:lnTo>
                  <a:lnTo>
                    <a:pt x="18" y="54"/>
                  </a:lnTo>
                  <a:lnTo>
                    <a:pt x="20" y="54"/>
                  </a:lnTo>
                  <a:lnTo>
                    <a:pt x="20" y="52"/>
                  </a:lnTo>
                  <a:lnTo>
                    <a:pt x="20" y="50"/>
                  </a:lnTo>
                  <a:lnTo>
                    <a:pt x="22" y="50"/>
                  </a:lnTo>
                  <a:lnTo>
                    <a:pt x="28" y="50"/>
                  </a:lnTo>
                  <a:lnTo>
                    <a:pt x="32" y="50"/>
                  </a:lnTo>
                  <a:lnTo>
                    <a:pt x="34" y="46"/>
                  </a:lnTo>
                  <a:lnTo>
                    <a:pt x="40" y="40"/>
                  </a:lnTo>
                  <a:lnTo>
                    <a:pt x="40" y="38"/>
                  </a:lnTo>
                  <a:lnTo>
                    <a:pt x="36" y="36"/>
                  </a:lnTo>
                  <a:lnTo>
                    <a:pt x="30" y="34"/>
                  </a:lnTo>
                  <a:lnTo>
                    <a:pt x="26" y="34"/>
                  </a:lnTo>
                  <a:lnTo>
                    <a:pt x="24" y="32"/>
                  </a:lnTo>
                  <a:lnTo>
                    <a:pt x="24" y="30"/>
                  </a:lnTo>
                  <a:lnTo>
                    <a:pt x="24" y="28"/>
                  </a:lnTo>
                  <a:lnTo>
                    <a:pt x="20" y="30"/>
                  </a:lnTo>
                  <a:lnTo>
                    <a:pt x="18" y="30"/>
                  </a:lnTo>
                  <a:lnTo>
                    <a:pt x="16" y="28"/>
                  </a:lnTo>
                  <a:lnTo>
                    <a:pt x="14" y="26"/>
                  </a:lnTo>
                  <a:lnTo>
                    <a:pt x="12" y="26"/>
                  </a:lnTo>
                  <a:lnTo>
                    <a:pt x="10" y="24"/>
                  </a:lnTo>
                  <a:lnTo>
                    <a:pt x="12" y="24"/>
                  </a:lnTo>
                  <a:lnTo>
                    <a:pt x="16" y="22"/>
                  </a:lnTo>
                  <a:lnTo>
                    <a:pt x="22" y="18"/>
                  </a:lnTo>
                  <a:lnTo>
                    <a:pt x="22" y="16"/>
                  </a:lnTo>
                  <a:lnTo>
                    <a:pt x="22" y="14"/>
                  </a:lnTo>
                  <a:lnTo>
                    <a:pt x="20" y="12"/>
                  </a:lnTo>
                  <a:lnTo>
                    <a:pt x="18" y="12"/>
                  </a:lnTo>
                  <a:lnTo>
                    <a:pt x="16" y="14"/>
                  </a:lnTo>
                  <a:lnTo>
                    <a:pt x="18" y="10"/>
                  </a:lnTo>
                  <a:lnTo>
                    <a:pt x="22" y="6"/>
                  </a:lnTo>
                  <a:lnTo>
                    <a:pt x="26" y="6"/>
                  </a:lnTo>
                  <a:lnTo>
                    <a:pt x="34" y="6"/>
                  </a:lnTo>
                  <a:lnTo>
                    <a:pt x="38" y="6"/>
                  </a:lnTo>
                  <a:lnTo>
                    <a:pt x="42" y="10"/>
                  </a:lnTo>
                  <a:lnTo>
                    <a:pt x="46" y="12"/>
                  </a:lnTo>
                  <a:lnTo>
                    <a:pt x="48" y="12"/>
                  </a:lnTo>
                  <a:lnTo>
                    <a:pt x="50" y="10"/>
                  </a:lnTo>
                  <a:lnTo>
                    <a:pt x="52" y="8"/>
                  </a:lnTo>
                  <a:lnTo>
                    <a:pt x="54" y="6"/>
                  </a:lnTo>
                  <a:lnTo>
                    <a:pt x="56" y="4"/>
                  </a:lnTo>
                  <a:lnTo>
                    <a:pt x="58" y="4"/>
                  </a:lnTo>
                  <a:lnTo>
                    <a:pt x="64" y="0"/>
                  </a:lnTo>
                  <a:lnTo>
                    <a:pt x="66" y="2"/>
                  </a:lnTo>
                  <a:lnTo>
                    <a:pt x="66" y="4"/>
                  </a:lnTo>
                  <a:lnTo>
                    <a:pt x="70" y="4"/>
                  </a:lnTo>
                  <a:lnTo>
                    <a:pt x="72" y="6"/>
                  </a:lnTo>
                  <a:lnTo>
                    <a:pt x="74" y="8"/>
                  </a:lnTo>
                  <a:lnTo>
                    <a:pt x="82" y="4"/>
                  </a:lnTo>
                  <a:lnTo>
                    <a:pt x="88" y="0"/>
                  </a:lnTo>
                  <a:lnTo>
                    <a:pt x="104" y="0"/>
                  </a:lnTo>
                  <a:lnTo>
                    <a:pt x="110" y="0"/>
                  </a:lnTo>
                  <a:lnTo>
                    <a:pt x="114" y="0"/>
                  </a:lnTo>
                  <a:lnTo>
                    <a:pt x="120" y="2"/>
                  </a:lnTo>
                  <a:lnTo>
                    <a:pt x="122" y="6"/>
                  </a:lnTo>
                  <a:lnTo>
                    <a:pt x="126" y="8"/>
                  </a:lnTo>
                  <a:lnTo>
                    <a:pt x="130" y="8"/>
                  </a:lnTo>
                  <a:lnTo>
                    <a:pt x="136" y="12"/>
                  </a:lnTo>
                  <a:lnTo>
                    <a:pt x="126" y="16"/>
                  </a:lnTo>
                  <a:lnTo>
                    <a:pt x="120" y="22"/>
                  </a:lnTo>
                  <a:lnTo>
                    <a:pt x="116" y="24"/>
                  </a:lnTo>
                  <a:lnTo>
                    <a:pt x="114" y="24"/>
                  </a:lnTo>
                  <a:lnTo>
                    <a:pt x="112" y="28"/>
                  </a:lnTo>
                  <a:lnTo>
                    <a:pt x="112" y="30"/>
                  </a:lnTo>
                  <a:lnTo>
                    <a:pt x="108" y="32"/>
                  </a:lnTo>
                  <a:lnTo>
                    <a:pt x="102" y="32"/>
                  </a:lnTo>
                  <a:lnTo>
                    <a:pt x="96" y="34"/>
                  </a:lnTo>
                  <a:lnTo>
                    <a:pt x="90" y="38"/>
                  </a:lnTo>
                  <a:lnTo>
                    <a:pt x="90" y="40"/>
                  </a:lnTo>
                  <a:lnTo>
                    <a:pt x="90" y="44"/>
                  </a:lnTo>
                  <a:lnTo>
                    <a:pt x="90" y="46"/>
                  </a:lnTo>
                  <a:lnTo>
                    <a:pt x="88" y="48"/>
                  </a:lnTo>
                  <a:lnTo>
                    <a:pt x="86" y="50"/>
                  </a:lnTo>
                  <a:lnTo>
                    <a:pt x="82" y="50"/>
                  </a:lnTo>
                  <a:lnTo>
                    <a:pt x="78" y="52"/>
                  </a:lnTo>
                  <a:lnTo>
                    <a:pt x="74" y="54"/>
                  </a:lnTo>
                  <a:lnTo>
                    <a:pt x="72" y="54"/>
                  </a:lnTo>
                  <a:lnTo>
                    <a:pt x="70" y="54"/>
                  </a:lnTo>
                  <a:lnTo>
                    <a:pt x="68" y="52"/>
                  </a:lnTo>
                  <a:lnTo>
                    <a:pt x="68" y="50"/>
                  </a:lnTo>
                  <a:lnTo>
                    <a:pt x="66" y="48"/>
                  </a:lnTo>
                  <a:lnTo>
                    <a:pt x="62" y="50"/>
                  </a:lnTo>
                  <a:lnTo>
                    <a:pt x="60" y="52"/>
                  </a:lnTo>
                  <a:lnTo>
                    <a:pt x="54" y="58"/>
                  </a:lnTo>
                  <a:lnTo>
                    <a:pt x="50" y="60"/>
                  </a:lnTo>
                  <a:lnTo>
                    <a:pt x="46" y="64"/>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0" name="Google Shape;470;p28"/>
            <p:cNvSpPr/>
            <p:nvPr/>
          </p:nvSpPr>
          <p:spPr>
            <a:xfrm>
              <a:off x="6200621" y="1740455"/>
              <a:ext cx="40206" cy="21649"/>
            </a:xfrm>
            <a:custGeom>
              <a:avLst/>
              <a:gdLst/>
              <a:ahLst/>
              <a:cxnLst/>
              <a:rect l="l" t="t" r="r" b="b"/>
              <a:pathLst>
                <a:path w="22" h="12" extrusionOk="0">
                  <a:moveTo>
                    <a:pt x="18" y="0"/>
                  </a:moveTo>
                  <a:lnTo>
                    <a:pt x="18" y="0"/>
                  </a:lnTo>
                  <a:lnTo>
                    <a:pt x="20" y="0"/>
                  </a:lnTo>
                  <a:lnTo>
                    <a:pt x="22" y="2"/>
                  </a:lnTo>
                  <a:lnTo>
                    <a:pt x="20" y="6"/>
                  </a:lnTo>
                  <a:lnTo>
                    <a:pt x="14" y="12"/>
                  </a:lnTo>
                  <a:lnTo>
                    <a:pt x="2" y="12"/>
                  </a:lnTo>
                  <a:lnTo>
                    <a:pt x="0" y="6"/>
                  </a:lnTo>
                  <a:lnTo>
                    <a:pt x="6" y="4"/>
                  </a:lnTo>
                  <a:lnTo>
                    <a:pt x="14" y="4"/>
                  </a:lnTo>
                  <a:lnTo>
                    <a:pt x="16" y="2"/>
                  </a:lnTo>
                  <a:lnTo>
                    <a:pt x="18"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1" name="Google Shape;471;p28"/>
            <p:cNvSpPr/>
            <p:nvPr/>
          </p:nvSpPr>
          <p:spPr>
            <a:xfrm>
              <a:off x="5514023" y="2123960"/>
              <a:ext cx="57217" cy="49485"/>
            </a:xfrm>
            <a:custGeom>
              <a:avLst/>
              <a:gdLst/>
              <a:ahLst/>
              <a:cxnLst/>
              <a:rect l="l" t="t" r="r" b="b"/>
              <a:pathLst>
                <a:path w="32" h="28" extrusionOk="0">
                  <a:moveTo>
                    <a:pt x="32" y="26"/>
                  </a:moveTo>
                  <a:lnTo>
                    <a:pt x="32" y="26"/>
                  </a:lnTo>
                  <a:lnTo>
                    <a:pt x="28" y="20"/>
                  </a:lnTo>
                  <a:lnTo>
                    <a:pt x="24" y="16"/>
                  </a:lnTo>
                  <a:lnTo>
                    <a:pt x="26" y="12"/>
                  </a:lnTo>
                  <a:lnTo>
                    <a:pt x="26" y="6"/>
                  </a:lnTo>
                  <a:lnTo>
                    <a:pt x="32" y="8"/>
                  </a:lnTo>
                  <a:lnTo>
                    <a:pt x="32" y="6"/>
                  </a:lnTo>
                  <a:lnTo>
                    <a:pt x="28" y="0"/>
                  </a:lnTo>
                  <a:lnTo>
                    <a:pt x="26" y="0"/>
                  </a:lnTo>
                  <a:lnTo>
                    <a:pt x="20" y="0"/>
                  </a:lnTo>
                  <a:lnTo>
                    <a:pt x="18" y="0"/>
                  </a:lnTo>
                  <a:lnTo>
                    <a:pt x="16" y="2"/>
                  </a:lnTo>
                  <a:lnTo>
                    <a:pt x="12" y="10"/>
                  </a:lnTo>
                  <a:lnTo>
                    <a:pt x="4" y="16"/>
                  </a:lnTo>
                  <a:lnTo>
                    <a:pt x="0" y="18"/>
                  </a:lnTo>
                  <a:lnTo>
                    <a:pt x="18" y="22"/>
                  </a:lnTo>
                  <a:lnTo>
                    <a:pt x="20" y="28"/>
                  </a:lnTo>
                  <a:lnTo>
                    <a:pt x="32" y="26"/>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2" name="Google Shape;472;p28"/>
            <p:cNvSpPr/>
            <p:nvPr/>
          </p:nvSpPr>
          <p:spPr>
            <a:xfrm>
              <a:off x="5244950" y="2853857"/>
              <a:ext cx="197938" cy="258248"/>
            </a:xfrm>
            <a:custGeom>
              <a:avLst/>
              <a:gdLst/>
              <a:ahLst/>
              <a:cxnLst/>
              <a:rect l="l" t="t" r="r" b="b"/>
              <a:pathLst>
                <a:path w="110" h="144" extrusionOk="0">
                  <a:moveTo>
                    <a:pt x="2" y="86"/>
                  </a:moveTo>
                  <a:lnTo>
                    <a:pt x="2" y="86"/>
                  </a:lnTo>
                  <a:lnTo>
                    <a:pt x="6" y="86"/>
                  </a:lnTo>
                  <a:lnTo>
                    <a:pt x="8" y="84"/>
                  </a:lnTo>
                  <a:lnTo>
                    <a:pt x="10" y="84"/>
                  </a:lnTo>
                  <a:lnTo>
                    <a:pt x="8" y="92"/>
                  </a:lnTo>
                  <a:lnTo>
                    <a:pt x="6" y="102"/>
                  </a:lnTo>
                  <a:lnTo>
                    <a:pt x="46" y="120"/>
                  </a:lnTo>
                  <a:lnTo>
                    <a:pt x="48" y="122"/>
                  </a:lnTo>
                  <a:lnTo>
                    <a:pt x="48" y="126"/>
                  </a:lnTo>
                  <a:lnTo>
                    <a:pt x="48" y="132"/>
                  </a:lnTo>
                  <a:lnTo>
                    <a:pt x="52" y="134"/>
                  </a:lnTo>
                  <a:lnTo>
                    <a:pt x="54" y="134"/>
                  </a:lnTo>
                  <a:lnTo>
                    <a:pt x="54" y="136"/>
                  </a:lnTo>
                  <a:lnTo>
                    <a:pt x="68" y="144"/>
                  </a:lnTo>
                  <a:lnTo>
                    <a:pt x="68" y="138"/>
                  </a:lnTo>
                  <a:lnTo>
                    <a:pt x="68" y="130"/>
                  </a:lnTo>
                  <a:lnTo>
                    <a:pt x="72" y="130"/>
                  </a:lnTo>
                  <a:lnTo>
                    <a:pt x="72" y="128"/>
                  </a:lnTo>
                  <a:lnTo>
                    <a:pt x="74" y="124"/>
                  </a:lnTo>
                  <a:lnTo>
                    <a:pt x="78" y="118"/>
                  </a:lnTo>
                  <a:lnTo>
                    <a:pt x="84" y="118"/>
                  </a:lnTo>
                  <a:lnTo>
                    <a:pt x="86" y="114"/>
                  </a:lnTo>
                  <a:lnTo>
                    <a:pt x="88" y="110"/>
                  </a:lnTo>
                  <a:lnTo>
                    <a:pt x="92" y="108"/>
                  </a:lnTo>
                  <a:lnTo>
                    <a:pt x="94" y="108"/>
                  </a:lnTo>
                  <a:lnTo>
                    <a:pt x="96" y="104"/>
                  </a:lnTo>
                  <a:lnTo>
                    <a:pt x="94" y="100"/>
                  </a:lnTo>
                  <a:lnTo>
                    <a:pt x="100" y="94"/>
                  </a:lnTo>
                  <a:lnTo>
                    <a:pt x="102" y="88"/>
                  </a:lnTo>
                  <a:lnTo>
                    <a:pt x="102" y="84"/>
                  </a:lnTo>
                  <a:lnTo>
                    <a:pt x="96" y="78"/>
                  </a:lnTo>
                  <a:lnTo>
                    <a:pt x="96" y="26"/>
                  </a:lnTo>
                  <a:lnTo>
                    <a:pt x="102" y="20"/>
                  </a:lnTo>
                  <a:lnTo>
                    <a:pt x="110" y="4"/>
                  </a:lnTo>
                  <a:lnTo>
                    <a:pt x="104" y="6"/>
                  </a:lnTo>
                  <a:lnTo>
                    <a:pt x="96" y="6"/>
                  </a:lnTo>
                  <a:lnTo>
                    <a:pt x="92" y="2"/>
                  </a:lnTo>
                  <a:lnTo>
                    <a:pt x="92" y="0"/>
                  </a:lnTo>
                  <a:lnTo>
                    <a:pt x="90" y="4"/>
                  </a:lnTo>
                  <a:lnTo>
                    <a:pt x="86" y="4"/>
                  </a:lnTo>
                  <a:lnTo>
                    <a:pt x="84" y="4"/>
                  </a:lnTo>
                  <a:lnTo>
                    <a:pt x="82" y="4"/>
                  </a:lnTo>
                  <a:lnTo>
                    <a:pt x="80" y="6"/>
                  </a:lnTo>
                  <a:lnTo>
                    <a:pt x="78" y="8"/>
                  </a:lnTo>
                  <a:lnTo>
                    <a:pt x="72" y="10"/>
                  </a:lnTo>
                  <a:lnTo>
                    <a:pt x="68" y="10"/>
                  </a:lnTo>
                  <a:lnTo>
                    <a:pt x="64" y="8"/>
                  </a:lnTo>
                  <a:lnTo>
                    <a:pt x="58" y="6"/>
                  </a:lnTo>
                  <a:lnTo>
                    <a:pt x="54" y="6"/>
                  </a:lnTo>
                  <a:lnTo>
                    <a:pt x="52" y="8"/>
                  </a:lnTo>
                  <a:lnTo>
                    <a:pt x="48" y="8"/>
                  </a:lnTo>
                  <a:lnTo>
                    <a:pt x="46" y="6"/>
                  </a:lnTo>
                  <a:lnTo>
                    <a:pt x="44" y="6"/>
                  </a:lnTo>
                  <a:lnTo>
                    <a:pt x="42" y="6"/>
                  </a:lnTo>
                  <a:lnTo>
                    <a:pt x="38" y="8"/>
                  </a:lnTo>
                  <a:lnTo>
                    <a:pt x="28" y="6"/>
                  </a:lnTo>
                  <a:lnTo>
                    <a:pt x="20" y="2"/>
                  </a:lnTo>
                  <a:lnTo>
                    <a:pt x="16" y="2"/>
                  </a:lnTo>
                  <a:lnTo>
                    <a:pt x="10" y="2"/>
                  </a:lnTo>
                  <a:lnTo>
                    <a:pt x="6" y="6"/>
                  </a:lnTo>
                  <a:lnTo>
                    <a:pt x="0" y="6"/>
                  </a:lnTo>
                  <a:lnTo>
                    <a:pt x="2" y="10"/>
                  </a:lnTo>
                  <a:lnTo>
                    <a:pt x="4" y="14"/>
                  </a:lnTo>
                  <a:lnTo>
                    <a:pt x="6" y="16"/>
                  </a:lnTo>
                  <a:lnTo>
                    <a:pt x="8" y="20"/>
                  </a:lnTo>
                  <a:lnTo>
                    <a:pt x="6" y="24"/>
                  </a:lnTo>
                  <a:lnTo>
                    <a:pt x="6" y="30"/>
                  </a:lnTo>
                  <a:lnTo>
                    <a:pt x="8" y="34"/>
                  </a:lnTo>
                  <a:lnTo>
                    <a:pt x="10" y="38"/>
                  </a:lnTo>
                  <a:lnTo>
                    <a:pt x="10" y="42"/>
                  </a:lnTo>
                  <a:lnTo>
                    <a:pt x="10" y="48"/>
                  </a:lnTo>
                  <a:lnTo>
                    <a:pt x="6" y="50"/>
                  </a:lnTo>
                  <a:lnTo>
                    <a:pt x="4" y="54"/>
                  </a:lnTo>
                  <a:lnTo>
                    <a:pt x="4" y="60"/>
                  </a:lnTo>
                  <a:lnTo>
                    <a:pt x="2" y="64"/>
                  </a:lnTo>
                  <a:lnTo>
                    <a:pt x="2" y="66"/>
                  </a:lnTo>
                  <a:lnTo>
                    <a:pt x="2" y="70"/>
                  </a:lnTo>
                  <a:lnTo>
                    <a:pt x="4" y="74"/>
                  </a:lnTo>
                  <a:lnTo>
                    <a:pt x="4" y="76"/>
                  </a:lnTo>
                  <a:lnTo>
                    <a:pt x="4" y="78"/>
                  </a:lnTo>
                  <a:lnTo>
                    <a:pt x="4" y="80"/>
                  </a:lnTo>
                  <a:lnTo>
                    <a:pt x="2" y="86"/>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3" name="Google Shape;473;p28"/>
            <p:cNvSpPr/>
            <p:nvPr/>
          </p:nvSpPr>
          <p:spPr>
            <a:xfrm>
              <a:off x="5288249" y="2872414"/>
              <a:ext cx="21649" cy="49485"/>
            </a:xfrm>
            <a:custGeom>
              <a:avLst/>
              <a:gdLst/>
              <a:ahLst/>
              <a:cxnLst/>
              <a:rect l="l" t="t" r="r" b="b"/>
              <a:pathLst>
                <a:path w="12" h="28" extrusionOk="0">
                  <a:moveTo>
                    <a:pt x="4" y="0"/>
                  </a:moveTo>
                  <a:lnTo>
                    <a:pt x="4" y="0"/>
                  </a:lnTo>
                  <a:lnTo>
                    <a:pt x="4" y="8"/>
                  </a:lnTo>
                  <a:lnTo>
                    <a:pt x="6" y="16"/>
                  </a:lnTo>
                  <a:lnTo>
                    <a:pt x="12" y="22"/>
                  </a:lnTo>
                  <a:lnTo>
                    <a:pt x="12" y="26"/>
                  </a:lnTo>
                  <a:lnTo>
                    <a:pt x="12" y="28"/>
                  </a:lnTo>
                  <a:lnTo>
                    <a:pt x="8" y="26"/>
                  </a:lnTo>
                  <a:lnTo>
                    <a:pt x="0" y="14"/>
                  </a:lnTo>
                  <a:lnTo>
                    <a:pt x="0" y="10"/>
                  </a:lnTo>
                  <a:lnTo>
                    <a:pt x="2" y="4"/>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4" name="Google Shape;474;p28"/>
            <p:cNvSpPr/>
            <p:nvPr/>
          </p:nvSpPr>
          <p:spPr>
            <a:xfrm>
              <a:off x="5541858" y="1339939"/>
              <a:ext cx="917011" cy="465464"/>
            </a:xfrm>
            <a:custGeom>
              <a:avLst/>
              <a:gdLst/>
              <a:ahLst/>
              <a:cxnLst/>
              <a:rect l="l" t="t" r="r" b="b"/>
              <a:pathLst>
                <a:path w="512" h="260" extrusionOk="0">
                  <a:moveTo>
                    <a:pt x="142" y="182"/>
                  </a:moveTo>
                  <a:lnTo>
                    <a:pt x="142" y="182"/>
                  </a:lnTo>
                  <a:lnTo>
                    <a:pt x="144" y="178"/>
                  </a:lnTo>
                  <a:lnTo>
                    <a:pt x="148" y="178"/>
                  </a:lnTo>
                  <a:lnTo>
                    <a:pt x="146" y="176"/>
                  </a:lnTo>
                  <a:lnTo>
                    <a:pt x="148" y="176"/>
                  </a:lnTo>
                  <a:lnTo>
                    <a:pt x="152" y="176"/>
                  </a:lnTo>
                  <a:lnTo>
                    <a:pt x="150" y="178"/>
                  </a:lnTo>
                  <a:lnTo>
                    <a:pt x="150" y="180"/>
                  </a:lnTo>
                  <a:lnTo>
                    <a:pt x="152" y="182"/>
                  </a:lnTo>
                  <a:lnTo>
                    <a:pt x="158" y="172"/>
                  </a:lnTo>
                  <a:lnTo>
                    <a:pt x="168" y="168"/>
                  </a:lnTo>
                  <a:lnTo>
                    <a:pt x="166" y="166"/>
                  </a:lnTo>
                  <a:lnTo>
                    <a:pt x="164" y="164"/>
                  </a:lnTo>
                  <a:lnTo>
                    <a:pt x="166" y="162"/>
                  </a:lnTo>
                  <a:lnTo>
                    <a:pt x="170" y="162"/>
                  </a:lnTo>
                  <a:lnTo>
                    <a:pt x="174" y="164"/>
                  </a:lnTo>
                  <a:lnTo>
                    <a:pt x="174" y="162"/>
                  </a:lnTo>
                  <a:lnTo>
                    <a:pt x="176" y="160"/>
                  </a:lnTo>
                  <a:lnTo>
                    <a:pt x="176" y="162"/>
                  </a:lnTo>
                  <a:lnTo>
                    <a:pt x="178" y="162"/>
                  </a:lnTo>
                  <a:lnTo>
                    <a:pt x="180" y="162"/>
                  </a:lnTo>
                  <a:lnTo>
                    <a:pt x="176" y="170"/>
                  </a:lnTo>
                  <a:lnTo>
                    <a:pt x="174" y="180"/>
                  </a:lnTo>
                  <a:lnTo>
                    <a:pt x="174" y="188"/>
                  </a:lnTo>
                  <a:lnTo>
                    <a:pt x="176" y="192"/>
                  </a:lnTo>
                  <a:lnTo>
                    <a:pt x="178" y="194"/>
                  </a:lnTo>
                  <a:lnTo>
                    <a:pt x="182" y="196"/>
                  </a:lnTo>
                  <a:lnTo>
                    <a:pt x="184" y="196"/>
                  </a:lnTo>
                  <a:lnTo>
                    <a:pt x="182" y="198"/>
                  </a:lnTo>
                  <a:lnTo>
                    <a:pt x="180" y="200"/>
                  </a:lnTo>
                  <a:lnTo>
                    <a:pt x="180" y="202"/>
                  </a:lnTo>
                  <a:lnTo>
                    <a:pt x="182" y="202"/>
                  </a:lnTo>
                  <a:lnTo>
                    <a:pt x="182" y="204"/>
                  </a:lnTo>
                  <a:lnTo>
                    <a:pt x="178" y="206"/>
                  </a:lnTo>
                  <a:lnTo>
                    <a:pt x="180" y="210"/>
                  </a:lnTo>
                  <a:lnTo>
                    <a:pt x="182" y="214"/>
                  </a:lnTo>
                  <a:lnTo>
                    <a:pt x="184" y="228"/>
                  </a:lnTo>
                  <a:lnTo>
                    <a:pt x="188" y="228"/>
                  </a:lnTo>
                  <a:lnTo>
                    <a:pt x="196" y="228"/>
                  </a:lnTo>
                  <a:lnTo>
                    <a:pt x="212" y="232"/>
                  </a:lnTo>
                  <a:lnTo>
                    <a:pt x="214" y="228"/>
                  </a:lnTo>
                  <a:lnTo>
                    <a:pt x="218" y="236"/>
                  </a:lnTo>
                  <a:lnTo>
                    <a:pt x="220" y="238"/>
                  </a:lnTo>
                  <a:lnTo>
                    <a:pt x="224" y="238"/>
                  </a:lnTo>
                  <a:lnTo>
                    <a:pt x="228" y="238"/>
                  </a:lnTo>
                  <a:lnTo>
                    <a:pt x="228" y="240"/>
                  </a:lnTo>
                  <a:lnTo>
                    <a:pt x="230" y="242"/>
                  </a:lnTo>
                  <a:lnTo>
                    <a:pt x="232" y="244"/>
                  </a:lnTo>
                  <a:lnTo>
                    <a:pt x="230" y="246"/>
                  </a:lnTo>
                  <a:lnTo>
                    <a:pt x="230" y="248"/>
                  </a:lnTo>
                  <a:lnTo>
                    <a:pt x="232" y="248"/>
                  </a:lnTo>
                  <a:lnTo>
                    <a:pt x="238" y="250"/>
                  </a:lnTo>
                  <a:lnTo>
                    <a:pt x="242" y="250"/>
                  </a:lnTo>
                  <a:lnTo>
                    <a:pt x="248" y="250"/>
                  </a:lnTo>
                  <a:lnTo>
                    <a:pt x="252" y="254"/>
                  </a:lnTo>
                  <a:lnTo>
                    <a:pt x="252" y="258"/>
                  </a:lnTo>
                  <a:lnTo>
                    <a:pt x="252" y="260"/>
                  </a:lnTo>
                  <a:lnTo>
                    <a:pt x="258" y="258"/>
                  </a:lnTo>
                  <a:lnTo>
                    <a:pt x="258" y="254"/>
                  </a:lnTo>
                  <a:lnTo>
                    <a:pt x="266" y="252"/>
                  </a:lnTo>
                  <a:lnTo>
                    <a:pt x="266" y="248"/>
                  </a:lnTo>
                  <a:lnTo>
                    <a:pt x="270" y="244"/>
                  </a:lnTo>
                  <a:lnTo>
                    <a:pt x="274" y="244"/>
                  </a:lnTo>
                  <a:lnTo>
                    <a:pt x="274" y="242"/>
                  </a:lnTo>
                  <a:lnTo>
                    <a:pt x="276" y="242"/>
                  </a:lnTo>
                  <a:lnTo>
                    <a:pt x="278" y="240"/>
                  </a:lnTo>
                  <a:lnTo>
                    <a:pt x="284" y="238"/>
                  </a:lnTo>
                  <a:lnTo>
                    <a:pt x="288" y="238"/>
                  </a:lnTo>
                  <a:lnTo>
                    <a:pt x="290" y="236"/>
                  </a:lnTo>
                  <a:lnTo>
                    <a:pt x="294" y="232"/>
                  </a:lnTo>
                  <a:lnTo>
                    <a:pt x="298" y="228"/>
                  </a:lnTo>
                  <a:lnTo>
                    <a:pt x="302" y="228"/>
                  </a:lnTo>
                  <a:lnTo>
                    <a:pt x="310" y="228"/>
                  </a:lnTo>
                  <a:lnTo>
                    <a:pt x="314" y="228"/>
                  </a:lnTo>
                  <a:lnTo>
                    <a:pt x="318" y="232"/>
                  </a:lnTo>
                  <a:lnTo>
                    <a:pt x="322" y="234"/>
                  </a:lnTo>
                  <a:lnTo>
                    <a:pt x="324" y="234"/>
                  </a:lnTo>
                  <a:lnTo>
                    <a:pt x="326" y="232"/>
                  </a:lnTo>
                  <a:lnTo>
                    <a:pt x="328" y="230"/>
                  </a:lnTo>
                  <a:lnTo>
                    <a:pt x="330" y="228"/>
                  </a:lnTo>
                  <a:lnTo>
                    <a:pt x="332" y="226"/>
                  </a:lnTo>
                  <a:lnTo>
                    <a:pt x="334" y="226"/>
                  </a:lnTo>
                  <a:lnTo>
                    <a:pt x="340" y="222"/>
                  </a:lnTo>
                  <a:lnTo>
                    <a:pt x="342" y="224"/>
                  </a:lnTo>
                  <a:lnTo>
                    <a:pt x="342" y="226"/>
                  </a:lnTo>
                  <a:lnTo>
                    <a:pt x="346" y="226"/>
                  </a:lnTo>
                  <a:lnTo>
                    <a:pt x="348" y="228"/>
                  </a:lnTo>
                  <a:lnTo>
                    <a:pt x="350" y="230"/>
                  </a:lnTo>
                  <a:lnTo>
                    <a:pt x="358" y="226"/>
                  </a:lnTo>
                  <a:lnTo>
                    <a:pt x="364" y="222"/>
                  </a:lnTo>
                  <a:lnTo>
                    <a:pt x="380" y="222"/>
                  </a:lnTo>
                  <a:lnTo>
                    <a:pt x="386" y="222"/>
                  </a:lnTo>
                  <a:lnTo>
                    <a:pt x="390" y="222"/>
                  </a:lnTo>
                  <a:lnTo>
                    <a:pt x="396" y="224"/>
                  </a:lnTo>
                  <a:lnTo>
                    <a:pt x="398" y="228"/>
                  </a:lnTo>
                  <a:lnTo>
                    <a:pt x="402" y="230"/>
                  </a:lnTo>
                  <a:lnTo>
                    <a:pt x="406" y="230"/>
                  </a:lnTo>
                  <a:lnTo>
                    <a:pt x="412" y="232"/>
                  </a:lnTo>
                  <a:lnTo>
                    <a:pt x="412" y="224"/>
                  </a:lnTo>
                  <a:lnTo>
                    <a:pt x="416" y="212"/>
                  </a:lnTo>
                  <a:lnTo>
                    <a:pt x="414" y="208"/>
                  </a:lnTo>
                  <a:lnTo>
                    <a:pt x="408" y="202"/>
                  </a:lnTo>
                  <a:lnTo>
                    <a:pt x="406" y="196"/>
                  </a:lnTo>
                  <a:lnTo>
                    <a:pt x="408" y="194"/>
                  </a:lnTo>
                  <a:lnTo>
                    <a:pt x="418" y="192"/>
                  </a:lnTo>
                  <a:lnTo>
                    <a:pt x="428" y="188"/>
                  </a:lnTo>
                  <a:lnTo>
                    <a:pt x="440" y="188"/>
                  </a:lnTo>
                  <a:lnTo>
                    <a:pt x="444" y="182"/>
                  </a:lnTo>
                  <a:lnTo>
                    <a:pt x="438" y="178"/>
                  </a:lnTo>
                  <a:lnTo>
                    <a:pt x="438" y="170"/>
                  </a:lnTo>
                  <a:lnTo>
                    <a:pt x="440" y="162"/>
                  </a:lnTo>
                  <a:lnTo>
                    <a:pt x="444" y="156"/>
                  </a:lnTo>
                  <a:lnTo>
                    <a:pt x="448" y="150"/>
                  </a:lnTo>
                  <a:lnTo>
                    <a:pt x="454" y="146"/>
                  </a:lnTo>
                  <a:lnTo>
                    <a:pt x="462" y="146"/>
                  </a:lnTo>
                  <a:lnTo>
                    <a:pt x="472" y="142"/>
                  </a:lnTo>
                  <a:lnTo>
                    <a:pt x="472" y="136"/>
                  </a:lnTo>
                  <a:lnTo>
                    <a:pt x="474" y="132"/>
                  </a:lnTo>
                  <a:lnTo>
                    <a:pt x="482" y="128"/>
                  </a:lnTo>
                  <a:lnTo>
                    <a:pt x="486" y="124"/>
                  </a:lnTo>
                  <a:lnTo>
                    <a:pt x="492" y="118"/>
                  </a:lnTo>
                  <a:lnTo>
                    <a:pt x="512" y="114"/>
                  </a:lnTo>
                  <a:lnTo>
                    <a:pt x="502" y="112"/>
                  </a:lnTo>
                  <a:lnTo>
                    <a:pt x="498" y="110"/>
                  </a:lnTo>
                  <a:lnTo>
                    <a:pt x="494" y="104"/>
                  </a:lnTo>
                  <a:lnTo>
                    <a:pt x="490" y="98"/>
                  </a:lnTo>
                  <a:lnTo>
                    <a:pt x="484" y="98"/>
                  </a:lnTo>
                  <a:lnTo>
                    <a:pt x="474" y="100"/>
                  </a:lnTo>
                  <a:lnTo>
                    <a:pt x="460" y="106"/>
                  </a:lnTo>
                  <a:lnTo>
                    <a:pt x="450" y="108"/>
                  </a:lnTo>
                  <a:lnTo>
                    <a:pt x="444" y="104"/>
                  </a:lnTo>
                  <a:lnTo>
                    <a:pt x="442" y="100"/>
                  </a:lnTo>
                  <a:lnTo>
                    <a:pt x="438" y="92"/>
                  </a:lnTo>
                  <a:lnTo>
                    <a:pt x="436" y="84"/>
                  </a:lnTo>
                  <a:lnTo>
                    <a:pt x="432" y="80"/>
                  </a:lnTo>
                  <a:lnTo>
                    <a:pt x="428" y="76"/>
                  </a:lnTo>
                  <a:lnTo>
                    <a:pt x="424" y="74"/>
                  </a:lnTo>
                  <a:lnTo>
                    <a:pt x="412" y="74"/>
                  </a:lnTo>
                  <a:lnTo>
                    <a:pt x="406" y="76"/>
                  </a:lnTo>
                  <a:lnTo>
                    <a:pt x="400" y="76"/>
                  </a:lnTo>
                  <a:lnTo>
                    <a:pt x="394" y="72"/>
                  </a:lnTo>
                  <a:lnTo>
                    <a:pt x="392" y="68"/>
                  </a:lnTo>
                  <a:lnTo>
                    <a:pt x="384" y="54"/>
                  </a:lnTo>
                  <a:lnTo>
                    <a:pt x="374" y="32"/>
                  </a:lnTo>
                  <a:lnTo>
                    <a:pt x="366" y="18"/>
                  </a:lnTo>
                  <a:lnTo>
                    <a:pt x="368" y="12"/>
                  </a:lnTo>
                  <a:lnTo>
                    <a:pt x="366" y="10"/>
                  </a:lnTo>
                  <a:lnTo>
                    <a:pt x="356" y="12"/>
                  </a:lnTo>
                  <a:lnTo>
                    <a:pt x="346" y="16"/>
                  </a:lnTo>
                  <a:lnTo>
                    <a:pt x="334" y="20"/>
                  </a:lnTo>
                  <a:lnTo>
                    <a:pt x="322" y="26"/>
                  </a:lnTo>
                  <a:lnTo>
                    <a:pt x="312" y="24"/>
                  </a:lnTo>
                  <a:lnTo>
                    <a:pt x="312" y="20"/>
                  </a:lnTo>
                  <a:lnTo>
                    <a:pt x="310" y="18"/>
                  </a:lnTo>
                  <a:lnTo>
                    <a:pt x="308" y="18"/>
                  </a:lnTo>
                  <a:lnTo>
                    <a:pt x="302" y="20"/>
                  </a:lnTo>
                  <a:lnTo>
                    <a:pt x="302" y="18"/>
                  </a:lnTo>
                  <a:lnTo>
                    <a:pt x="292" y="12"/>
                  </a:lnTo>
                  <a:lnTo>
                    <a:pt x="288" y="18"/>
                  </a:lnTo>
                  <a:lnTo>
                    <a:pt x="282" y="22"/>
                  </a:lnTo>
                  <a:lnTo>
                    <a:pt x="278" y="14"/>
                  </a:lnTo>
                  <a:lnTo>
                    <a:pt x="274" y="14"/>
                  </a:lnTo>
                  <a:lnTo>
                    <a:pt x="274" y="8"/>
                  </a:lnTo>
                  <a:lnTo>
                    <a:pt x="274" y="4"/>
                  </a:lnTo>
                  <a:lnTo>
                    <a:pt x="270" y="2"/>
                  </a:lnTo>
                  <a:lnTo>
                    <a:pt x="268" y="0"/>
                  </a:lnTo>
                  <a:lnTo>
                    <a:pt x="262" y="0"/>
                  </a:lnTo>
                  <a:lnTo>
                    <a:pt x="254" y="4"/>
                  </a:lnTo>
                  <a:lnTo>
                    <a:pt x="242" y="10"/>
                  </a:lnTo>
                  <a:lnTo>
                    <a:pt x="236" y="10"/>
                  </a:lnTo>
                  <a:lnTo>
                    <a:pt x="224" y="14"/>
                  </a:lnTo>
                  <a:lnTo>
                    <a:pt x="212" y="12"/>
                  </a:lnTo>
                  <a:lnTo>
                    <a:pt x="204" y="16"/>
                  </a:lnTo>
                  <a:lnTo>
                    <a:pt x="192" y="18"/>
                  </a:lnTo>
                  <a:lnTo>
                    <a:pt x="188" y="14"/>
                  </a:lnTo>
                  <a:lnTo>
                    <a:pt x="180" y="14"/>
                  </a:lnTo>
                  <a:lnTo>
                    <a:pt x="172" y="10"/>
                  </a:lnTo>
                  <a:lnTo>
                    <a:pt x="168" y="14"/>
                  </a:lnTo>
                  <a:lnTo>
                    <a:pt x="168" y="18"/>
                  </a:lnTo>
                  <a:lnTo>
                    <a:pt x="168" y="24"/>
                  </a:lnTo>
                  <a:lnTo>
                    <a:pt x="162" y="30"/>
                  </a:lnTo>
                  <a:lnTo>
                    <a:pt x="162" y="38"/>
                  </a:lnTo>
                  <a:lnTo>
                    <a:pt x="160" y="42"/>
                  </a:lnTo>
                  <a:lnTo>
                    <a:pt x="160" y="48"/>
                  </a:lnTo>
                  <a:lnTo>
                    <a:pt x="166" y="56"/>
                  </a:lnTo>
                  <a:lnTo>
                    <a:pt x="166" y="60"/>
                  </a:lnTo>
                  <a:lnTo>
                    <a:pt x="162" y="68"/>
                  </a:lnTo>
                  <a:lnTo>
                    <a:pt x="166" y="74"/>
                  </a:lnTo>
                  <a:lnTo>
                    <a:pt x="170" y="74"/>
                  </a:lnTo>
                  <a:lnTo>
                    <a:pt x="174" y="78"/>
                  </a:lnTo>
                  <a:lnTo>
                    <a:pt x="174" y="82"/>
                  </a:lnTo>
                  <a:lnTo>
                    <a:pt x="172" y="84"/>
                  </a:lnTo>
                  <a:lnTo>
                    <a:pt x="168" y="86"/>
                  </a:lnTo>
                  <a:lnTo>
                    <a:pt x="164" y="86"/>
                  </a:lnTo>
                  <a:lnTo>
                    <a:pt x="156" y="84"/>
                  </a:lnTo>
                  <a:lnTo>
                    <a:pt x="154" y="80"/>
                  </a:lnTo>
                  <a:lnTo>
                    <a:pt x="150" y="74"/>
                  </a:lnTo>
                  <a:lnTo>
                    <a:pt x="146" y="74"/>
                  </a:lnTo>
                  <a:lnTo>
                    <a:pt x="144" y="76"/>
                  </a:lnTo>
                  <a:lnTo>
                    <a:pt x="142" y="76"/>
                  </a:lnTo>
                  <a:lnTo>
                    <a:pt x="142" y="74"/>
                  </a:lnTo>
                  <a:lnTo>
                    <a:pt x="140" y="72"/>
                  </a:lnTo>
                  <a:lnTo>
                    <a:pt x="138" y="72"/>
                  </a:lnTo>
                  <a:lnTo>
                    <a:pt x="132" y="76"/>
                  </a:lnTo>
                  <a:lnTo>
                    <a:pt x="128" y="78"/>
                  </a:lnTo>
                  <a:lnTo>
                    <a:pt x="126" y="80"/>
                  </a:lnTo>
                  <a:lnTo>
                    <a:pt x="122" y="78"/>
                  </a:lnTo>
                  <a:lnTo>
                    <a:pt x="116" y="76"/>
                  </a:lnTo>
                  <a:lnTo>
                    <a:pt x="112" y="74"/>
                  </a:lnTo>
                  <a:lnTo>
                    <a:pt x="112" y="76"/>
                  </a:lnTo>
                  <a:lnTo>
                    <a:pt x="110" y="76"/>
                  </a:lnTo>
                  <a:lnTo>
                    <a:pt x="108" y="78"/>
                  </a:lnTo>
                  <a:lnTo>
                    <a:pt x="108" y="80"/>
                  </a:lnTo>
                  <a:lnTo>
                    <a:pt x="108" y="84"/>
                  </a:lnTo>
                  <a:lnTo>
                    <a:pt x="102" y="84"/>
                  </a:lnTo>
                  <a:lnTo>
                    <a:pt x="104" y="80"/>
                  </a:lnTo>
                  <a:lnTo>
                    <a:pt x="104" y="78"/>
                  </a:lnTo>
                  <a:lnTo>
                    <a:pt x="104" y="76"/>
                  </a:lnTo>
                  <a:lnTo>
                    <a:pt x="102" y="74"/>
                  </a:lnTo>
                  <a:lnTo>
                    <a:pt x="100" y="74"/>
                  </a:lnTo>
                  <a:lnTo>
                    <a:pt x="96" y="74"/>
                  </a:lnTo>
                  <a:lnTo>
                    <a:pt x="94" y="72"/>
                  </a:lnTo>
                  <a:lnTo>
                    <a:pt x="92" y="70"/>
                  </a:lnTo>
                  <a:lnTo>
                    <a:pt x="90" y="66"/>
                  </a:lnTo>
                  <a:lnTo>
                    <a:pt x="86" y="64"/>
                  </a:lnTo>
                  <a:lnTo>
                    <a:pt x="80" y="62"/>
                  </a:lnTo>
                  <a:lnTo>
                    <a:pt x="78" y="62"/>
                  </a:lnTo>
                  <a:lnTo>
                    <a:pt x="78" y="60"/>
                  </a:lnTo>
                  <a:lnTo>
                    <a:pt x="76" y="56"/>
                  </a:lnTo>
                  <a:lnTo>
                    <a:pt x="74" y="54"/>
                  </a:lnTo>
                  <a:lnTo>
                    <a:pt x="70" y="54"/>
                  </a:lnTo>
                  <a:lnTo>
                    <a:pt x="70" y="56"/>
                  </a:lnTo>
                  <a:lnTo>
                    <a:pt x="64" y="56"/>
                  </a:lnTo>
                  <a:lnTo>
                    <a:pt x="64" y="52"/>
                  </a:lnTo>
                  <a:lnTo>
                    <a:pt x="52" y="56"/>
                  </a:lnTo>
                  <a:lnTo>
                    <a:pt x="54" y="56"/>
                  </a:lnTo>
                  <a:lnTo>
                    <a:pt x="56" y="58"/>
                  </a:lnTo>
                  <a:lnTo>
                    <a:pt x="46" y="70"/>
                  </a:lnTo>
                  <a:lnTo>
                    <a:pt x="42" y="70"/>
                  </a:lnTo>
                  <a:lnTo>
                    <a:pt x="36" y="68"/>
                  </a:lnTo>
                  <a:lnTo>
                    <a:pt x="34" y="68"/>
                  </a:lnTo>
                  <a:lnTo>
                    <a:pt x="34" y="70"/>
                  </a:lnTo>
                  <a:lnTo>
                    <a:pt x="32" y="72"/>
                  </a:lnTo>
                  <a:lnTo>
                    <a:pt x="30" y="74"/>
                  </a:lnTo>
                  <a:lnTo>
                    <a:pt x="28" y="74"/>
                  </a:lnTo>
                  <a:lnTo>
                    <a:pt x="28" y="76"/>
                  </a:lnTo>
                  <a:lnTo>
                    <a:pt x="26" y="82"/>
                  </a:lnTo>
                  <a:lnTo>
                    <a:pt x="28" y="84"/>
                  </a:lnTo>
                  <a:lnTo>
                    <a:pt x="30" y="86"/>
                  </a:lnTo>
                  <a:lnTo>
                    <a:pt x="32" y="90"/>
                  </a:lnTo>
                  <a:lnTo>
                    <a:pt x="24" y="94"/>
                  </a:lnTo>
                  <a:lnTo>
                    <a:pt x="20" y="84"/>
                  </a:lnTo>
                  <a:lnTo>
                    <a:pt x="18" y="84"/>
                  </a:lnTo>
                  <a:lnTo>
                    <a:pt x="16" y="84"/>
                  </a:lnTo>
                  <a:lnTo>
                    <a:pt x="14" y="90"/>
                  </a:lnTo>
                  <a:lnTo>
                    <a:pt x="12" y="90"/>
                  </a:lnTo>
                  <a:lnTo>
                    <a:pt x="10" y="92"/>
                  </a:lnTo>
                  <a:lnTo>
                    <a:pt x="8" y="92"/>
                  </a:lnTo>
                  <a:lnTo>
                    <a:pt x="8" y="96"/>
                  </a:lnTo>
                  <a:lnTo>
                    <a:pt x="8" y="100"/>
                  </a:lnTo>
                  <a:lnTo>
                    <a:pt x="4" y="104"/>
                  </a:lnTo>
                  <a:lnTo>
                    <a:pt x="6" y="104"/>
                  </a:lnTo>
                  <a:lnTo>
                    <a:pt x="8" y="108"/>
                  </a:lnTo>
                  <a:lnTo>
                    <a:pt x="8" y="110"/>
                  </a:lnTo>
                  <a:lnTo>
                    <a:pt x="6" y="112"/>
                  </a:lnTo>
                  <a:lnTo>
                    <a:pt x="0" y="120"/>
                  </a:lnTo>
                  <a:lnTo>
                    <a:pt x="0" y="122"/>
                  </a:lnTo>
                  <a:lnTo>
                    <a:pt x="0" y="124"/>
                  </a:lnTo>
                  <a:lnTo>
                    <a:pt x="4" y="126"/>
                  </a:lnTo>
                  <a:lnTo>
                    <a:pt x="6" y="128"/>
                  </a:lnTo>
                  <a:lnTo>
                    <a:pt x="8" y="132"/>
                  </a:lnTo>
                  <a:lnTo>
                    <a:pt x="6" y="138"/>
                  </a:lnTo>
                  <a:lnTo>
                    <a:pt x="8" y="138"/>
                  </a:lnTo>
                  <a:lnTo>
                    <a:pt x="10" y="138"/>
                  </a:lnTo>
                  <a:lnTo>
                    <a:pt x="14" y="136"/>
                  </a:lnTo>
                  <a:lnTo>
                    <a:pt x="18" y="148"/>
                  </a:lnTo>
                  <a:lnTo>
                    <a:pt x="20" y="150"/>
                  </a:lnTo>
                  <a:lnTo>
                    <a:pt x="18" y="154"/>
                  </a:lnTo>
                  <a:lnTo>
                    <a:pt x="18" y="156"/>
                  </a:lnTo>
                  <a:lnTo>
                    <a:pt x="20" y="160"/>
                  </a:lnTo>
                  <a:lnTo>
                    <a:pt x="22" y="162"/>
                  </a:lnTo>
                  <a:lnTo>
                    <a:pt x="24" y="164"/>
                  </a:lnTo>
                  <a:lnTo>
                    <a:pt x="26" y="164"/>
                  </a:lnTo>
                  <a:lnTo>
                    <a:pt x="32" y="158"/>
                  </a:lnTo>
                  <a:lnTo>
                    <a:pt x="34" y="158"/>
                  </a:lnTo>
                  <a:lnTo>
                    <a:pt x="34" y="160"/>
                  </a:lnTo>
                  <a:lnTo>
                    <a:pt x="36" y="160"/>
                  </a:lnTo>
                  <a:lnTo>
                    <a:pt x="38" y="160"/>
                  </a:lnTo>
                  <a:lnTo>
                    <a:pt x="42" y="158"/>
                  </a:lnTo>
                  <a:lnTo>
                    <a:pt x="44" y="154"/>
                  </a:lnTo>
                  <a:lnTo>
                    <a:pt x="50" y="146"/>
                  </a:lnTo>
                  <a:lnTo>
                    <a:pt x="58" y="150"/>
                  </a:lnTo>
                  <a:lnTo>
                    <a:pt x="58" y="154"/>
                  </a:lnTo>
                  <a:lnTo>
                    <a:pt x="62" y="156"/>
                  </a:lnTo>
                  <a:lnTo>
                    <a:pt x="68" y="156"/>
                  </a:lnTo>
                  <a:lnTo>
                    <a:pt x="72" y="158"/>
                  </a:lnTo>
                  <a:lnTo>
                    <a:pt x="76" y="160"/>
                  </a:lnTo>
                  <a:lnTo>
                    <a:pt x="78" y="164"/>
                  </a:lnTo>
                  <a:lnTo>
                    <a:pt x="78" y="166"/>
                  </a:lnTo>
                  <a:lnTo>
                    <a:pt x="82" y="166"/>
                  </a:lnTo>
                  <a:lnTo>
                    <a:pt x="84" y="166"/>
                  </a:lnTo>
                  <a:lnTo>
                    <a:pt x="86" y="170"/>
                  </a:lnTo>
                  <a:lnTo>
                    <a:pt x="86" y="172"/>
                  </a:lnTo>
                  <a:lnTo>
                    <a:pt x="86" y="174"/>
                  </a:lnTo>
                  <a:lnTo>
                    <a:pt x="86" y="178"/>
                  </a:lnTo>
                  <a:lnTo>
                    <a:pt x="92" y="184"/>
                  </a:lnTo>
                  <a:lnTo>
                    <a:pt x="94" y="186"/>
                  </a:lnTo>
                  <a:lnTo>
                    <a:pt x="90" y="192"/>
                  </a:lnTo>
                  <a:lnTo>
                    <a:pt x="84" y="192"/>
                  </a:lnTo>
                  <a:lnTo>
                    <a:pt x="86" y="194"/>
                  </a:lnTo>
                  <a:lnTo>
                    <a:pt x="84" y="194"/>
                  </a:lnTo>
                  <a:lnTo>
                    <a:pt x="80" y="194"/>
                  </a:lnTo>
                  <a:lnTo>
                    <a:pt x="82" y="194"/>
                  </a:lnTo>
                  <a:lnTo>
                    <a:pt x="82" y="192"/>
                  </a:lnTo>
                  <a:lnTo>
                    <a:pt x="78" y="192"/>
                  </a:lnTo>
                  <a:lnTo>
                    <a:pt x="78" y="190"/>
                  </a:lnTo>
                  <a:lnTo>
                    <a:pt x="72" y="190"/>
                  </a:lnTo>
                  <a:lnTo>
                    <a:pt x="68" y="186"/>
                  </a:lnTo>
                  <a:lnTo>
                    <a:pt x="66" y="186"/>
                  </a:lnTo>
                  <a:lnTo>
                    <a:pt x="64" y="186"/>
                  </a:lnTo>
                  <a:lnTo>
                    <a:pt x="62" y="188"/>
                  </a:lnTo>
                  <a:lnTo>
                    <a:pt x="64" y="192"/>
                  </a:lnTo>
                  <a:lnTo>
                    <a:pt x="50" y="192"/>
                  </a:lnTo>
                  <a:lnTo>
                    <a:pt x="52" y="196"/>
                  </a:lnTo>
                  <a:lnTo>
                    <a:pt x="52" y="200"/>
                  </a:lnTo>
                  <a:lnTo>
                    <a:pt x="56" y="200"/>
                  </a:lnTo>
                  <a:lnTo>
                    <a:pt x="56" y="202"/>
                  </a:lnTo>
                  <a:lnTo>
                    <a:pt x="58" y="204"/>
                  </a:lnTo>
                  <a:lnTo>
                    <a:pt x="42" y="202"/>
                  </a:lnTo>
                  <a:lnTo>
                    <a:pt x="42" y="206"/>
                  </a:lnTo>
                  <a:lnTo>
                    <a:pt x="48" y="210"/>
                  </a:lnTo>
                  <a:lnTo>
                    <a:pt x="52" y="216"/>
                  </a:lnTo>
                  <a:lnTo>
                    <a:pt x="54" y="222"/>
                  </a:lnTo>
                  <a:lnTo>
                    <a:pt x="64" y="230"/>
                  </a:lnTo>
                  <a:lnTo>
                    <a:pt x="68" y="230"/>
                  </a:lnTo>
                  <a:lnTo>
                    <a:pt x="72" y="230"/>
                  </a:lnTo>
                  <a:lnTo>
                    <a:pt x="70" y="238"/>
                  </a:lnTo>
                  <a:lnTo>
                    <a:pt x="70" y="242"/>
                  </a:lnTo>
                  <a:lnTo>
                    <a:pt x="70" y="240"/>
                  </a:lnTo>
                  <a:lnTo>
                    <a:pt x="76" y="234"/>
                  </a:lnTo>
                  <a:lnTo>
                    <a:pt x="82" y="234"/>
                  </a:lnTo>
                  <a:lnTo>
                    <a:pt x="86" y="234"/>
                  </a:lnTo>
                  <a:lnTo>
                    <a:pt x="90" y="236"/>
                  </a:lnTo>
                  <a:lnTo>
                    <a:pt x="94" y="240"/>
                  </a:lnTo>
                  <a:lnTo>
                    <a:pt x="100" y="246"/>
                  </a:lnTo>
                  <a:lnTo>
                    <a:pt x="106" y="248"/>
                  </a:lnTo>
                  <a:lnTo>
                    <a:pt x="112" y="248"/>
                  </a:lnTo>
                  <a:lnTo>
                    <a:pt x="114" y="188"/>
                  </a:lnTo>
                  <a:lnTo>
                    <a:pt x="118" y="186"/>
                  </a:lnTo>
                  <a:lnTo>
                    <a:pt x="126" y="182"/>
                  </a:lnTo>
                  <a:lnTo>
                    <a:pt x="132" y="182"/>
                  </a:lnTo>
                  <a:lnTo>
                    <a:pt x="136" y="180"/>
                  </a:lnTo>
                  <a:lnTo>
                    <a:pt x="142" y="182"/>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5" name="Google Shape;475;p28"/>
            <p:cNvSpPr/>
            <p:nvPr/>
          </p:nvSpPr>
          <p:spPr>
            <a:xfrm>
              <a:off x="5660930" y="1694063"/>
              <a:ext cx="17010" cy="13918"/>
            </a:xfrm>
            <a:custGeom>
              <a:avLst/>
              <a:gdLst/>
              <a:ahLst/>
              <a:cxnLst/>
              <a:rect l="l" t="t" r="r" b="b"/>
              <a:pathLst>
                <a:path w="10" h="8" extrusionOk="0">
                  <a:moveTo>
                    <a:pt x="8" y="0"/>
                  </a:moveTo>
                  <a:lnTo>
                    <a:pt x="8" y="0"/>
                  </a:lnTo>
                  <a:lnTo>
                    <a:pt x="10" y="2"/>
                  </a:lnTo>
                  <a:lnTo>
                    <a:pt x="10" y="4"/>
                  </a:lnTo>
                  <a:lnTo>
                    <a:pt x="6" y="8"/>
                  </a:lnTo>
                  <a:lnTo>
                    <a:pt x="2" y="8"/>
                  </a:lnTo>
                  <a:lnTo>
                    <a:pt x="0" y="6"/>
                  </a:lnTo>
                  <a:lnTo>
                    <a:pt x="2" y="4"/>
                  </a:lnTo>
                  <a:lnTo>
                    <a:pt x="6" y="4"/>
                  </a:lnTo>
                  <a:lnTo>
                    <a:pt x="6" y="2"/>
                  </a:lnTo>
                  <a:lnTo>
                    <a:pt x="8"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6" name="Google Shape;476;p28"/>
            <p:cNvSpPr/>
            <p:nvPr/>
          </p:nvSpPr>
          <p:spPr>
            <a:xfrm>
              <a:off x="6115569" y="1598186"/>
              <a:ext cx="157732" cy="85052"/>
            </a:xfrm>
            <a:custGeom>
              <a:avLst/>
              <a:gdLst/>
              <a:ahLst/>
              <a:cxnLst/>
              <a:rect l="l" t="t" r="r" b="b"/>
              <a:pathLst>
                <a:path w="88" h="48" extrusionOk="0">
                  <a:moveTo>
                    <a:pt x="84" y="0"/>
                  </a:moveTo>
                  <a:lnTo>
                    <a:pt x="84" y="0"/>
                  </a:lnTo>
                  <a:lnTo>
                    <a:pt x="88" y="0"/>
                  </a:lnTo>
                  <a:lnTo>
                    <a:pt x="88" y="2"/>
                  </a:lnTo>
                  <a:lnTo>
                    <a:pt x="86" y="6"/>
                  </a:lnTo>
                  <a:lnTo>
                    <a:pt x="86" y="8"/>
                  </a:lnTo>
                  <a:lnTo>
                    <a:pt x="86" y="10"/>
                  </a:lnTo>
                  <a:lnTo>
                    <a:pt x="78" y="10"/>
                  </a:lnTo>
                  <a:lnTo>
                    <a:pt x="78" y="14"/>
                  </a:lnTo>
                  <a:lnTo>
                    <a:pt x="56" y="14"/>
                  </a:lnTo>
                  <a:lnTo>
                    <a:pt x="50" y="12"/>
                  </a:lnTo>
                  <a:lnTo>
                    <a:pt x="42" y="10"/>
                  </a:lnTo>
                  <a:lnTo>
                    <a:pt x="42" y="16"/>
                  </a:lnTo>
                  <a:lnTo>
                    <a:pt x="36" y="18"/>
                  </a:lnTo>
                  <a:lnTo>
                    <a:pt x="30" y="20"/>
                  </a:lnTo>
                  <a:lnTo>
                    <a:pt x="28" y="24"/>
                  </a:lnTo>
                  <a:lnTo>
                    <a:pt x="28" y="26"/>
                  </a:lnTo>
                  <a:lnTo>
                    <a:pt x="22" y="28"/>
                  </a:lnTo>
                  <a:lnTo>
                    <a:pt x="18" y="28"/>
                  </a:lnTo>
                  <a:lnTo>
                    <a:pt x="18" y="32"/>
                  </a:lnTo>
                  <a:lnTo>
                    <a:pt x="14" y="36"/>
                  </a:lnTo>
                  <a:lnTo>
                    <a:pt x="10" y="42"/>
                  </a:lnTo>
                  <a:lnTo>
                    <a:pt x="10" y="44"/>
                  </a:lnTo>
                  <a:lnTo>
                    <a:pt x="14" y="46"/>
                  </a:lnTo>
                  <a:lnTo>
                    <a:pt x="12" y="46"/>
                  </a:lnTo>
                  <a:lnTo>
                    <a:pt x="12" y="48"/>
                  </a:lnTo>
                  <a:lnTo>
                    <a:pt x="10" y="48"/>
                  </a:lnTo>
                  <a:lnTo>
                    <a:pt x="6" y="46"/>
                  </a:lnTo>
                  <a:lnTo>
                    <a:pt x="6" y="40"/>
                  </a:lnTo>
                  <a:lnTo>
                    <a:pt x="6" y="36"/>
                  </a:lnTo>
                  <a:lnTo>
                    <a:pt x="0" y="36"/>
                  </a:lnTo>
                  <a:lnTo>
                    <a:pt x="10" y="20"/>
                  </a:lnTo>
                  <a:lnTo>
                    <a:pt x="12" y="20"/>
                  </a:lnTo>
                  <a:lnTo>
                    <a:pt x="14" y="20"/>
                  </a:lnTo>
                  <a:lnTo>
                    <a:pt x="16" y="20"/>
                  </a:lnTo>
                  <a:lnTo>
                    <a:pt x="20" y="14"/>
                  </a:lnTo>
                  <a:lnTo>
                    <a:pt x="22" y="10"/>
                  </a:lnTo>
                  <a:lnTo>
                    <a:pt x="26" y="8"/>
                  </a:lnTo>
                  <a:lnTo>
                    <a:pt x="36" y="6"/>
                  </a:lnTo>
                  <a:lnTo>
                    <a:pt x="46" y="8"/>
                  </a:lnTo>
                  <a:lnTo>
                    <a:pt x="54" y="10"/>
                  </a:lnTo>
                  <a:lnTo>
                    <a:pt x="64" y="10"/>
                  </a:lnTo>
                  <a:lnTo>
                    <a:pt x="66" y="6"/>
                  </a:lnTo>
                  <a:lnTo>
                    <a:pt x="68" y="8"/>
                  </a:lnTo>
                  <a:lnTo>
                    <a:pt x="70" y="8"/>
                  </a:lnTo>
                  <a:lnTo>
                    <a:pt x="74" y="8"/>
                  </a:lnTo>
                  <a:lnTo>
                    <a:pt x="76" y="6"/>
                  </a:lnTo>
                  <a:lnTo>
                    <a:pt x="78" y="4"/>
                  </a:lnTo>
                  <a:lnTo>
                    <a:pt x="80" y="0"/>
                  </a:lnTo>
                  <a:lnTo>
                    <a:pt x="8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7" name="Google Shape;477;p28"/>
            <p:cNvSpPr/>
            <p:nvPr/>
          </p:nvSpPr>
          <p:spPr>
            <a:xfrm>
              <a:off x="5266600" y="2045094"/>
              <a:ext cx="108247" cy="117526"/>
            </a:xfrm>
            <a:custGeom>
              <a:avLst/>
              <a:gdLst/>
              <a:ahLst/>
              <a:cxnLst/>
              <a:rect l="l" t="t" r="r" b="b"/>
              <a:pathLst>
                <a:path w="60" h="66" extrusionOk="0">
                  <a:moveTo>
                    <a:pt x="14" y="22"/>
                  </a:moveTo>
                  <a:lnTo>
                    <a:pt x="14" y="22"/>
                  </a:lnTo>
                  <a:lnTo>
                    <a:pt x="16" y="18"/>
                  </a:lnTo>
                  <a:lnTo>
                    <a:pt x="16" y="14"/>
                  </a:lnTo>
                  <a:lnTo>
                    <a:pt x="20" y="12"/>
                  </a:lnTo>
                  <a:lnTo>
                    <a:pt x="22" y="12"/>
                  </a:lnTo>
                  <a:lnTo>
                    <a:pt x="24" y="12"/>
                  </a:lnTo>
                  <a:lnTo>
                    <a:pt x="30" y="14"/>
                  </a:lnTo>
                  <a:lnTo>
                    <a:pt x="34" y="14"/>
                  </a:lnTo>
                  <a:lnTo>
                    <a:pt x="54" y="0"/>
                  </a:lnTo>
                  <a:lnTo>
                    <a:pt x="60" y="22"/>
                  </a:lnTo>
                  <a:lnTo>
                    <a:pt x="60" y="24"/>
                  </a:lnTo>
                  <a:lnTo>
                    <a:pt x="34" y="32"/>
                  </a:lnTo>
                  <a:lnTo>
                    <a:pt x="42" y="44"/>
                  </a:lnTo>
                  <a:lnTo>
                    <a:pt x="40" y="46"/>
                  </a:lnTo>
                  <a:lnTo>
                    <a:pt x="36" y="50"/>
                  </a:lnTo>
                  <a:lnTo>
                    <a:pt x="34" y="52"/>
                  </a:lnTo>
                  <a:lnTo>
                    <a:pt x="30" y="56"/>
                  </a:lnTo>
                  <a:lnTo>
                    <a:pt x="28" y="60"/>
                  </a:lnTo>
                  <a:lnTo>
                    <a:pt x="26" y="60"/>
                  </a:lnTo>
                  <a:lnTo>
                    <a:pt x="14" y="66"/>
                  </a:lnTo>
                  <a:lnTo>
                    <a:pt x="0" y="64"/>
                  </a:lnTo>
                  <a:lnTo>
                    <a:pt x="2" y="60"/>
                  </a:lnTo>
                  <a:lnTo>
                    <a:pt x="4" y="58"/>
                  </a:lnTo>
                  <a:lnTo>
                    <a:pt x="8" y="54"/>
                  </a:lnTo>
                  <a:lnTo>
                    <a:pt x="10" y="50"/>
                  </a:lnTo>
                  <a:lnTo>
                    <a:pt x="12" y="46"/>
                  </a:lnTo>
                  <a:lnTo>
                    <a:pt x="12" y="40"/>
                  </a:lnTo>
                  <a:lnTo>
                    <a:pt x="12" y="36"/>
                  </a:lnTo>
                  <a:lnTo>
                    <a:pt x="14" y="30"/>
                  </a:lnTo>
                  <a:lnTo>
                    <a:pt x="14" y="24"/>
                  </a:lnTo>
                  <a:lnTo>
                    <a:pt x="14" y="22"/>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8" name="Google Shape;478;p28"/>
            <p:cNvSpPr/>
            <p:nvPr/>
          </p:nvSpPr>
          <p:spPr>
            <a:xfrm>
              <a:off x="7335673" y="2235300"/>
              <a:ext cx="10825" cy="10825"/>
            </a:xfrm>
            <a:custGeom>
              <a:avLst/>
              <a:gdLst/>
              <a:ahLst/>
              <a:cxnLst/>
              <a:rect l="l" t="t" r="r" b="b"/>
              <a:pathLst>
                <a:path w="6" h="6" extrusionOk="0">
                  <a:moveTo>
                    <a:pt x="2" y="0"/>
                  </a:moveTo>
                  <a:lnTo>
                    <a:pt x="2" y="0"/>
                  </a:lnTo>
                  <a:lnTo>
                    <a:pt x="0" y="4"/>
                  </a:lnTo>
                  <a:lnTo>
                    <a:pt x="0" y="6"/>
                  </a:lnTo>
                  <a:lnTo>
                    <a:pt x="2" y="6"/>
                  </a:lnTo>
                  <a:lnTo>
                    <a:pt x="4" y="2"/>
                  </a:lnTo>
                  <a:lnTo>
                    <a:pt x="6"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9" name="Google Shape;479;p28"/>
            <p:cNvSpPr/>
            <p:nvPr/>
          </p:nvSpPr>
          <p:spPr>
            <a:xfrm>
              <a:off x="7321756" y="2227568"/>
              <a:ext cx="3093" cy="7732"/>
            </a:xfrm>
            <a:custGeom>
              <a:avLst/>
              <a:gdLst/>
              <a:ahLst/>
              <a:cxnLst/>
              <a:rect l="l" t="t" r="r" b="b"/>
              <a:pathLst>
                <a:path w="2" h="4" extrusionOk="0">
                  <a:moveTo>
                    <a:pt x="0" y="0"/>
                  </a:moveTo>
                  <a:lnTo>
                    <a:pt x="2" y="4"/>
                  </a:lnTo>
                  <a:lnTo>
                    <a:pt x="2" y="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0" name="Google Shape;480;p28"/>
            <p:cNvSpPr/>
            <p:nvPr/>
          </p:nvSpPr>
          <p:spPr>
            <a:xfrm>
              <a:off x="7403715" y="2123960"/>
              <a:ext cx="7732" cy="10825"/>
            </a:xfrm>
            <a:custGeom>
              <a:avLst/>
              <a:gdLst/>
              <a:ahLst/>
              <a:cxnLst/>
              <a:rect l="l" t="t" r="r" b="b"/>
              <a:pathLst>
                <a:path w="4" h="6" extrusionOk="0">
                  <a:moveTo>
                    <a:pt x="2" y="0"/>
                  </a:moveTo>
                  <a:lnTo>
                    <a:pt x="2" y="0"/>
                  </a:lnTo>
                  <a:lnTo>
                    <a:pt x="2" y="4"/>
                  </a:lnTo>
                  <a:lnTo>
                    <a:pt x="0" y="6"/>
                  </a:lnTo>
                  <a:lnTo>
                    <a:pt x="2" y="6"/>
                  </a:lnTo>
                  <a:lnTo>
                    <a:pt x="4" y="2"/>
                  </a:lnTo>
                  <a:lnTo>
                    <a:pt x="4"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1" name="Google Shape;481;p28"/>
            <p:cNvSpPr/>
            <p:nvPr/>
          </p:nvSpPr>
          <p:spPr>
            <a:xfrm>
              <a:off x="7378972" y="2028084"/>
              <a:ext cx="49485" cy="88144"/>
            </a:xfrm>
            <a:custGeom>
              <a:avLst/>
              <a:gdLst/>
              <a:ahLst/>
              <a:cxnLst/>
              <a:rect l="l" t="t" r="r" b="b"/>
              <a:pathLst>
                <a:path w="28" h="50" extrusionOk="0">
                  <a:moveTo>
                    <a:pt x="10" y="0"/>
                  </a:moveTo>
                  <a:lnTo>
                    <a:pt x="6" y="6"/>
                  </a:lnTo>
                  <a:lnTo>
                    <a:pt x="4" y="8"/>
                  </a:lnTo>
                  <a:lnTo>
                    <a:pt x="4" y="6"/>
                  </a:lnTo>
                  <a:lnTo>
                    <a:pt x="0" y="4"/>
                  </a:lnTo>
                  <a:lnTo>
                    <a:pt x="0" y="8"/>
                  </a:lnTo>
                  <a:lnTo>
                    <a:pt x="0" y="10"/>
                  </a:lnTo>
                  <a:lnTo>
                    <a:pt x="2" y="14"/>
                  </a:lnTo>
                  <a:lnTo>
                    <a:pt x="4" y="20"/>
                  </a:lnTo>
                  <a:lnTo>
                    <a:pt x="2" y="18"/>
                  </a:lnTo>
                  <a:lnTo>
                    <a:pt x="2" y="20"/>
                  </a:lnTo>
                  <a:lnTo>
                    <a:pt x="2" y="24"/>
                  </a:lnTo>
                  <a:lnTo>
                    <a:pt x="4" y="26"/>
                  </a:lnTo>
                  <a:lnTo>
                    <a:pt x="8" y="26"/>
                  </a:lnTo>
                  <a:lnTo>
                    <a:pt x="10" y="26"/>
                  </a:lnTo>
                  <a:lnTo>
                    <a:pt x="10" y="18"/>
                  </a:lnTo>
                  <a:lnTo>
                    <a:pt x="8" y="18"/>
                  </a:lnTo>
                  <a:lnTo>
                    <a:pt x="10" y="16"/>
                  </a:lnTo>
                  <a:lnTo>
                    <a:pt x="12" y="16"/>
                  </a:lnTo>
                  <a:lnTo>
                    <a:pt x="12" y="20"/>
                  </a:lnTo>
                  <a:lnTo>
                    <a:pt x="14" y="22"/>
                  </a:lnTo>
                  <a:lnTo>
                    <a:pt x="10" y="28"/>
                  </a:lnTo>
                  <a:lnTo>
                    <a:pt x="8" y="32"/>
                  </a:lnTo>
                  <a:lnTo>
                    <a:pt x="6" y="46"/>
                  </a:lnTo>
                  <a:lnTo>
                    <a:pt x="10" y="44"/>
                  </a:lnTo>
                  <a:lnTo>
                    <a:pt x="10" y="42"/>
                  </a:lnTo>
                  <a:lnTo>
                    <a:pt x="12" y="44"/>
                  </a:lnTo>
                  <a:lnTo>
                    <a:pt x="10" y="44"/>
                  </a:lnTo>
                  <a:lnTo>
                    <a:pt x="10" y="46"/>
                  </a:lnTo>
                  <a:lnTo>
                    <a:pt x="14" y="50"/>
                  </a:lnTo>
                  <a:lnTo>
                    <a:pt x="18" y="44"/>
                  </a:lnTo>
                  <a:lnTo>
                    <a:pt x="22" y="38"/>
                  </a:lnTo>
                  <a:lnTo>
                    <a:pt x="22" y="30"/>
                  </a:lnTo>
                  <a:lnTo>
                    <a:pt x="24" y="22"/>
                  </a:lnTo>
                  <a:lnTo>
                    <a:pt x="28" y="20"/>
                  </a:lnTo>
                  <a:lnTo>
                    <a:pt x="28" y="18"/>
                  </a:lnTo>
                  <a:lnTo>
                    <a:pt x="26" y="16"/>
                  </a:lnTo>
                  <a:lnTo>
                    <a:pt x="26" y="14"/>
                  </a:lnTo>
                  <a:lnTo>
                    <a:pt x="26" y="12"/>
                  </a:lnTo>
                  <a:lnTo>
                    <a:pt x="22" y="12"/>
                  </a:lnTo>
                  <a:lnTo>
                    <a:pt x="24" y="10"/>
                  </a:lnTo>
                  <a:lnTo>
                    <a:pt x="24" y="4"/>
                  </a:lnTo>
                  <a:lnTo>
                    <a:pt x="18" y="4"/>
                  </a:lnTo>
                  <a:lnTo>
                    <a:pt x="16" y="0"/>
                  </a:lnTo>
                  <a:lnTo>
                    <a:pt x="14" y="0"/>
                  </a:lnTo>
                  <a:lnTo>
                    <a:pt x="1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2" name="Google Shape;482;p28"/>
            <p:cNvSpPr/>
            <p:nvPr/>
          </p:nvSpPr>
          <p:spPr>
            <a:xfrm>
              <a:off x="7436189" y="2017259"/>
              <a:ext cx="54124" cy="52577"/>
            </a:xfrm>
            <a:custGeom>
              <a:avLst/>
              <a:gdLst/>
              <a:ahLst/>
              <a:cxnLst/>
              <a:rect l="l" t="t" r="r" b="b"/>
              <a:pathLst>
                <a:path w="30" h="30" extrusionOk="0">
                  <a:moveTo>
                    <a:pt x="20" y="0"/>
                  </a:moveTo>
                  <a:lnTo>
                    <a:pt x="20" y="0"/>
                  </a:lnTo>
                  <a:lnTo>
                    <a:pt x="16" y="6"/>
                  </a:lnTo>
                  <a:lnTo>
                    <a:pt x="12" y="4"/>
                  </a:lnTo>
                  <a:lnTo>
                    <a:pt x="8" y="4"/>
                  </a:lnTo>
                  <a:lnTo>
                    <a:pt x="6" y="6"/>
                  </a:lnTo>
                  <a:lnTo>
                    <a:pt x="4" y="10"/>
                  </a:lnTo>
                  <a:lnTo>
                    <a:pt x="4" y="12"/>
                  </a:lnTo>
                  <a:lnTo>
                    <a:pt x="0" y="14"/>
                  </a:lnTo>
                  <a:lnTo>
                    <a:pt x="6" y="22"/>
                  </a:lnTo>
                  <a:lnTo>
                    <a:pt x="12" y="30"/>
                  </a:lnTo>
                  <a:lnTo>
                    <a:pt x="12" y="24"/>
                  </a:lnTo>
                  <a:lnTo>
                    <a:pt x="14" y="18"/>
                  </a:lnTo>
                  <a:lnTo>
                    <a:pt x="18" y="16"/>
                  </a:lnTo>
                  <a:lnTo>
                    <a:pt x="18" y="14"/>
                  </a:lnTo>
                  <a:lnTo>
                    <a:pt x="20" y="16"/>
                  </a:lnTo>
                  <a:lnTo>
                    <a:pt x="22" y="16"/>
                  </a:lnTo>
                  <a:lnTo>
                    <a:pt x="22" y="18"/>
                  </a:lnTo>
                  <a:lnTo>
                    <a:pt x="30" y="8"/>
                  </a:lnTo>
                  <a:lnTo>
                    <a:pt x="2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3" name="Google Shape;483;p28"/>
            <p:cNvSpPr/>
            <p:nvPr/>
          </p:nvSpPr>
          <p:spPr>
            <a:xfrm>
              <a:off x="7457838" y="1995609"/>
              <a:ext cx="6186" cy="10825"/>
            </a:xfrm>
            <a:custGeom>
              <a:avLst/>
              <a:gdLst/>
              <a:ahLst/>
              <a:cxnLst/>
              <a:rect l="l" t="t" r="r" b="b"/>
              <a:pathLst>
                <a:path w="4" h="6" extrusionOk="0">
                  <a:moveTo>
                    <a:pt x="2" y="0"/>
                  </a:moveTo>
                  <a:lnTo>
                    <a:pt x="2" y="0"/>
                  </a:lnTo>
                  <a:lnTo>
                    <a:pt x="4" y="4"/>
                  </a:lnTo>
                  <a:lnTo>
                    <a:pt x="2" y="6"/>
                  </a:lnTo>
                  <a:lnTo>
                    <a:pt x="0" y="2"/>
                  </a:lnTo>
                  <a:lnTo>
                    <a:pt x="0"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4" name="Google Shape;484;p28"/>
            <p:cNvSpPr/>
            <p:nvPr/>
          </p:nvSpPr>
          <p:spPr>
            <a:xfrm>
              <a:off x="7406807" y="1802310"/>
              <a:ext cx="244330" cy="239691"/>
            </a:xfrm>
            <a:custGeom>
              <a:avLst/>
              <a:gdLst/>
              <a:ahLst/>
              <a:cxnLst/>
              <a:rect l="l" t="t" r="r" b="b"/>
              <a:pathLst>
                <a:path w="136" h="134" extrusionOk="0">
                  <a:moveTo>
                    <a:pt x="118" y="0"/>
                  </a:moveTo>
                  <a:lnTo>
                    <a:pt x="118" y="0"/>
                  </a:lnTo>
                  <a:lnTo>
                    <a:pt x="118" y="4"/>
                  </a:lnTo>
                  <a:lnTo>
                    <a:pt x="118" y="6"/>
                  </a:lnTo>
                  <a:lnTo>
                    <a:pt x="112" y="10"/>
                  </a:lnTo>
                  <a:lnTo>
                    <a:pt x="114" y="22"/>
                  </a:lnTo>
                  <a:lnTo>
                    <a:pt x="110" y="22"/>
                  </a:lnTo>
                  <a:lnTo>
                    <a:pt x="108" y="26"/>
                  </a:lnTo>
                  <a:lnTo>
                    <a:pt x="114" y="28"/>
                  </a:lnTo>
                  <a:lnTo>
                    <a:pt x="114" y="32"/>
                  </a:lnTo>
                  <a:lnTo>
                    <a:pt x="112" y="34"/>
                  </a:lnTo>
                  <a:lnTo>
                    <a:pt x="110" y="34"/>
                  </a:lnTo>
                  <a:lnTo>
                    <a:pt x="110" y="42"/>
                  </a:lnTo>
                  <a:lnTo>
                    <a:pt x="96" y="62"/>
                  </a:lnTo>
                  <a:lnTo>
                    <a:pt x="92" y="62"/>
                  </a:lnTo>
                  <a:lnTo>
                    <a:pt x="92" y="68"/>
                  </a:lnTo>
                  <a:lnTo>
                    <a:pt x="90" y="70"/>
                  </a:lnTo>
                  <a:lnTo>
                    <a:pt x="88" y="72"/>
                  </a:lnTo>
                  <a:lnTo>
                    <a:pt x="88" y="74"/>
                  </a:lnTo>
                  <a:lnTo>
                    <a:pt x="84" y="74"/>
                  </a:lnTo>
                  <a:lnTo>
                    <a:pt x="80" y="76"/>
                  </a:lnTo>
                  <a:lnTo>
                    <a:pt x="80" y="80"/>
                  </a:lnTo>
                  <a:lnTo>
                    <a:pt x="72" y="80"/>
                  </a:lnTo>
                  <a:lnTo>
                    <a:pt x="72" y="76"/>
                  </a:lnTo>
                  <a:lnTo>
                    <a:pt x="72" y="72"/>
                  </a:lnTo>
                  <a:lnTo>
                    <a:pt x="78" y="66"/>
                  </a:lnTo>
                  <a:lnTo>
                    <a:pt x="72" y="68"/>
                  </a:lnTo>
                  <a:lnTo>
                    <a:pt x="68" y="72"/>
                  </a:lnTo>
                  <a:lnTo>
                    <a:pt x="68" y="76"/>
                  </a:lnTo>
                  <a:lnTo>
                    <a:pt x="68" y="80"/>
                  </a:lnTo>
                  <a:lnTo>
                    <a:pt x="64" y="86"/>
                  </a:lnTo>
                  <a:lnTo>
                    <a:pt x="60" y="90"/>
                  </a:lnTo>
                  <a:lnTo>
                    <a:pt x="60" y="92"/>
                  </a:lnTo>
                  <a:lnTo>
                    <a:pt x="60" y="94"/>
                  </a:lnTo>
                  <a:lnTo>
                    <a:pt x="62" y="96"/>
                  </a:lnTo>
                  <a:lnTo>
                    <a:pt x="62" y="98"/>
                  </a:lnTo>
                  <a:lnTo>
                    <a:pt x="60" y="100"/>
                  </a:lnTo>
                  <a:lnTo>
                    <a:pt x="58" y="104"/>
                  </a:lnTo>
                  <a:lnTo>
                    <a:pt x="52" y="100"/>
                  </a:lnTo>
                  <a:lnTo>
                    <a:pt x="46" y="100"/>
                  </a:lnTo>
                  <a:lnTo>
                    <a:pt x="40" y="100"/>
                  </a:lnTo>
                  <a:lnTo>
                    <a:pt x="32" y="104"/>
                  </a:lnTo>
                  <a:lnTo>
                    <a:pt x="34" y="100"/>
                  </a:lnTo>
                  <a:lnTo>
                    <a:pt x="32" y="100"/>
                  </a:lnTo>
                  <a:lnTo>
                    <a:pt x="24" y="104"/>
                  </a:lnTo>
                  <a:lnTo>
                    <a:pt x="20" y="110"/>
                  </a:lnTo>
                  <a:lnTo>
                    <a:pt x="14" y="114"/>
                  </a:lnTo>
                  <a:lnTo>
                    <a:pt x="8" y="120"/>
                  </a:lnTo>
                  <a:lnTo>
                    <a:pt x="6" y="120"/>
                  </a:lnTo>
                  <a:lnTo>
                    <a:pt x="4" y="120"/>
                  </a:lnTo>
                  <a:lnTo>
                    <a:pt x="0" y="118"/>
                  </a:lnTo>
                  <a:lnTo>
                    <a:pt x="0" y="126"/>
                  </a:lnTo>
                  <a:lnTo>
                    <a:pt x="18" y="126"/>
                  </a:lnTo>
                  <a:lnTo>
                    <a:pt x="18" y="122"/>
                  </a:lnTo>
                  <a:lnTo>
                    <a:pt x="20" y="120"/>
                  </a:lnTo>
                  <a:lnTo>
                    <a:pt x="40" y="118"/>
                  </a:lnTo>
                  <a:lnTo>
                    <a:pt x="52" y="118"/>
                  </a:lnTo>
                  <a:lnTo>
                    <a:pt x="50" y="120"/>
                  </a:lnTo>
                  <a:lnTo>
                    <a:pt x="48" y="122"/>
                  </a:lnTo>
                  <a:lnTo>
                    <a:pt x="48" y="128"/>
                  </a:lnTo>
                  <a:lnTo>
                    <a:pt x="52" y="130"/>
                  </a:lnTo>
                  <a:lnTo>
                    <a:pt x="52" y="134"/>
                  </a:lnTo>
                  <a:lnTo>
                    <a:pt x="56" y="134"/>
                  </a:lnTo>
                  <a:lnTo>
                    <a:pt x="60" y="134"/>
                  </a:lnTo>
                  <a:lnTo>
                    <a:pt x="62" y="132"/>
                  </a:lnTo>
                  <a:lnTo>
                    <a:pt x="64" y="128"/>
                  </a:lnTo>
                  <a:lnTo>
                    <a:pt x="68" y="126"/>
                  </a:lnTo>
                  <a:lnTo>
                    <a:pt x="72" y="124"/>
                  </a:lnTo>
                  <a:lnTo>
                    <a:pt x="70" y="120"/>
                  </a:lnTo>
                  <a:lnTo>
                    <a:pt x="70" y="116"/>
                  </a:lnTo>
                  <a:lnTo>
                    <a:pt x="76" y="116"/>
                  </a:lnTo>
                  <a:lnTo>
                    <a:pt x="80" y="118"/>
                  </a:lnTo>
                  <a:lnTo>
                    <a:pt x="78" y="118"/>
                  </a:lnTo>
                  <a:lnTo>
                    <a:pt x="76" y="118"/>
                  </a:lnTo>
                  <a:lnTo>
                    <a:pt x="78" y="122"/>
                  </a:lnTo>
                  <a:lnTo>
                    <a:pt x="80" y="120"/>
                  </a:lnTo>
                  <a:lnTo>
                    <a:pt x="80" y="118"/>
                  </a:lnTo>
                  <a:lnTo>
                    <a:pt x="86" y="118"/>
                  </a:lnTo>
                  <a:lnTo>
                    <a:pt x="90" y="120"/>
                  </a:lnTo>
                  <a:lnTo>
                    <a:pt x="94" y="116"/>
                  </a:lnTo>
                  <a:lnTo>
                    <a:pt x="96" y="112"/>
                  </a:lnTo>
                  <a:lnTo>
                    <a:pt x="98" y="116"/>
                  </a:lnTo>
                  <a:lnTo>
                    <a:pt x="98" y="118"/>
                  </a:lnTo>
                  <a:lnTo>
                    <a:pt x="98" y="120"/>
                  </a:lnTo>
                  <a:lnTo>
                    <a:pt x="102" y="120"/>
                  </a:lnTo>
                  <a:lnTo>
                    <a:pt x="102" y="114"/>
                  </a:lnTo>
                  <a:lnTo>
                    <a:pt x="104" y="110"/>
                  </a:lnTo>
                  <a:lnTo>
                    <a:pt x="110" y="110"/>
                  </a:lnTo>
                  <a:lnTo>
                    <a:pt x="110" y="106"/>
                  </a:lnTo>
                  <a:lnTo>
                    <a:pt x="110" y="104"/>
                  </a:lnTo>
                  <a:lnTo>
                    <a:pt x="110" y="100"/>
                  </a:lnTo>
                  <a:lnTo>
                    <a:pt x="112" y="98"/>
                  </a:lnTo>
                  <a:lnTo>
                    <a:pt x="114" y="98"/>
                  </a:lnTo>
                  <a:lnTo>
                    <a:pt x="116" y="100"/>
                  </a:lnTo>
                  <a:lnTo>
                    <a:pt x="112" y="106"/>
                  </a:lnTo>
                  <a:lnTo>
                    <a:pt x="110" y="112"/>
                  </a:lnTo>
                  <a:lnTo>
                    <a:pt x="112" y="114"/>
                  </a:lnTo>
                  <a:lnTo>
                    <a:pt x="114" y="114"/>
                  </a:lnTo>
                  <a:lnTo>
                    <a:pt x="120" y="108"/>
                  </a:lnTo>
                  <a:lnTo>
                    <a:pt x="122" y="104"/>
                  </a:lnTo>
                  <a:lnTo>
                    <a:pt x="122" y="100"/>
                  </a:lnTo>
                  <a:lnTo>
                    <a:pt x="122" y="96"/>
                  </a:lnTo>
                  <a:lnTo>
                    <a:pt x="118" y="94"/>
                  </a:lnTo>
                  <a:lnTo>
                    <a:pt x="120" y="92"/>
                  </a:lnTo>
                  <a:lnTo>
                    <a:pt x="120" y="90"/>
                  </a:lnTo>
                  <a:lnTo>
                    <a:pt x="120" y="86"/>
                  </a:lnTo>
                  <a:lnTo>
                    <a:pt x="120" y="80"/>
                  </a:lnTo>
                  <a:lnTo>
                    <a:pt x="124" y="76"/>
                  </a:lnTo>
                  <a:lnTo>
                    <a:pt x="124" y="70"/>
                  </a:lnTo>
                  <a:lnTo>
                    <a:pt x="124" y="64"/>
                  </a:lnTo>
                  <a:lnTo>
                    <a:pt x="122" y="58"/>
                  </a:lnTo>
                  <a:lnTo>
                    <a:pt x="124" y="52"/>
                  </a:lnTo>
                  <a:lnTo>
                    <a:pt x="124" y="50"/>
                  </a:lnTo>
                  <a:lnTo>
                    <a:pt x="126" y="50"/>
                  </a:lnTo>
                  <a:lnTo>
                    <a:pt x="128" y="50"/>
                  </a:lnTo>
                  <a:lnTo>
                    <a:pt x="130" y="48"/>
                  </a:lnTo>
                  <a:lnTo>
                    <a:pt x="132" y="46"/>
                  </a:lnTo>
                  <a:lnTo>
                    <a:pt x="130" y="44"/>
                  </a:lnTo>
                  <a:lnTo>
                    <a:pt x="128" y="44"/>
                  </a:lnTo>
                  <a:lnTo>
                    <a:pt x="128" y="42"/>
                  </a:lnTo>
                  <a:lnTo>
                    <a:pt x="132" y="42"/>
                  </a:lnTo>
                  <a:lnTo>
                    <a:pt x="136" y="34"/>
                  </a:lnTo>
                  <a:lnTo>
                    <a:pt x="136" y="26"/>
                  </a:lnTo>
                  <a:lnTo>
                    <a:pt x="134" y="20"/>
                  </a:lnTo>
                  <a:lnTo>
                    <a:pt x="130" y="12"/>
                  </a:lnTo>
                  <a:lnTo>
                    <a:pt x="128" y="4"/>
                  </a:lnTo>
                  <a:lnTo>
                    <a:pt x="118"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5" name="Google Shape;485;p28"/>
            <p:cNvSpPr/>
            <p:nvPr/>
          </p:nvSpPr>
          <p:spPr>
            <a:xfrm>
              <a:off x="7600106" y="1658496"/>
              <a:ext cx="129897" cy="125258"/>
            </a:xfrm>
            <a:custGeom>
              <a:avLst/>
              <a:gdLst/>
              <a:ahLst/>
              <a:cxnLst/>
              <a:rect l="l" t="t" r="r" b="b"/>
              <a:pathLst>
                <a:path w="72" h="70" extrusionOk="0">
                  <a:moveTo>
                    <a:pt x="24" y="0"/>
                  </a:moveTo>
                  <a:lnTo>
                    <a:pt x="24" y="0"/>
                  </a:lnTo>
                  <a:lnTo>
                    <a:pt x="22" y="2"/>
                  </a:lnTo>
                  <a:lnTo>
                    <a:pt x="22" y="6"/>
                  </a:lnTo>
                  <a:lnTo>
                    <a:pt x="22" y="10"/>
                  </a:lnTo>
                  <a:lnTo>
                    <a:pt x="22" y="12"/>
                  </a:lnTo>
                  <a:lnTo>
                    <a:pt x="24" y="12"/>
                  </a:lnTo>
                  <a:lnTo>
                    <a:pt x="26" y="16"/>
                  </a:lnTo>
                  <a:lnTo>
                    <a:pt x="24" y="24"/>
                  </a:lnTo>
                  <a:lnTo>
                    <a:pt x="20" y="34"/>
                  </a:lnTo>
                  <a:lnTo>
                    <a:pt x="20" y="36"/>
                  </a:lnTo>
                  <a:lnTo>
                    <a:pt x="20" y="38"/>
                  </a:lnTo>
                  <a:lnTo>
                    <a:pt x="20" y="40"/>
                  </a:lnTo>
                  <a:lnTo>
                    <a:pt x="20" y="42"/>
                  </a:lnTo>
                  <a:lnTo>
                    <a:pt x="18" y="44"/>
                  </a:lnTo>
                  <a:lnTo>
                    <a:pt x="18" y="46"/>
                  </a:lnTo>
                  <a:lnTo>
                    <a:pt x="14" y="44"/>
                  </a:lnTo>
                  <a:lnTo>
                    <a:pt x="14" y="42"/>
                  </a:lnTo>
                  <a:lnTo>
                    <a:pt x="6" y="42"/>
                  </a:lnTo>
                  <a:lnTo>
                    <a:pt x="8" y="48"/>
                  </a:lnTo>
                  <a:lnTo>
                    <a:pt x="0" y="52"/>
                  </a:lnTo>
                  <a:lnTo>
                    <a:pt x="6" y="62"/>
                  </a:lnTo>
                  <a:lnTo>
                    <a:pt x="6" y="66"/>
                  </a:lnTo>
                  <a:lnTo>
                    <a:pt x="4" y="68"/>
                  </a:lnTo>
                  <a:lnTo>
                    <a:pt x="4" y="70"/>
                  </a:lnTo>
                  <a:lnTo>
                    <a:pt x="12" y="68"/>
                  </a:lnTo>
                  <a:lnTo>
                    <a:pt x="18" y="66"/>
                  </a:lnTo>
                  <a:lnTo>
                    <a:pt x="16" y="64"/>
                  </a:lnTo>
                  <a:lnTo>
                    <a:pt x="10" y="62"/>
                  </a:lnTo>
                  <a:lnTo>
                    <a:pt x="10" y="58"/>
                  </a:lnTo>
                  <a:lnTo>
                    <a:pt x="10" y="56"/>
                  </a:lnTo>
                  <a:lnTo>
                    <a:pt x="18" y="54"/>
                  </a:lnTo>
                  <a:lnTo>
                    <a:pt x="22" y="52"/>
                  </a:lnTo>
                  <a:lnTo>
                    <a:pt x="26" y="54"/>
                  </a:lnTo>
                  <a:lnTo>
                    <a:pt x="30" y="62"/>
                  </a:lnTo>
                  <a:lnTo>
                    <a:pt x="44" y="62"/>
                  </a:lnTo>
                  <a:lnTo>
                    <a:pt x="46" y="54"/>
                  </a:lnTo>
                  <a:lnTo>
                    <a:pt x="48" y="52"/>
                  </a:lnTo>
                  <a:lnTo>
                    <a:pt x="50" y="50"/>
                  </a:lnTo>
                  <a:lnTo>
                    <a:pt x="54" y="48"/>
                  </a:lnTo>
                  <a:lnTo>
                    <a:pt x="60" y="46"/>
                  </a:lnTo>
                  <a:lnTo>
                    <a:pt x="72" y="44"/>
                  </a:lnTo>
                  <a:lnTo>
                    <a:pt x="70" y="40"/>
                  </a:lnTo>
                  <a:lnTo>
                    <a:pt x="68" y="38"/>
                  </a:lnTo>
                  <a:lnTo>
                    <a:pt x="68" y="34"/>
                  </a:lnTo>
                  <a:lnTo>
                    <a:pt x="68" y="30"/>
                  </a:lnTo>
                  <a:lnTo>
                    <a:pt x="66" y="32"/>
                  </a:lnTo>
                  <a:lnTo>
                    <a:pt x="62" y="32"/>
                  </a:lnTo>
                  <a:lnTo>
                    <a:pt x="60" y="32"/>
                  </a:lnTo>
                  <a:lnTo>
                    <a:pt x="58" y="30"/>
                  </a:lnTo>
                  <a:lnTo>
                    <a:pt x="58" y="26"/>
                  </a:lnTo>
                  <a:lnTo>
                    <a:pt x="48" y="26"/>
                  </a:lnTo>
                  <a:lnTo>
                    <a:pt x="46" y="26"/>
                  </a:lnTo>
                  <a:lnTo>
                    <a:pt x="42" y="24"/>
                  </a:lnTo>
                  <a:lnTo>
                    <a:pt x="40" y="22"/>
                  </a:lnTo>
                  <a:lnTo>
                    <a:pt x="38" y="18"/>
                  </a:lnTo>
                  <a:lnTo>
                    <a:pt x="36" y="12"/>
                  </a:lnTo>
                  <a:lnTo>
                    <a:pt x="30" y="6"/>
                  </a:lnTo>
                  <a:lnTo>
                    <a:pt x="2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6" name="Google Shape;486;p28"/>
            <p:cNvSpPr/>
            <p:nvPr/>
          </p:nvSpPr>
          <p:spPr>
            <a:xfrm>
              <a:off x="2736702" y="2464166"/>
              <a:ext cx="49485" cy="24742"/>
            </a:xfrm>
            <a:custGeom>
              <a:avLst/>
              <a:gdLst/>
              <a:ahLst/>
              <a:cxnLst/>
              <a:rect l="l" t="t" r="r" b="b"/>
              <a:pathLst>
                <a:path w="28" h="14" extrusionOk="0">
                  <a:moveTo>
                    <a:pt x="4" y="0"/>
                  </a:moveTo>
                  <a:lnTo>
                    <a:pt x="4" y="0"/>
                  </a:lnTo>
                  <a:lnTo>
                    <a:pt x="0" y="6"/>
                  </a:lnTo>
                  <a:lnTo>
                    <a:pt x="14" y="12"/>
                  </a:lnTo>
                  <a:lnTo>
                    <a:pt x="14" y="14"/>
                  </a:lnTo>
                  <a:lnTo>
                    <a:pt x="20" y="14"/>
                  </a:lnTo>
                  <a:lnTo>
                    <a:pt x="26" y="10"/>
                  </a:lnTo>
                  <a:lnTo>
                    <a:pt x="28" y="8"/>
                  </a:lnTo>
                  <a:lnTo>
                    <a:pt x="26" y="6"/>
                  </a:lnTo>
                  <a:lnTo>
                    <a:pt x="22" y="6"/>
                  </a:lnTo>
                  <a:lnTo>
                    <a:pt x="22" y="2"/>
                  </a:lnTo>
                  <a:lnTo>
                    <a:pt x="18" y="2"/>
                  </a:lnTo>
                  <a:lnTo>
                    <a:pt x="14" y="2"/>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7" name="Google Shape;487;p28"/>
            <p:cNvSpPr/>
            <p:nvPr/>
          </p:nvSpPr>
          <p:spPr>
            <a:xfrm>
              <a:off x="4293919" y="2685300"/>
              <a:ext cx="142268" cy="187113"/>
            </a:xfrm>
            <a:custGeom>
              <a:avLst/>
              <a:gdLst/>
              <a:ahLst/>
              <a:cxnLst/>
              <a:rect l="l" t="t" r="r" b="b"/>
              <a:pathLst>
                <a:path w="80" h="104" extrusionOk="0">
                  <a:moveTo>
                    <a:pt x="16" y="104"/>
                  </a:moveTo>
                  <a:lnTo>
                    <a:pt x="16" y="104"/>
                  </a:lnTo>
                  <a:lnTo>
                    <a:pt x="22" y="102"/>
                  </a:lnTo>
                  <a:lnTo>
                    <a:pt x="26" y="96"/>
                  </a:lnTo>
                  <a:lnTo>
                    <a:pt x="30" y="92"/>
                  </a:lnTo>
                  <a:lnTo>
                    <a:pt x="34" y="90"/>
                  </a:lnTo>
                  <a:lnTo>
                    <a:pt x="42" y="88"/>
                  </a:lnTo>
                  <a:lnTo>
                    <a:pt x="50" y="90"/>
                  </a:lnTo>
                  <a:lnTo>
                    <a:pt x="62" y="96"/>
                  </a:lnTo>
                  <a:lnTo>
                    <a:pt x="64" y="96"/>
                  </a:lnTo>
                  <a:lnTo>
                    <a:pt x="66" y="86"/>
                  </a:lnTo>
                  <a:lnTo>
                    <a:pt x="66" y="82"/>
                  </a:lnTo>
                  <a:lnTo>
                    <a:pt x="66" y="80"/>
                  </a:lnTo>
                  <a:lnTo>
                    <a:pt x="66" y="70"/>
                  </a:lnTo>
                  <a:lnTo>
                    <a:pt x="68" y="62"/>
                  </a:lnTo>
                  <a:lnTo>
                    <a:pt x="72" y="52"/>
                  </a:lnTo>
                  <a:lnTo>
                    <a:pt x="76" y="42"/>
                  </a:lnTo>
                  <a:lnTo>
                    <a:pt x="78" y="38"/>
                  </a:lnTo>
                  <a:lnTo>
                    <a:pt x="78" y="36"/>
                  </a:lnTo>
                  <a:lnTo>
                    <a:pt x="80" y="24"/>
                  </a:lnTo>
                  <a:lnTo>
                    <a:pt x="78" y="20"/>
                  </a:lnTo>
                  <a:lnTo>
                    <a:pt x="78" y="16"/>
                  </a:lnTo>
                  <a:lnTo>
                    <a:pt x="78" y="12"/>
                  </a:lnTo>
                  <a:lnTo>
                    <a:pt x="76" y="8"/>
                  </a:lnTo>
                  <a:lnTo>
                    <a:pt x="68" y="8"/>
                  </a:lnTo>
                  <a:lnTo>
                    <a:pt x="66" y="8"/>
                  </a:lnTo>
                  <a:lnTo>
                    <a:pt x="66" y="6"/>
                  </a:lnTo>
                  <a:lnTo>
                    <a:pt x="66" y="2"/>
                  </a:lnTo>
                  <a:lnTo>
                    <a:pt x="60" y="2"/>
                  </a:lnTo>
                  <a:lnTo>
                    <a:pt x="56" y="6"/>
                  </a:lnTo>
                  <a:lnTo>
                    <a:pt x="52" y="4"/>
                  </a:lnTo>
                  <a:lnTo>
                    <a:pt x="50" y="0"/>
                  </a:lnTo>
                  <a:lnTo>
                    <a:pt x="40" y="0"/>
                  </a:lnTo>
                  <a:lnTo>
                    <a:pt x="38" y="4"/>
                  </a:lnTo>
                  <a:lnTo>
                    <a:pt x="36" y="6"/>
                  </a:lnTo>
                  <a:lnTo>
                    <a:pt x="36" y="8"/>
                  </a:lnTo>
                  <a:lnTo>
                    <a:pt x="34" y="10"/>
                  </a:lnTo>
                  <a:lnTo>
                    <a:pt x="32" y="8"/>
                  </a:lnTo>
                  <a:lnTo>
                    <a:pt x="30" y="8"/>
                  </a:lnTo>
                  <a:lnTo>
                    <a:pt x="28" y="6"/>
                  </a:lnTo>
                  <a:lnTo>
                    <a:pt x="26" y="8"/>
                  </a:lnTo>
                  <a:lnTo>
                    <a:pt x="24" y="14"/>
                  </a:lnTo>
                  <a:lnTo>
                    <a:pt x="24" y="12"/>
                  </a:lnTo>
                  <a:lnTo>
                    <a:pt x="22" y="12"/>
                  </a:lnTo>
                  <a:lnTo>
                    <a:pt x="20" y="12"/>
                  </a:lnTo>
                  <a:lnTo>
                    <a:pt x="16" y="16"/>
                  </a:lnTo>
                  <a:lnTo>
                    <a:pt x="16" y="18"/>
                  </a:lnTo>
                  <a:lnTo>
                    <a:pt x="12" y="20"/>
                  </a:lnTo>
                  <a:lnTo>
                    <a:pt x="12" y="22"/>
                  </a:lnTo>
                  <a:lnTo>
                    <a:pt x="12" y="24"/>
                  </a:lnTo>
                  <a:lnTo>
                    <a:pt x="14" y="28"/>
                  </a:lnTo>
                  <a:lnTo>
                    <a:pt x="16" y="30"/>
                  </a:lnTo>
                  <a:lnTo>
                    <a:pt x="14" y="32"/>
                  </a:lnTo>
                  <a:lnTo>
                    <a:pt x="12" y="34"/>
                  </a:lnTo>
                  <a:lnTo>
                    <a:pt x="10" y="36"/>
                  </a:lnTo>
                  <a:lnTo>
                    <a:pt x="8" y="36"/>
                  </a:lnTo>
                  <a:lnTo>
                    <a:pt x="6" y="38"/>
                  </a:lnTo>
                  <a:lnTo>
                    <a:pt x="8" y="42"/>
                  </a:lnTo>
                  <a:lnTo>
                    <a:pt x="4" y="44"/>
                  </a:lnTo>
                  <a:lnTo>
                    <a:pt x="6" y="48"/>
                  </a:lnTo>
                  <a:lnTo>
                    <a:pt x="6" y="52"/>
                  </a:lnTo>
                  <a:lnTo>
                    <a:pt x="6" y="54"/>
                  </a:lnTo>
                  <a:lnTo>
                    <a:pt x="0" y="60"/>
                  </a:lnTo>
                  <a:lnTo>
                    <a:pt x="0" y="62"/>
                  </a:lnTo>
                  <a:lnTo>
                    <a:pt x="8" y="66"/>
                  </a:lnTo>
                  <a:lnTo>
                    <a:pt x="10" y="68"/>
                  </a:lnTo>
                  <a:lnTo>
                    <a:pt x="12" y="74"/>
                  </a:lnTo>
                  <a:lnTo>
                    <a:pt x="14" y="78"/>
                  </a:lnTo>
                  <a:lnTo>
                    <a:pt x="16" y="80"/>
                  </a:lnTo>
                  <a:lnTo>
                    <a:pt x="18" y="80"/>
                  </a:lnTo>
                  <a:lnTo>
                    <a:pt x="18" y="84"/>
                  </a:lnTo>
                  <a:lnTo>
                    <a:pt x="16" y="88"/>
                  </a:lnTo>
                  <a:lnTo>
                    <a:pt x="14" y="92"/>
                  </a:lnTo>
                  <a:lnTo>
                    <a:pt x="12" y="92"/>
                  </a:lnTo>
                  <a:lnTo>
                    <a:pt x="14" y="94"/>
                  </a:lnTo>
                  <a:lnTo>
                    <a:pt x="14" y="98"/>
                  </a:lnTo>
                  <a:lnTo>
                    <a:pt x="16" y="104"/>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8" name="Google Shape;488;p28"/>
            <p:cNvSpPr/>
            <p:nvPr/>
          </p:nvSpPr>
          <p:spPr>
            <a:xfrm>
              <a:off x="4675878" y="1802310"/>
              <a:ext cx="40206" cy="68041"/>
            </a:xfrm>
            <a:custGeom>
              <a:avLst/>
              <a:gdLst/>
              <a:ahLst/>
              <a:cxnLst/>
              <a:rect l="l" t="t" r="r" b="b"/>
              <a:pathLst>
                <a:path w="22" h="38" extrusionOk="0">
                  <a:moveTo>
                    <a:pt x="10" y="0"/>
                  </a:moveTo>
                  <a:lnTo>
                    <a:pt x="10" y="0"/>
                  </a:lnTo>
                  <a:lnTo>
                    <a:pt x="0" y="6"/>
                  </a:lnTo>
                  <a:lnTo>
                    <a:pt x="2" y="20"/>
                  </a:lnTo>
                  <a:lnTo>
                    <a:pt x="4" y="34"/>
                  </a:lnTo>
                  <a:lnTo>
                    <a:pt x="6" y="36"/>
                  </a:lnTo>
                  <a:lnTo>
                    <a:pt x="8" y="38"/>
                  </a:lnTo>
                  <a:lnTo>
                    <a:pt x="12" y="38"/>
                  </a:lnTo>
                  <a:lnTo>
                    <a:pt x="12" y="36"/>
                  </a:lnTo>
                  <a:lnTo>
                    <a:pt x="18" y="34"/>
                  </a:lnTo>
                  <a:lnTo>
                    <a:pt x="20" y="20"/>
                  </a:lnTo>
                  <a:lnTo>
                    <a:pt x="22" y="10"/>
                  </a:lnTo>
                  <a:lnTo>
                    <a:pt x="16" y="0"/>
                  </a:lnTo>
                  <a:lnTo>
                    <a:pt x="1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9" name="Google Shape;489;p28"/>
            <p:cNvSpPr/>
            <p:nvPr/>
          </p:nvSpPr>
          <p:spPr>
            <a:xfrm>
              <a:off x="4640311" y="1612104"/>
              <a:ext cx="255155" cy="329382"/>
            </a:xfrm>
            <a:custGeom>
              <a:avLst/>
              <a:gdLst/>
              <a:ahLst/>
              <a:cxnLst/>
              <a:rect l="l" t="t" r="r" b="b"/>
              <a:pathLst>
                <a:path w="142" h="184" extrusionOk="0">
                  <a:moveTo>
                    <a:pt x="8" y="62"/>
                  </a:moveTo>
                  <a:lnTo>
                    <a:pt x="8" y="62"/>
                  </a:lnTo>
                  <a:lnTo>
                    <a:pt x="12" y="62"/>
                  </a:lnTo>
                  <a:lnTo>
                    <a:pt x="16" y="60"/>
                  </a:lnTo>
                  <a:lnTo>
                    <a:pt x="20" y="56"/>
                  </a:lnTo>
                  <a:lnTo>
                    <a:pt x="20" y="52"/>
                  </a:lnTo>
                  <a:lnTo>
                    <a:pt x="22" y="50"/>
                  </a:lnTo>
                  <a:lnTo>
                    <a:pt x="22" y="48"/>
                  </a:lnTo>
                  <a:lnTo>
                    <a:pt x="26" y="48"/>
                  </a:lnTo>
                  <a:lnTo>
                    <a:pt x="30" y="48"/>
                  </a:lnTo>
                  <a:lnTo>
                    <a:pt x="36" y="54"/>
                  </a:lnTo>
                  <a:lnTo>
                    <a:pt x="40" y="58"/>
                  </a:lnTo>
                  <a:lnTo>
                    <a:pt x="48" y="70"/>
                  </a:lnTo>
                  <a:lnTo>
                    <a:pt x="52" y="82"/>
                  </a:lnTo>
                  <a:lnTo>
                    <a:pt x="56" y="88"/>
                  </a:lnTo>
                  <a:lnTo>
                    <a:pt x="60" y="92"/>
                  </a:lnTo>
                  <a:lnTo>
                    <a:pt x="64" y="92"/>
                  </a:lnTo>
                  <a:lnTo>
                    <a:pt x="70" y="100"/>
                  </a:lnTo>
                  <a:lnTo>
                    <a:pt x="80" y="108"/>
                  </a:lnTo>
                  <a:lnTo>
                    <a:pt x="88" y="110"/>
                  </a:lnTo>
                  <a:lnTo>
                    <a:pt x="92" y="112"/>
                  </a:lnTo>
                  <a:lnTo>
                    <a:pt x="96" y="114"/>
                  </a:lnTo>
                  <a:lnTo>
                    <a:pt x="96" y="118"/>
                  </a:lnTo>
                  <a:lnTo>
                    <a:pt x="98" y="118"/>
                  </a:lnTo>
                  <a:lnTo>
                    <a:pt x="100" y="120"/>
                  </a:lnTo>
                  <a:lnTo>
                    <a:pt x="100" y="122"/>
                  </a:lnTo>
                  <a:lnTo>
                    <a:pt x="100" y="126"/>
                  </a:lnTo>
                  <a:lnTo>
                    <a:pt x="106" y="128"/>
                  </a:lnTo>
                  <a:lnTo>
                    <a:pt x="110" y="130"/>
                  </a:lnTo>
                  <a:lnTo>
                    <a:pt x="112" y="132"/>
                  </a:lnTo>
                  <a:lnTo>
                    <a:pt x="114" y="144"/>
                  </a:lnTo>
                  <a:lnTo>
                    <a:pt x="114" y="150"/>
                  </a:lnTo>
                  <a:lnTo>
                    <a:pt x="112" y="150"/>
                  </a:lnTo>
                  <a:lnTo>
                    <a:pt x="112" y="156"/>
                  </a:lnTo>
                  <a:lnTo>
                    <a:pt x="110" y="162"/>
                  </a:lnTo>
                  <a:lnTo>
                    <a:pt x="100" y="162"/>
                  </a:lnTo>
                  <a:lnTo>
                    <a:pt x="90" y="162"/>
                  </a:lnTo>
                  <a:lnTo>
                    <a:pt x="72" y="162"/>
                  </a:lnTo>
                  <a:lnTo>
                    <a:pt x="72" y="164"/>
                  </a:lnTo>
                  <a:lnTo>
                    <a:pt x="74" y="168"/>
                  </a:lnTo>
                  <a:lnTo>
                    <a:pt x="88" y="176"/>
                  </a:lnTo>
                  <a:lnTo>
                    <a:pt x="102" y="184"/>
                  </a:lnTo>
                  <a:lnTo>
                    <a:pt x="104" y="172"/>
                  </a:lnTo>
                  <a:lnTo>
                    <a:pt x="104" y="168"/>
                  </a:lnTo>
                  <a:lnTo>
                    <a:pt x="104" y="164"/>
                  </a:lnTo>
                  <a:lnTo>
                    <a:pt x="110" y="164"/>
                  </a:lnTo>
                  <a:lnTo>
                    <a:pt x="116" y="166"/>
                  </a:lnTo>
                  <a:lnTo>
                    <a:pt x="124" y="154"/>
                  </a:lnTo>
                  <a:lnTo>
                    <a:pt x="128" y="146"/>
                  </a:lnTo>
                  <a:lnTo>
                    <a:pt x="128" y="138"/>
                  </a:lnTo>
                  <a:lnTo>
                    <a:pt x="124" y="136"/>
                  </a:lnTo>
                  <a:lnTo>
                    <a:pt x="122" y="134"/>
                  </a:lnTo>
                  <a:lnTo>
                    <a:pt x="122" y="130"/>
                  </a:lnTo>
                  <a:lnTo>
                    <a:pt x="122" y="128"/>
                  </a:lnTo>
                  <a:lnTo>
                    <a:pt x="124" y="122"/>
                  </a:lnTo>
                  <a:lnTo>
                    <a:pt x="128" y="120"/>
                  </a:lnTo>
                  <a:lnTo>
                    <a:pt x="140" y="126"/>
                  </a:lnTo>
                  <a:lnTo>
                    <a:pt x="140" y="130"/>
                  </a:lnTo>
                  <a:lnTo>
                    <a:pt x="142" y="130"/>
                  </a:lnTo>
                  <a:lnTo>
                    <a:pt x="142" y="128"/>
                  </a:lnTo>
                  <a:lnTo>
                    <a:pt x="142" y="124"/>
                  </a:lnTo>
                  <a:lnTo>
                    <a:pt x="138" y="116"/>
                  </a:lnTo>
                  <a:lnTo>
                    <a:pt x="128" y="108"/>
                  </a:lnTo>
                  <a:lnTo>
                    <a:pt x="124" y="108"/>
                  </a:lnTo>
                  <a:lnTo>
                    <a:pt x="122" y="108"/>
                  </a:lnTo>
                  <a:lnTo>
                    <a:pt x="120" y="104"/>
                  </a:lnTo>
                  <a:lnTo>
                    <a:pt x="116" y="102"/>
                  </a:lnTo>
                  <a:lnTo>
                    <a:pt x="118" y="100"/>
                  </a:lnTo>
                  <a:lnTo>
                    <a:pt x="118" y="98"/>
                  </a:lnTo>
                  <a:lnTo>
                    <a:pt x="116" y="94"/>
                  </a:lnTo>
                  <a:lnTo>
                    <a:pt x="108" y="94"/>
                  </a:lnTo>
                  <a:lnTo>
                    <a:pt x="100" y="92"/>
                  </a:lnTo>
                  <a:lnTo>
                    <a:pt x="96" y="88"/>
                  </a:lnTo>
                  <a:lnTo>
                    <a:pt x="92" y="84"/>
                  </a:lnTo>
                  <a:lnTo>
                    <a:pt x="90" y="76"/>
                  </a:lnTo>
                  <a:lnTo>
                    <a:pt x="88" y="70"/>
                  </a:lnTo>
                  <a:lnTo>
                    <a:pt x="84" y="66"/>
                  </a:lnTo>
                  <a:lnTo>
                    <a:pt x="78" y="62"/>
                  </a:lnTo>
                  <a:lnTo>
                    <a:pt x="66" y="54"/>
                  </a:lnTo>
                  <a:lnTo>
                    <a:pt x="66" y="46"/>
                  </a:lnTo>
                  <a:lnTo>
                    <a:pt x="72" y="38"/>
                  </a:lnTo>
                  <a:lnTo>
                    <a:pt x="70" y="36"/>
                  </a:lnTo>
                  <a:lnTo>
                    <a:pt x="68" y="36"/>
                  </a:lnTo>
                  <a:lnTo>
                    <a:pt x="68" y="32"/>
                  </a:lnTo>
                  <a:lnTo>
                    <a:pt x="86" y="28"/>
                  </a:lnTo>
                  <a:lnTo>
                    <a:pt x="84" y="28"/>
                  </a:lnTo>
                  <a:lnTo>
                    <a:pt x="84" y="26"/>
                  </a:lnTo>
                  <a:lnTo>
                    <a:pt x="84" y="24"/>
                  </a:lnTo>
                  <a:lnTo>
                    <a:pt x="84" y="18"/>
                  </a:lnTo>
                  <a:lnTo>
                    <a:pt x="84" y="16"/>
                  </a:lnTo>
                  <a:lnTo>
                    <a:pt x="84" y="14"/>
                  </a:lnTo>
                  <a:lnTo>
                    <a:pt x="82" y="14"/>
                  </a:lnTo>
                  <a:lnTo>
                    <a:pt x="80" y="12"/>
                  </a:lnTo>
                  <a:lnTo>
                    <a:pt x="80" y="10"/>
                  </a:lnTo>
                  <a:lnTo>
                    <a:pt x="82" y="6"/>
                  </a:lnTo>
                  <a:lnTo>
                    <a:pt x="74" y="6"/>
                  </a:lnTo>
                  <a:lnTo>
                    <a:pt x="70" y="6"/>
                  </a:lnTo>
                  <a:lnTo>
                    <a:pt x="68" y="6"/>
                  </a:lnTo>
                  <a:lnTo>
                    <a:pt x="66" y="6"/>
                  </a:lnTo>
                  <a:lnTo>
                    <a:pt x="66" y="4"/>
                  </a:lnTo>
                  <a:lnTo>
                    <a:pt x="64" y="4"/>
                  </a:lnTo>
                  <a:lnTo>
                    <a:pt x="60" y="4"/>
                  </a:lnTo>
                  <a:lnTo>
                    <a:pt x="58" y="2"/>
                  </a:lnTo>
                  <a:lnTo>
                    <a:pt x="54" y="0"/>
                  </a:lnTo>
                  <a:lnTo>
                    <a:pt x="54" y="2"/>
                  </a:lnTo>
                  <a:lnTo>
                    <a:pt x="54" y="4"/>
                  </a:lnTo>
                  <a:lnTo>
                    <a:pt x="52" y="4"/>
                  </a:lnTo>
                  <a:lnTo>
                    <a:pt x="48" y="2"/>
                  </a:lnTo>
                  <a:lnTo>
                    <a:pt x="48" y="4"/>
                  </a:lnTo>
                  <a:lnTo>
                    <a:pt x="46" y="6"/>
                  </a:lnTo>
                  <a:lnTo>
                    <a:pt x="46" y="8"/>
                  </a:lnTo>
                  <a:lnTo>
                    <a:pt x="48" y="8"/>
                  </a:lnTo>
                  <a:lnTo>
                    <a:pt x="48" y="10"/>
                  </a:lnTo>
                  <a:lnTo>
                    <a:pt x="46" y="12"/>
                  </a:lnTo>
                  <a:lnTo>
                    <a:pt x="44" y="10"/>
                  </a:lnTo>
                  <a:lnTo>
                    <a:pt x="40" y="10"/>
                  </a:lnTo>
                  <a:lnTo>
                    <a:pt x="38" y="14"/>
                  </a:lnTo>
                  <a:lnTo>
                    <a:pt x="36" y="14"/>
                  </a:lnTo>
                  <a:lnTo>
                    <a:pt x="34" y="16"/>
                  </a:lnTo>
                  <a:lnTo>
                    <a:pt x="32" y="16"/>
                  </a:lnTo>
                  <a:lnTo>
                    <a:pt x="32" y="18"/>
                  </a:lnTo>
                  <a:lnTo>
                    <a:pt x="32" y="22"/>
                  </a:lnTo>
                  <a:lnTo>
                    <a:pt x="30" y="22"/>
                  </a:lnTo>
                  <a:lnTo>
                    <a:pt x="26" y="20"/>
                  </a:lnTo>
                  <a:lnTo>
                    <a:pt x="22" y="20"/>
                  </a:lnTo>
                  <a:lnTo>
                    <a:pt x="20" y="16"/>
                  </a:lnTo>
                  <a:lnTo>
                    <a:pt x="18" y="16"/>
                  </a:lnTo>
                  <a:lnTo>
                    <a:pt x="18" y="20"/>
                  </a:lnTo>
                  <a:lnTo>
                    <a:pt x="18" y="22"/>
                  </a:lnTo>
                  <a:lnTo>
                    <a:pt x="14" y="24"/>
                  </a:lnTo>
                  <a:lnTo>
                    <a:pt x="12" y="24"/>
                  </a:lnTo>
                  <a:lnTo>
                    <a:pt x="10" y="26"/>
                  </a:lnTo>
                  <a:lnTo>
                    <a:pt x="6" y="30"/>
                  </a:lnTo>
                  <a:lnTo>
                    <a:pt x="6" y="34"/>
                  </a:lnTo>
                  <a:lnTo>
                    <a:pt x="4" y="34"/>
                  </a:lnTo>
                  <a:lnTo>
                    <a:pt x="2" y="36"/>
                  </a:lnTo>
                  <a:lnTo>
                    <a:pt x="0" y="36"/>
                  </a:lnTo>
                  <a:lnTo>
                    <a:pt x="0" y="38"/>
                  </a:lnTo>
                  <a:lnTo>
                    <a:pt x="0" y="42"/>
                  </a:lnTo>
                  <a:lnTo>
                    <a:pt x="2" y="42"/>
                  </a:lnTo>
                  <a:lnTo>
                    <a:pt x="4" y="44"/>
                  </a:lnTo>
                  <a:lnTo>
                    <a:pt x="2" y="46"/>
                  </a:lnTo>
                  <a:lnTo>
                    <a:pt x="2" y="50"/>
                  </a:lnTo>
                  <a:lnTo>
                    <a:pt x="2" y="52"/>
                  </a:lnTo>
                  <a:lnTo>
                    <a:pt x="4" y="54"/>
                  </a:lnTo>
                  <a:lnTo>
                    <a:pt x="8" y="54"/>
                  </a:lnTo>
                  <a:lnTo>
                    <a:pt x="6" y="58"/>
                  </a:lnTo>
                  <a:lnTo>
                    <a:pt x="6" y="60"/>
                  </a:lnTo>
                  <a:lnTo>
                    <a:pt x="8" y="60"/>
                  </a:lnTo>
                  <a:lnTo>
                    <a:pt x="8" y="62"/>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0" name="Google Shape;490;p28"/>
            <p:cNvSpPr/>
            <p:nvPr/>
          </p:nvSpPr>
          <p:spPr>
            <a:xfrm>
              <a:off x="5260414" y="2085300"/>
              <a:ext cx="10825" cy="13918"/>
            </a:xfrm>
            <a:custGeom>
              <a:avLst/>
              <a:gdLst/>
              <a:ahLst/>
              <a:cxnLst/>
              <a:rect l="l" t="t" r="r" b="b"/>
              <a:pathLst>
                <a:path w="6" h="8" extrusionOk="0">
                  <a:moveTo>
                    <a:pt x="4" y="0"/>
                  </a:moveTo>
                  <a:lnTo>
                    <a:pt x="4" y="0"/>
                  </a:lnTo>
                  <a:lnTo>
                    <a:pt x="0" y="2"/>
                  </a:lnTo>
                  <a:lnTo>
                    <a:pt x="2" y="8"/>
                  </a:lnTo>
                  <a:lnTo>
                    <a:pt x="6" y="4"/>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1" name="Google Shape;491;p28"/>
            <p:cNvSpPr/>
            <p:nvPr/>
          </p:nvSpPr>
          <p:spPr>
            <a:xfrm>
              <a:off x="5282064" y="2066743"/>
              <a:ext cx="9278" cy="38660"/>
            </a:xfrm>
            <a:custGeom>
              <a:avLst/>
              <a:gdLst/>
              <a:ahLst/>
              <a:cxnLst/>
              <a:rect l="l" t="t" r="r" b="b"/>
              <a:pathLst>
                <a:path w="6" h="22" extrusionOk="0">
                  <a:moveTo>
                    <a:pt x="6" y="0"/>
                  </a:moveTo>
                  <a:lnTo>
                    <a:pt x="6" y="2"/>
                  </a:lnTo>
                  <a:lnTo>
                    <a:pt x="6" y="4"/>
                  </a:lnTo>
                  <a:lnTo>
                    <a:pt x="6" y="6"/>
                  </a:lnTo>
                  <a:lnTo>
                    <a:pt x="6" y="10"/>
                  </a:lnTo>
                  <a:lnTo>
                    <a:pt x="6" y="12"/>
                  </a:lnTo>
                  <a:lnTo>
                    <a:pt x="6" y="18"/>
                  </a:lnTo>
                  <a:lnTo>
                    <a:pt x="6" y="20"/>
                  </a:lnTo>
                  <a:lnTo>
                    <a:pt x="2" y="22"/>
                  </a:lnTo>
                  <a:lnTo>
                    <a:pt x="0" y="22"/>
                  </a:lnTo>
                  <a:lnTo>
                    <a:pt x="0" y="20"/>
                  </a:lnTo>
                  <a:lnTo>
                    <a:pt x="0" y="16"/>
                  </a:lnTo>
                  <a:lnTo>
                    <a:pt x="2" y="10"/>
                  </a:lnTo>
                  <a:lnTo>
                    <a:pt x="2" y="6"/>
                  </a:lnTo>
                  <a:lnTo>
                    <a:pt x="2" y="4"/>
                  </a:lnTo>
                  <a:lnTo>
                    <a:pt x="2" y="2"/>
                  </a:lnTo>
                  <a:lnTo>
                    <a:pt x="6" y="2"/>
                  </a:lnTo>
                  <a:lnTo>
                    <a:pt x="6"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2" name="Google Shape;492;p28"/>
            <p:cNvSpPr/>
            <p:nvPr/>
          </p:nvSpPr>
          <p:spPr>
            <a:xfrm>
              <a:off x="5263507" y="2052826"/>
              <a:ext cx="27835" cy="103608"/>
            </a:xfrm>
            <a:custGeom>
              <a:avLst/>
              <a:gdLst/>
              <a:ahLst/>
              <a:cxnLst/>
              <a:rect l="l" t="t" r="r" b="b"/>
              <a:pathLst>
                <a:path w="16" h="58" extrusionOk="0">
                  <a:moveTo>
                    <a:pt x="16" y="8"/>
                  </a:moveTo>
                  <a:lnTo>
                    <a:pt x="16" y="8"/>
                  </a:lnTo>
                  <a:lnTo>
                    <a:pt x="16" y="0"/>
                  </a:lnTo>
                  <a:lnTo>
                    <a:pt x="10" y="2"/>
                  </a:lnTo>
                  <a:lnTo>
                    <a:pt x="4" y="8"/>
                  </a:lnTo>
                  <a:lnTo>
                    <a:pt x="4" y="12"/>
                  </a:lnTo>
                  <a:lnTo>
                    <a:pt x="4" y="16"/>
                  </a:lnTo>
                  <a:lnTo>
                    <a:pt x="2" y="18"/>
                  </a:lnTo>
                  <a:lnTo>
                    <a:pt x="4" y="22"/>
                  </a:lnTo>
                  <a:lnTo>
                    <a:pt x="0" y="26"/>
                  </a:lnTo>
                  <a:lnTo>
                    <a:pt x="2" y="32"/>
                  </a:lnTo>
                  <a:lnTo>
                    <a:pt x="4" y="54"/>
                  </a:lnTo>
                  <a:lnTo>
                    <a:pt x="4" y="58"/>
                  </a:lnTo>
                  <a:lnTo>
                    <a:pt x="8" y="52"/>
                  </a:lnTo>
                  <a:lnTo>
                    <a:pt x="12" y="46"/>
                  </a:lnTo>
                  <a:lnTo>
                    <a:pt x="14" y="42"/>
                  </a:lnTo>
                  <a:lnTo>
                    <a:pt x="14" y="34"/>
                  </a:lnTo>
                  <a:lnTo>
                    <a:pt x="16" y="28"/>
                  </a:lnTo>
                  <a:lnTo>
                    <a:pt x="12" y="30"/>
                  </a:lnTo>
                  <a:lnTo>
                    <a:pt x="10" y="30"/>
                  </a:lnTo>
                  <a:lnTo>
                    <a:pt x="10" y="28"/>
                  </a:lnTo>
                  <a:lnTo>
                    <a:pt x="10" y="24"/>
                  </a:lnTo>
                  <a:lnTo>
                    <a:pt x="12" y="18"/>
                  </a:lnTo>
                  <a:lnTo>
                    <a:pt x="12" y="14"/>
                  </a:lnTo>
                  <a:lnTo>
                    <a:pt x="12" y="12"/>
                  </a:lnTo>
                  <a:lnTo>
                    <a:pt x="12" y="10"/>
                  </a:lnTo>
                  <a:lnTo>
                    <a:pt x="16" y="10"/>
                  </a:lnTo>
                  <a:lnTo>
                    <a:pt x="16" y="8"/>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3" name="Google Shape;493;p28"/>
            <p:cNvSpPr/>
            <p:nvPr/>
          </p:nvSpPr>
          <p:spPr>
            <a:xfrm>
              <a:off x="4264538" y="1326021"/>
              <a:ext cx="89691" cy="136083"/>
            </a:xfrm>
            <a:custGeom>
              <a:avLst/>
              <a:gdLst/>
              <a:ahLst/>
              <a:cxnLst/>
              <a:rect l="l" t="t" r="r" b="b"/>
              <a:pathLst>
                <a:path w="50" h="76" extrusionOk="0">
                  <a:moveTo>
                    <a:pt x="42" y="6"/>
                  </a:moveTo>
                  <a:lnTo>
                    <a:pt x="42" y="6"/>
                  </a:lnTo>
                  <a:lnTo>
                    <a:pt x="42" y="2"/>
                  </a:lnTo>
                  <a:lnTo>
                    <a:pt x="40" y="0"/>
                  </a:lnTo>
                  <a:lnTo>
                    <a:pt x="38" y="0"/>
                  </a:lnTo>
                  <a:lnTo>
                    <a:pt x="34" y="6"/>
                  </a:lnTo>
                  <a:lnTo>
                    <a:pt x="34" y="4"/>
                  </a:lnTo>
                  <a:lnTo>
                    <a:pt x="32" y="4"/>
                  </a:lnTo>
                  <a:lnTo>
                    <a:pt x="26" y="4"/>
                  </a:lnTo>
                  <a:lnTo>
                    <a:pt x="26" y="8"/>
                  </a:lnTo>
                  <a:lnTo>
                    <a:pt x="24" y="10"/>
                  </a:lnTo>
                  <a:lnTo>
                    <a:pt x="26" y="10"/>
                  </a:lnTo>
                  <a:lnTo>
                    <a:pt x="26" y="14"/>
                  </a:lnTo>
                  <a:lnTo>
                    <a:pt x="22" y="14"/>
                  </a:lnTo>
                  <a:lnTo>
                    <a:pt x="20" y="20"/>
                  </a:lnTo>
                  <a:lnTo>
                    <a:pt x="18" y="22"/>
                  </a:lnTo>
                  <a:lnTo>
                    <a:pt x="12" y="22"/>
                  </a:lnTo>
                  <a:lnTo>
                    <a:pt x="10" y="20"/>
                  </a:lnTo>
                  <a:lnTo>
                    <a:pt x="8" y="18"/>
                  </a:lnTo>
                  <a:lnTo>
                    <a:pt x="8" y="26"/>
                  </a:lnTo>
                  <a:lnTo>
                    <a:pt x="10" y="26"/>
                  </a:lnTo>
                  <a:lnTo>
                    <a:pt x="12" y="28"/>
                  </a:lnTo>
                  <a:lnTo>
                    <a:pt x="10" y="30"/>
                  </a:lnTo>
                  <a:lnTo>
                    <a:pt x="12" y="32"/>
                  </a:lnTo>
                  <a:lnTo>
                    <a:pt x="4" y="32"/>
                  </a:lnTo>
                  <a:lnTo>
                    <a:pt x="4" y="34"/>
                  </a:lnTo>
                  <a:lnTo>
                    <a:pt x="2" y="36"/>
                  </a:lnTo>
                  <a:lnTo>
                    <a:pt x="6" y="42"/>
                  </a:lnTo>
                  <a:lnTo>
                    <a:pt x="16" y="42"/>
                  </a:lnTo>
                  <a:lnTo>
                    <a:pt x="10" y="54"/>
                  </a:lnTo>
                  <a:lnTo>
                    <a:pt x="6" y="64"/>
                  </a:lnTo>
                  <a:lnTo>
                    <a:pt x="0" y="64"/>
                  </a:lnTo>
                  <a:lnTo>
                    <a:pt x="2" y="68"/>
                  </a:lnTo>
                  <a:lnTo>
                    <a:pt x="4" y="72"/>
                  </a:lnTo>
                  <a:lnTo>
                    <a:pt x="8" y="72"/>
                  </a:lnTo>
                  <a:lnTo>
                    <a:pt x="6" y="76"/>
                  </a:lnTo>
                  <a:lnTo>
                    <a:pt x="10" y="76"/>
                  </a:lnTo>
                  <a:lnTo>
                    <a:pt x="10" y="74"/>
                  </a:lnTo>
                  <a:lnTo>
                    <a:pt x="12" y="74"/>
                  </a:lnTo>
                  <a:lnTo>
                    <a:pt x="12" y="72"/>
                  </a:lnTo>
                  <a:lnTo>
                    <a:pt x="16" y="72"/>
                  </a:lnTo>
                  <a:lnTo>
                    <a:pt x="16" y="76"/>
                  </a:lnTo>
                  <a:lnTo>
                    <a:pt x="18" y="76"/>
                  </a:lnTo>
                  <a:lnTo>
                    <a:pt x="22" y="76"/>
                  </a:lnTo>
                  <a:lnTo>
                    <a:pt x="22" y="74"/>
                  </a:lnTo>
                  <a:lnTo>
                    <a:pt x="26" y="68"/>
                  </a:lnTo>
                  <a:lnTo>
                    <a:pt x="30" y="68"/>
                  </a:lnTo>
                  <a:lnTo>
                    <a:pt x="34" y="68"/>
                  </a:lnTo>
                  <a:lnTo>
                    <a:pt x="34" y="62"/>
                  </a:lnTo>
                  <a:lnTo>
                    <a:pt x="40" y="62"/>
                  </a:lnTo>
                  <a:lnTo>
                    <a:pt x="40" y="58"/>
                  </a:lnTo>
                  <a:lnTo>
                    <a:pt x="42" y="60"/>
                  </a:lnTo>
                  <a:lnTo>
                    <a:pt x="44" y="62"/>
                  </a:lnTo>
                  <a:lnTo>
                    <a:pt x="46" y="60"/>
                  </a:lnTo>
                  <a:lnTo>
                    <a:pt x="44" y="58"/>
                  </a:lnTo>
                  <a:lnTo>
                    <a:pt x="44" y="56"/>
                  </a:lnTo>
                  <a:lnTo>
                    <a:pt x="48" y="52"/>
                  </a:lnTo>
                  <a:lnTo>
                    <a:pt x="48" y="48"/>
                  </a:lnTo>
                  <a:lnTo>
                    <a:pt x="44" y="40"/>
                  </a:lnTo>
                  <a:lnTo>
                    <a:pt x="46" y="28"/>
                  </a:lnTo>
                  <a:lnTo>
                    <a:pt x="50" y="24"/>
                  </a:lnTo>
                  <a:lnTo>
                    <a:pt x="44" y="26"/>
                  </a:lnTo>
                  <a:lnTo>
                    <a:pt x="40" y="24"/>
                  </a:lnTo>
                  <a:lnTo>
                    <a:pt x="38" y="26"/>
                  </a:lnTo>
                  <a:lnTo>
                    <a:pt x="36" y="26"/>
                  </a:lnTo>
                  <a:lnTo>
                    <a:pt x="36" y="24"/>
                  </a:lnTo>
                  <a:lnTo>
                    <a:pt x="34" y="22"/>
                  </a:lnTo>
                  <a:lnTo>
                    <a:pt x="32" y="20"/>
                  </a:lnTo>
                  <a:lnTo>
                    <a:pt x="30" y="20"/>
                  </a:lnTo>
                  <a:lnTo>
                    <a:pt x="30" y="18"/>
                  </a:lnTo>
                  <a:lnTo>
                    <a:pt x="30" y="16"/>
                  </a:lnTo>
                  <a:lnTo>
                    <a:pt x="32" y="16"/>
                  </a:lnTo>
                  <a:lnTo>
                    <a:pt x="34" y="14"/>
                  </a:lnTo>
                  <a:lnTo>
                    <a:pt x="36" y="12"/>
                  </a:lnTo>
                  <a:lnTo>
                    <a:pt x="36" y="10"/>
                  </a:lnTo>
                  <a:lnTo>
                    <a:pt x="38" y="8"/>
                  </a:lnTo>
                  <a:lnTo>
                    <a:pt x="42" y="6"/>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4" name="Google Shape;494;p28"/>
            <p:cNvSpPr/>
            <p:nvPr/>
          </p:nvSpPr>
          <p:spPr>
            <a:xfrm>
              <a:off x="4293919" y="1394063"/>
              <a:ext cx="3093" cy="6186"/>
            </a:xfrm>
            <a:custGeom>
              <a:avLst/>
              <a:gdLst/>
              <a:ahLst/>
              <a:cxnLst/>
              <a:rect l="l" t="t" r="r" b="b"/>
              <a:pathLst>
                <a:path w="2" h="4" extrusionOk="0">
                  <a:moveTo>
                    <a:pt x="2" y="0"/>
                  </a:moveTo>
                  <a:lnTo>
                    <a:pt x="2" y="0"/>
                  </a:lnTo>
                  <a:lnTo>
                    <a:pt x="2" y="2"/>
                  </a:lnTo>
                  <a:lnTo>
                    <a:pt x="0" y="4"/>
                  </a:lnTo>
                  <a:lnTo>
                    <a:pt x="0"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5" name="Google Shape;495;p28"/>
            <p:cNvSpPr/>
            <p:nvPr/>
          </p:nvSpPr>
          <p:spPr>
            <a:xfrm>
              <a:off x="4289280" y="1418805"/>
              <a:ext cx="7732" cy="7732"/>
            </a:xfrm>
            <a:custGeom>
              <a:avLst/>
              <a:gdLst/>
              <a:ahLst/>
              <a:cxnLst/>
              <a:rect l="l" t="t" r="r" b="b"/>
              <a:pathLst>
                <a:path w="4" h="4" extrusionOk="0">
                  <a:moveTo>
                    <a:pt x="4" y="0"/>
                  </a:moveTo>
                  <a:lnTo>
                    <a:pt x="4" y="4"/>
                  </a:lnTo>
                  <a:lnTo>
                    <a:pt x="0" y="4"/>
                  </a:lnTo>
                  <a:lnTo>
                    <a:pt x="0" y="2"/>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6" name="Google Shape;496;p28"/>
            <p:cNvSpPr/>
            <p:nvPr/>
          </p:nvSpPr>
          <p:spPr>
            <a:xfrm>
              <a:off x="5364023" y="1919836"/>
              <a:ext cx="218041" cy="236598"/>
            </a:xfrm>
            <a:custGeom>
              <a:avLst/>
              <a:gdLst/>
              <a:ahLst/>
              <a:cxnLst/>
              <a:rect l="l" t="t" r="r" b="b"/>
              <a:pathLst>
                <a:path w="122" h="132" extrusionOk="0">
                  <a:moveTo>
                    <a:pt x="122" y="114"/>
                  </a:moveTo>
                  <a:lnTo>
                    <a:pt x="120" y="112"/>
                  </a:lnTo>
                  <a:lnTo>
                    <a:pt x="120" y="104"/>
                  </a:lnTo>
                  <a:lnTo>
                    <a:pt x="116" y="104"/>
                  </a:lnTo>
                  <a:lnTo>
                    <a:pt x="114" y="100"/>
                  </a:lnTo>
                  <a:lnTo>
                    <a:pt x="114" y="94"/>
                  </a:lnTo>
                  <a:lnTo>
                    <a:pt x="114" y="90"/>
                  </a:lnTo>
                  <a:lnTo>
                    <a:pt x="112" y="86"/>
                  </a:lnTo>
                  <a:lnTo>
                    <a:pt x="106" y="80"/>
                  </a:lnTo>
                  <a:lnTo>
                    <a:pt x="104" y="78"/>
                  </a:lnTo>
                  <a:lnTo>
                    <a:pt x="100" y="78"/>
                  </a:lnTo>
                  <a:lnTo>
                    <a:pt x="98" y="78"/>
                  </a:lnTo>
                  <a:lnTo>
                    <a:pt x="100" y="78"/>
                  </a:lnTo>
                  <a:lnTo>
                    <a:pt x="100" y="76"/>
                  </a:lnTo>
                  <a:lnTo>
                    <a:pt x="100" y="74"/>
                  </a:lnTo>
                  <a:lnTo>
                    <a:pt x="96" y="68"/>
                  </a:lnTo>
                  <a:lnTo>
                    <a:pt x="90" y="64"/>
                  </a:lnTo>
                  <a:lnTo>
                    <a:pt x="88" y="62"/>
                  </a:lnTo>
                  <a:lnTo>
                    <a:pt x="88" y="60"/>
                  </a:lnTo>
                  <a:lnTo>
                    <a:pt x="84" y="54"/>
                  </a:lnTo>
                  <a:lnTo>
                    <a:pt x="82" y="52"/>
                  </a:lnTo>
                  <a:lnTo>
                    <a:pt x="82" y="48"/>
                  </a:lnTo>
                  <a:lnTo>
                    <a:pt x="80" y="46"/>
                  </a:lnTo>
                  <a:lnTo>
                    <a:pt x="82" y="46"/>
                  </a:lnTo>
                  <a:lnTo>
                    <a:pt x="84" y="44"/>
                  </a:lnTo>
                  <a:lnTo>
                    <a:pt x="82" y="42"/>
                  </a:lnTo>
                  <a:lnTo>
                    <a:pt x="82" y="40"/>
                  </a:lnTo>
                  <a:lnTo>
                    <a:pt x="84" y="40"/>
                  </a:lnTo>
                  <a:lnTo>
                    <a:pt x="86" y="40"/>
                  </a:lnTo>
                  <a:lnTo>
                    <a:pt x="88" y="40"/>
                  </a:lnTo>
                  <a:lnTo>
                    <a:pt x="88" y="38"/>
                  </a:lnTo>
                  <a:lnTo>
                    <a:pt x="86" y="32"/>
                  </a:lnTo>
                  <a:lnTo>
                    <a:pt x="88" y="32"/>
                  </a:lnTo>
                  <a:lnTo>
                    <a:pt x="92" y="30"/>
                  </a:lnTo>
                  <a:lnTo>
                    <a:pt x="94" y="28"/>
                  </a:lnTo>
                  <a:lnTo>
                    <a:pt x="92" y="28"/>
                  </a:lnTo>
                  <a:lnTo>
                    <a:pt x="92" y="26"/>
                  </a:lnTo>
                  <a:lnTo>
                    <a:pt x="90" y="28"/>
                  </a:lnTo>
                  <a:lnTo>
                    <a:pt x="86" y="26"/>
                  </a:lnTo>
                  <a:lnTo>
                    <a:pt x="82" y="26"/>
                  </a:lnTo>
                  <a:lnTo>
                    <a:pt x="80" y="26"/>
                  </a:lnTo>
                  <a:lnTo>
                    <a:pt x="78" y="24"/>
                  </a:lnTo>
                  <a:lnTo>
                    <a:pt x="76" y="22"/>
                  </a:lnTo>
                  <a:lnTo>
                    <a:pt x="74" y="22"/>
                  </a:lnTo>
                  <a:lnTo>
                    <a:pt x="74" y="20"/>
                  </a:lnTo>
                  <a:lnTo>
                    <a:pt x="72" y="18"/>
                  </a:lnTo>
                  <a:lnTo>
                    <a:pt x="72" y="16"/>
                  </a:lnTo>
                  <a:lnTo>
                    <a:pt x="72" y="14"/>
                  </a:lnTo>
                  <a:lnTo>
                    <a:pt x="70" y="14"/>
                  </a:lnTo>
                  <a:lnTo>
                    <a:pt x="70" y="12"/>
                  </a:lnTo>
                  <a:lnTo>
                    <a:pt x="70" y="10"/>
                  </a:lnTo>
                  <a:lnTo>
                    <a:pt x="70" y="8"/>
                  </a:lnTo>
                  <a:lnTo>
                    <a:pt x="68" y="2"/>
                  </a:lnTo>
                  <a:lnTo>
                    <a:pt x="64" y="2"/>
                  </a:lnTo>
                  <a:lnTo>
                    <a:pt x="60" y="4"/>
                  </a:lnTo>
                  <a:lnTo>
                    <a:pt x="58" y="0"/>
                  </a:lnTo>
                  <a:lnTo>
                    <a:pt x="56" y="0"/>
                  </a:lnTo>
                  <a:lnTo>
                    <a:pt x="52" y="2"/>
                  </a:lnTo>
                  <a:lnTo>
                    <a:pt x="50" y="4"/>
                  </a:lnTo>
                  <a:lnTo>
                    <a:pt x="48" y="2"/>
                  </a:lnTo>
                  <a:lnTo>
                    <a:pt x="46" y="2"/>
                  </a:lnTo>
                  <a:lnTo>
                    <a:pt x="44" y="2"/>
                  </a:lnTo>
                  <a:lnTo>
                    <a:pt x="40" y="2"/>
                  </a:lnTo>
                  <a:lnTo>
                    <a:pt x="40" y="6"/>
                  </a:lnTo>
                  <a:lnTo>
                    <a:pt x="38" y="10"/>
                  </a:lnTo>
                  <a:lnTo>
                    <a:pt x="34" y="14"/>
                  </a:lnTo>
                  <a:lnTo>
                    <a:pt x="32" y="16"/>
                  </a:lnTo>
                  <a:lnTo>
                    <a:pt x="32" y="18"/>
                  </a:lnTo>
                  <a:lnTo>
                    <a:pt x="32" y="22"/>
                  </a:lnTo>
                  <a:lnTo>
                    <a:pt x="32" y="24"/>
                  </a:lnTo>
                  <a:lnTo>
                    <a:pt x="32" y="28"/>
                  </a:lnTo>
                  <a:lnTo>
                    <a:pt x="30" y="30"/>
                  </a:lnTo>
                  <a:lnTo>
                    <a:pt x="30" y="32"/>
                  </a:lnTo>
                  <a:lnTo>
                    <a:pt x="32" y="36"/>
                  </a:lnTo>
                  <a:lnTo>
                    <a:pt x="30" y="38"/>
                  </a:lnTo>
                  <a:lnTo>
                    <a:pt x="28" y="46"/>
                  </a:lnTo>
                  <a:lnTo>
                    <a:pt x="26" y="50"/>
                  </a:lnTo>
                  <a:lnTo>
                    <a:pt x="0" y="70"/>
                  </a:lnTo>
                  <a:lnTo>
                    <a:pt x="6" y="92"/>
                  </a:lnTo>
                  <a:lnTo>
                    <a:pt x="40" y="112"/>
                  </a:lnTo>
                  <a:lnTo>
                    <a:pt x="42" y="116"/>
                  </a:lnTo>
                  <a:lnTo>
                    <a:pt x="50" y="116"/>
                  </a:lnTo>
                  <a:lnTo>
                    <a:pt x="52" y="124"/>
                  </a:lnTo>
                  <a:lnTo>
                    <a:pt x="62" y="130"/>
                  </a:lnTo>
                  <a:lnTo>
                    <a:pt x="84" y="132"/>
                  </a:lnTo>
                  <a:lnTo>
                    <a:pt x="88" y="130"/>
                  </a:lnTo>
                  <a:lnTo>
                    <a:pt x="96" y="124"/>
                  </a:lnTo>
                  <a:lnTo>
                    <a:pt x="100" y="116"/>
                  </a:lnTo>
                  <a:lnTo>
                    <a:pt x="102" y="114"/>
                  </a:lnTo>
                  <a:lnTo>
                    <a:pt x="104" y="114"/>
                  </a:lnTo>
                  <a:lnTo>
                    <a:pt x="110" y="114"/>
                  </a:lnTo>
                  <a:lnTo>
                    <a:pt x="112" y="114"/>
                  </a:lnTo>
                  <a:lnTo>
                    <a:pt x="122" y="118"/>
                  </a:lnTo>
                  <a:lnTo>
                    <a:pt x="120" y="116"/>
                  </a:lnTo>
                  <a:lnTo>
                    <a:pt x="122" y="114"/>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7" name="Google Shape;497;p28"/>
            <p:cNvSpPr/>
            <p:nvPr/>
          </p:nvSpPr>
          <p:spPr>
            <a:xfrm>
              <a:off x="5475363" y="1840970"/>
              <a:ext cx="436083" cy="443815"/>
            </a:xfrm>
            <a:custGeom>
              <a:avLst/>
              <a:gdLst/>
              <a:ahLst/>
              <a:cxnLst/>
              <a:rect l="l" t="t" r="r" b="b"/>
              <a:pathLst>
                <a:path w="244" h="248" extrusionOk="0">
                  <a:moveTo>
                    <a:pt x="214" y="246"/>
                  </a:moveTo>
                  <a:lnTo>
                    <a:pt x="216" y="234"/>
                  </a:lnTo>
                  <a:lnTo>
                    <a:pt x="224" y="222"/>
                  </a:lnTo>
                  <a:lnTo>
                    <a:pt x="232" y="220"/>
                  </a:lnTo>
                  <a:lnTo>
                    <a:pt x="240" y="218"/>
                  </a:lnTo>
                  <a:lnTo>
                    <a:pt x="244" y="214"/>
                  </a:lnTo>
                  <a:lnTo>
                    <a:pt x="244" y="210"/>
                  </a:lnTo>
                  <a:lnTo>
                    <a:pt x="238" y="206"/>
                  </a:lnTo>
                  <a:lnTo>
                    <a:pt x="238" y="200"/>
                  </a:lnTo>
                  <a:lnTo>
                    <a:pt x="234" y="194"/>
                  </a:lnTo>
                  <a:lnTo>
                    <a:pt x="228" y="192"/>
                  </a:lnTo>
                  <a:lnTo>
                    <a:pt x="224" y="184"/>
                  </a:lnTo>
                  <a:lnTo>
                    <a:pt x="222" y="180"/>
                  </a:lnTo>
                  <a:lnTo>
                    <a:pt x="222" y="176"/>
                  </a:lnTo>
                  <a:lnTo>
                    <a:pt x="218" y="162"/>
                  </a:lnTo>
                  <a:lnTo>
                    <a:pt x="232" y="148"/>
                  </a:lnTo>
                  <a:lnTo>
                    <a:pt x="232" y="144"/>
                  </a:lnTo>
                  <a:lnTo>
                    <a:pt x="228" y="140"/>
                  </a:lnTo>
                  <a:lnTo>
                    <a:pt x="218" y="138"/>
                  </a:lnTo>
                  <a:lnTo>
                    <a:pt x="216" y="136"/>
                  </a:lnTo>
                  <a:lnTo>
                    <a:pt x="216" y="128"/>
                  </a:lnTo>
                  <a:lnTo>
                    <a:pt x="214" y="122"/>
                  </a:lnTo>
                  <a:lnTo>
                    <a:pt x="208" y="116"/>
                  </a:lnTo>
                  <a:lnTo>
                    <a:pt x="208" y="110"/>
                  </a:lnTo>
                  <a:lnTo>
                    <a:pt x="212" y="106"/>
                  </a:lnTo>
                  <a:lnTo>
                    <a:pt x="208" y="104"/>
                  </a:lnTo>
                  <a:lnTo>
                    <a:pt x="208" y="100"/>
                  </a:lnTo>
                  <a:lnTo>
                    <a:pt x="210" y="92"/>
                  </a:lnTo>
                  <a:lnTo>
                    <a:pt x="212" y="86"/>
                  </a:lnTo>
                  <a:lnTo>
                    <a:pt x="214" y="84"/>
                  </a:lnTo>
                  <a:lnTo>
                    <a:pt x="220" y="84"/>
                  </a:lnTo>
                  <a:lnTo>
                    <a:pt x="220" y="80"/>
                  </a:lnTo>
                  <a:lnTo>
                    <a:pt x="224" y="74"/>
                  </a:lnTo>
                  <a:lnTo>
                    <a:pt x="226" y="68"/>
                  </a:lnTo>
                  <a:lnTo>
                    <a:pt x="224" y="62"/>
                  </a:lnTo>
                  <a:lnTo>
                    <a:pt x="224" y="56"/>
                  </a:lnTo>
                  <a:lnTo>
                    <a:pt x="218" y="54"/>
                  </a:lnTo>
                  <a:lnTo>
                    <a:pt x="216" y="50"/>
                  </a:lnTo>
                  <a:lnTo>
                    <a:pt x="212" y="46"/>
                  </a:lnTo>
                  <a:lnTo>
                    <a:pt x="208" y="42"/>
                  </a:lnTo>
                  <a:lnTo>
                    <a:pt x="202" y="38"/>
                  </a:lnTo>
                  <a:lnTo>
                    <a:pt x="192" y="34"/>
                  </a:lnTo>
                  <a:lnTo>
                    <a:pt x="184" y="30"/>
                  </a:lnTo>
                  <a:lnTo>
                    <a:pt x="180" y="28"/>
                  </a:lnTo>
                  <a:lnTo>
                    <a:pt x="172" y="28"/>
                  </a:lnTo>
                  <a:lnTo>
                    <a:pt x="158" y="24"/>
                  </a:lnTo>
                  <a:lnTo>
                    <a:pt x="152" y="26"/>
                  </a:lnTo>
                  <a:lnTo>
                    <a:pt x="146" y="28"/>
                  </a:lnTo>
                  <a:lnTo>
                    <a:pt x="140" y="28"/>
                  </a:lnTo>
                  <a:lnTo>
                    <a:pt x="136" y="30"/>
                  </a:lnTo>
                  <a:lnTo>
                    <a:pt x="134" y="34"/>
                  </a:lnTo>
                  <a:lnTo>
                    <a:pt x="134" y="36"/>
                  </a:lnTo>
                  <a:lnTo>
                    <a:pt x="130" y="42"/>
                  </a:lnTo>
                  <a:lnTo>
                    <a:pt x="124" y="42"/>
                  </a:lnTo>
                  <a:lnTo>
                    <a:pt x="122" y="56"/>
                  </a:lnTo>
                  <a:lnTo>
                    <a:pt x="120" y="54"/>
                  </a:lnTo>
                  <a:lnTo>
                    <a:pt x="118" y="52"/>
                  </a:lnTo>
                  <a:lnTo>
                    <a:pt x="114" y="52"/>
                  </a:lnTo>
                  <a:lnTo>
                    <a:pt x="110" y="52"/>
                  </a:lnTo>
                  <a:lnTo>
                    <a:pt x="104" y="56"/>
                  </a:lnTo>
                  <a:lnTo>
                    <a:pt x="94" y="56"/>
                  </a:lnTo>
                  <a:lnTo>
                    <a:pt x="86" y="50"/>
                  </a:lnTo>
                  <a:lnTo>
                    <a:pt x="78" y="46"/>
                  </a:lnTo>
                  <a:lnTo>
                    <a:pt x="80" y="46"/>
                  </a:lnTo>
                  <a:lnTo>
                    <a:pt x="78" y="44"/>
                  </a:lnTo>
                  <a:lnTo>
                    <a:pt x="74" y="44"/>
                  </a:lnTo>
                  <a:lnTo>
                    <a:pt x="72" y="44"/>
                  </a:lnTo>
                  <a:lnTo>
                    <a:pt x="68" y="46"/>
                  </a:lnTo>
                  <a:lnTo>
                    <a:pt x="68" y="44"/>
                  </a:lnTo>
                  <a:lnTo>
                    <a:pt x="64" y="42"/>
                  </a:lnTo>
                  <a:lnTo>
                    <a:pt x="62" y="32"/>
                  </a:lnTo>
                  <a:lnTo>
                    <a:pt x="62" y="28"/>
                  </a:lnTo>
                  <a:lnTo>
                    <a:pt x="60" y="24"/>
                  </a:lnTo>
                  <a:lnTo>
                    <a:pt x="58" y="24"/>
                  </a:lnTo>
                  <a:lnTo>
                    <a:pt x="58" y="22"/>
                  </a:lnTo>
                  <a:lnTo>
                    <a:pt x="56" y="20"/>
                  </a:lnTo>
                  <a:lnTo>
                    <a:pt x="54" y="18"/>
                  </a:lnTo>
                  <a:lnTo>
                    <a:pt x="52" y="14"/>
                  </a:lnTo>
                  <a:lnTo>
                    <a:pt x="50" y="14"/>
                  </a:lnTo>
                  <a:lnTo>
                    <a:pt x="50" y="10"/>
                  </a:lnTo>
                  <a:lnTo>
                    <a:pt x="52" y="8"/>
                  </a:lnTo>
                  <a:lnTo>
                    <a:pt x="54" y="8"/>
                  </a:lnTo>
                  <a:lnTo>
                    <a:pt x="56" y="8"/>
                  </a:lnTo>
                  <a:lnTo>
                    <a:pt x="54" y="4"/>
                  </a:lnTo>
                  <a:lnTo>
                    <a:pt x="54" y="2"/>
                  </a:lnTo>
                  <a:lnTo>
                    <a:pt x="50" y="0"/>
                  </a:lnTo>
                  <a:lnTo>
                    <a:pt x="48" y="2"/>
                  </a:lnTo>
                  <a:lnTo>
                    <a:pt x="48" y="4"/>
                  </a:lnTo>
                  <a:lnTo>
                    <a:pt x="46" y="4"/>
                  </a:lnTo>
                  <a:lnTo>
                    <a:pt x="42" y="8"/>
                  </a:lnTo>
                  <a:lnTo>
                    <a:pt x="38" y="10"/>
                  </a:lnTo>
                  <a:lnTo>
                    <a:pt x="36" y="12"/>
                  </a:lnTo>
                  <a:lnTo>
                    <a:pt x="30" y="16"/>
                  </a:lnTo>
                  <a:lnTo>
                    <a:pt x="26" y="16"/>
                  </a:lnTo>
                  <a:lnTo>
                    <a:pt x="24" y="16"/>
                  </a:lnTo>
                  <a:lnTo>
                    <a:pt x="22" y="14"/>
                  </a:lnTo>
                  <a:lnTo>
                    <a:pt x="20" y="12"/>
                  </a:lnTo>
                  <a:lnTo>
                    <a:pt x="18" y="8"/>
                  </a:lnTo>
                  <a:lnTo>
                    <a:pt x="14" y="6"/>
                  </a:lnTo>
                  <a:lnTo>
                    <a:pt x="14" y="4"/>
                  </a:lnTo>
                  <a:lnTo>
                    <a:pt x="12" y="8"/>
                  </a:lnTo>
                  <a:lnTo>
                    <a:pt x="10" y="8"/>
                  </a:lnTo>
                  <a:lnTo>
                    <a:pt x="8" y="6"/>
                  </a:lnTo>
                  <a:lnTo>
                    <a:pt x="6" y="6"/>
                  </a:lnTo>
                  <a:lnTo>
                    <a:pt x="4" y="10"/>
                  </a:lnTo>
                  <a:lnTo>
                    <a:pt x="2" y="12"/>
                  </a:lnTo>
                  <a:lnTo>
                    <a:pt x="4" y="16"/>
                  </a:lnTo>
                  <a:lnTo>
                    <a:pt x="4" y="18"/>
                  </a:lnTo>
                  <a:lnTo>
                    <a:pt x="4" y="22"/>
                  </a:lnTo>
                  <a:lnTo>
                    <a:pt x="0" y="24"/>
                  </a:lnTo>
                  <a:lnTo>
                    <a:pt x="0" y="28"/>
                  </a:lnTo>
                  <a:lnTo>
                    <a:pt x="2" y="30"/>
                  </a:lnTo>
                  <a:lnTo>
                    <a:pt x="4" y="34"/>
                  </a:lnTo>
                  <a:lnTo>
                    <a:pt x="6" y="38"/>
                  </a:lnTo>
                  <a:lnTo>
                    <a:pt x="8" y="42"/>
                  </a:lnTo>
                  <a:lnTo>
                    <a:pt x="8" y="44"/>
                  </a:lnTo>
                  <a:lnTo>
                    <a:pt x="6" y="46"/>
                  </a:lnTo>
                  <a:lnTo>
                    <a:pt x="8" y="52"/>
                  </a:lnTo>
                  <a:lnTo>
                    <a:pt x="8" y="54"/>
                  </a:lnTo>
                  <a:lnTo>
                    <a:pt x="8" y="56"/>
                  </a:lnTo>
                  <a:lnTo>
                    <a:pt x="8" y="58"/>
                  </a:lnTo>
                  <a:lnTo>
                    <a:pt x="10" y="58"/>
                  </a:lnTo>
                  <a:lnTo>
                    <a:pt x="10" y="60"/>
                  </a:lnTo>
                  <a:lnTo>
                    <a:pt x="10" y="62"/>
                  </a:lnTo>
                  <a:lnTo>
                    <a:pt x="12" y="64"/>
                  </a:lnTo>
                  <a:lnTo>
                    <a:pt x="12" y="66"/>
                  </a:lnTo>
                  <a:lnTo>
                    <a:pt x="14" y="66"/>
                  </a:lnTo>
                  <a:lnTo>
                    <a:pt x="16" y="68"/>
                  </a:lnTo>
                  <a:lnTo>
                    <a:pt x="18" y="70"/>
                  </a:lnTo>
                  <a:lnTo>
                    <a:pt x="20" y="70"/>
                  </a:lnTo>
                  <a:lnTo>
                    <a:pt x="24" y="70"/>
                  </a:lnTo>
                  <a:lnTo>
                    <a:pt x="28" y="72"/>
                  </a:lnTo>
                  <a:lnTo>
                    <a:pt x="30" y="70"/>
                  </a:lnTo>
                  <a:lnTo>
                    <a:pt x="30" y="72"/>
                  </a:lnTo>
                  <a:lnTo>
                    <a:pt x="32" y="72"/>
                  </a:lnTo>
                  <a:lnTo>
                    <a:pt x="30" y="74"/>
                  </a:lnTo>
                  <a:lnTo>
                    <a:pt x="26" y="76"/>
                  </a:lnTo>
                  <a:lnTo>
                    <a:pt x="24" y="76"/>
                  </a:lnTo>
                  <a:lnTo>
                    <a:pt x="26" y="82"/>
                  </a:lnTo>
                  <a:lnTo>
                    <a:pt x="26" y="84"/>
                  </a:lnTo>
                  <a:lnTo>
                    <a:pt x="24" y="84"/>
                  </a:lnTo>
                  <a:lnTo>
                    <a:pt x="22" y="84"/>
                  </a:lnTo>
                  <a:lnTo>
                    <a:pt x="20" y="84"/>
                  </a:lnTo>
                  <a:lnTo>
                    <a:pt x="20" y="86"/>
                  </a:lnTo>
                  <a:lnTo>
                    <a:pt x="22" y="88"/>
                  </a:lnTo>
                  <a:lnTo>
                    <a:pt x="20" y="90"/>
                  </a:lnTo>
                  <a:lnTo>
                    <a:pt x="18" y="90"/>
                  </a:lnTo>
                  <a:lnTo>
                    <a:pt x="20" y="92"/>
                  </a:lnTo>
                  <a:lnTo>
                    <a:pt x="20" y="96"/>
                  </a:lnTo>
                  <a:lnTo>
                    <a:pt x="22" y="98"/>
                  </a:lnTo>
                  <a:lnTo>
                    <a:pt x="26" y="104"/>
                  </a:lnTo>
                  <a:lnTo>
                    <a:pt x="26" y="106"/>
                  </a:lnTo>
                  <a:lnTo>
                    <a:pt x="28" y="108"/>
                  </a:lnTo>
                  <a:lnTo>
                    <a:pt x="34" y="112"/>
                  </a:lnTo>
                  <a:lnTo>
                    <a:pt x="38" y="118"/>
                  </a:lnTo>
                  <a:lnTo>
                    <a:pt x="38" y="120"/>
                  </a:lnTo>
                  <a:lnTo>
                    <a:pt x="38" y="122"/>
                  </a:lnTo>
                  <a:lnTo>
                    <a:pt x="36" y="122"/>
                  </a:lnTo>
                  <a:lnTo>
                    <a:pt x="38" y="122"/>
                  </a:lnTo>
                  <a:lnTo>
                    <a:pt x="42" y="122"/>
                  </a:lnTo>
                  <a:lnTo>
                    <a:pt x="44" y="124"/>
                  </a:lnTo>
                  <a:lnTo>
                    <a:pt x="50" y="130"/>
                  </a:lnTo>
                  <a:lnTo>
                    <a:pt x="52" y="134"/>
                  </a:lnTo>
                  <a:lnTo>
                    <a:pt x="52" y="138"/>
                  </a:lnTo>
                  <a:lnTo>
                    <a:pt x="52" y="144"/>
                  </a:lnTo>
                  <a:lnTo>
                    <a:pt x="54" y="148"/>
                  </a:lnTo>
                  <a:lnTo>
                    <a:pt x="58" y="148"/>
                  </a:lnTo>
                  <a:lnTo>
                    <a:pt x="58" y="156"/>
                  </a:lnTo>
                  <a:lnTo>
                    <a:pt x="60" y="158"/>
                  </a:lnTo>
                  <a:lnTo>
                    <a:pt x="66" y="162"/>
                  </a:lnTo>
                  <a:lnTo>
                    <a:pt x="70" y="164"/>
                  </a:lnTo>
                  <a:lnTo>
                    <a:pt x="74" y="162"/>
                  </a:lnTo>
                  <a:lnTo>
                    <a:pt x="76" y="160"/>
                  </a:lnTo>
                  <a:lnTo>
                    <a:pt x="86" y="186"/>
                  </a:lnTo>
                  <a:lnTo>
                    <a:pt x="90" y="188"/>
                  </a:lnTo>
                  <a:lnTo>
                    <a:pt x="90" y="190"/>
                  </a:lnTo>
                  <a:lnTo>
                    <a:pt x="90" y="194"/>
                  </a:lnTo>
                  <a:lnTo>
                    <a:pt x="92" y="194"/>
                  </a:lnTo>
                  <a:lnTo>
                    <a:pt x="96" y="196"/>
                  </a:lnTo>
                  <a:lnTo>
                    <a:pt x="96" y="200"/>
                  </a:lnTo>
                  <a:lnTo>
                    <a:pt x="96" y="202"/>
                  </a:lnTo>
                  <a:lnTo>
                    <a:pt x="104" y="206"/>
                  </a:lnTo>
                  <a:lnTo>
                    <a:pt x="104" y="210"/>
                  </a:lnTo>
                  <a:lnTo>
                    <a:pt x="104" y="212"/>
                  </a:lnTo>
                  <a:lnTo>
                    <a:pt x="112" y="220"/>
                  </a:lnTo>
                  <a:lnTo>
                    <a:pt x="118" y="222"/>
                  </a:lnTo>
                  <a:lnTo>
                    <a:pt x="126" y="224"/>
                  </a:lnTo>
                  <a:lnTo>
                    <a:pt x="134" y="224"/>
                  </a:lnTo>
                  <a:lnTo>
                    <a:pt x="154" y="214"/>
                  </a:lnTo>
                  <a:lnTo>
                    <a:pt x="152" y="214"/>
                  </a:lnTo>
                  <a:lnTo>
                    <a:pt x="152" y="212"/>
                  </a:lnTo>
                  <a:lnTo>
                    <a:pt x="156" y="212"/>
                  </a:lnTo>
                  <a:lnTo>
                    <a:pt x="160" y="216"/>
                  </a:lnTo>
                  <a:lnTo>
                    <a:pt x="162" y="218"/>
                  </a:lnTo>
                  <a:lnTo>
                    <a:pt x="164" y="222"/>
                  </a:lnTo>
                  <a:lnTo>
                    <a:pt x="164" y="228"/>
                  </a:lnTo>
                  <a:lnTo>
                    <a:pt x="164" y="232"/>
                  </a:lnTo>
                  <a:lnTo>
                    <a:pt x="166" y="236"/>
                  </a:lnTo>
                  <a:lnTo>
                    <a:pt x="170" y="238"/>
                  </a:lnTo>
                  <a:lnTo>
                    <a:pt x="176" y="240"/>
                  </a:lnTo>
                  <a:lnTo>
                    <a:pt x="186" y="242"/>
                  </a:lnTo>
                  <a:lnTo>
                    <a:pt x="196" y="240"/>
                  </a:lnTo>
                  <a:lnTo>
                    <a:pt x="206" y="242"/>
                  </a:lnTo>
                  <a:lnTo>
                    <a:pt x="210" y="248"/>
                  </a:lnTo>
                  <a:lnTo>
                    <a:pt x="214" y="246"/>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8" name="Google Shape;498;p28"/>
            <p:cNvSpPr/>
            <p:nvPr/>
          </p:nvSpPr>
          <p:spPr>
            <a:xfrm>
              <a:off x="5489280" y="1895094"/>
              <a:ext cx="35567" cy="49485"/>
            </a:xfrm>
            <a:custGeom>
              <a:avLst/>
              <a:gdLst/>
              <a:ahLst/>
              <a:cxnLst/>
              <a:rect l="l" t="t" r="r" b="b"/>
              <a:pathLst>
                <a:path w="20" h="28" extrusionOk="0">
                  <a:moveTo>
                    <a:pt x="4" y="0"/>
                  </a:moveTo>
                  <a:lnTo>
                    <a:pt x="4" y="0"/>
                  </a:lnTo>
                  <a:lnTo>
                    <a:pt x="10" y="2"/>
                  </a:lnTo>
                  <a:lnTo>
                    <a:pt x="14" y="8"/>
                  </a:lnTo>
                  <a:lnTo>
                    <a:pt x="20" y="24"/>
                  </a:lnTo>
                  <a:lnTo>
                    <a:pt x="12" y="28"/>
                  </a:lnTo>
                  <a:lnTo>
                    <a:pt x="6" y="12"/>
                  </a:lnTo>
                  <a:lnTo>
                    <a:pt x="4" y="12"/>
                  </a:lnTo>
                  <a:lnTo>
                    <a:pt x="4" y="10"/>
                  </a:lnTo>
                  <a:lnTo>
                    <a:pt x="4" y="8"/>
                  </a:lnTo>
                  <a:lnTo>
                    <a:pt x="6" y="6"/>
                  </a:lnTo>
                  <a:lnTo>
                    <a:pt x="6" y="4"/>
                  </a:lnTo>
                  <a:lnTo>
                    <a:pt x="2" y="2"/>
                  </a:lnTo>
                  <a:lnTo>
                    <a:pt x="2" y="0"/>
                  </a:lnTo>
                  <a:lnTo>
                    <a:pt x="0" y="0"/>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9" name="Google Shape;499;p28"/>
            <p:cNvSpPr/>
            <p:nvPr/>
          </p:nvSpPr>
          <p:spPr>
            <a:xfrm>
              <a:off x="7406807" y="3008496"/>
              <a:ext cx="211856" cy="239691"/>
            </a:xfrm>
            <a:custGeom>
              <a:avLst/>
              <a:gdLst/>
              <a:ahLst/>
              <a:cxnLst/>
              <a:rect l="l" t="t" r="r" b="b"/>
              <a:pathLst>
                <a:path w="118" h="134" extrusionOk="0">
                  <a:moveTo>
                    <a:pt x="118" y="134"/>
                  </a:moveTo>
                  <a:lnTo>
                    <a:pt x="118" y="102"/>
                  </a:lnTo>
                  <a:lnTo>
                    <a:pt x="116" y="96"/>
                  </a:lnTo>
                  <a:lnTo>
                    <a:pt x="118" y="92"/>
                  </a:lnTo>
                  <a:lnTo>
                    <a:pt x="118" y="34"/>
                  </a:lnTo>
                  <a:lnTo>
                    <a:pt x="116" y="32"/>
                  </a:lnTo>
                  <a:lnTo>
                    <a:pt x="116" y="30"/>
                  </a:lnTo>
                  <a:lnTo>
                    <a:pt x="108" y="30"/>
                  </a:lnTo>
                  <a:lnTo>
                    <a:pt x="102" y="30"/>
                  </a:lnTo>
                  <a:lnTo>
                    <a:pt x="96" y="28"/>
                  </a:lnTo>
                  <a:lnTo>
                    <a:pt x="90" y="24"/>
                  </a:lnTo>
                  <a:lnTo>
                    <a:pt x="84" y="20"/>
                  </a:lnTo>
                  <a:lnTo>
                    <a:pt x="78" y="20"/>
                  </a:lnTo>
                  <a:lnTo>
                    <a:pt x="76" y="20"/>
                  </a:lnTo>
                  <a:lnTo>
                    <a:pt x="74" y="22"/>
                  </a:lnTo>
                  <a:lnTo>
                    <a:pt x="74" y="28"/>
                  </a:lnTo>
                  <a:lnTo>
                    <a:pt x="68" y="28"/>
                  </a:lnTo>
                  <a:lnTo>
                    <a:pt x="64" y="30"/>
                  </a:lnTo>
                  <a:lnTo>
                    <a:pt x="62" y="36"/>
                  </a:lnTo>
                  <a:lnTo>
                    <a:pt x="60" y="40"/>
                  </a:lnTo>
                  <a:lnTo>
                    <a:pt x="58" y="42"/>
                  </a:lnTo>
                  <a:lnTo>
                    <a:pt x="54" y="42"/>
                  </a:lnTo>
                  <a:lnTo>
                    <a:pt x="48" y="42"/>
                  </a:lnTo>
                  <a:lnTo>
                    <a:pt x="44" y="30"/>
                  </a:lnTo>
                  <a:lnTo>
                    <a:pt x="42" y="32"/>
                  </a:lnTo>
                  <a:lnTo>
                    <a:pt x="40" y="34"/>
                  </a:lnTo>
                  <a:lnTo>
                    <a:pt x="38" y="32"/>
                  </a:lnTo>
                  <a:lnTo>
                    <a:pt x="38" y="26"/>
                  </a:lnTo>
                  <a:lnTo>
                    <a:pt x="38" y="20"/>
                  </a:lnTo>
                  <a:lnTo>
                    <a:pt x="38" y="6"/>
                  </a:lnTo>
                  <a:lnTo>
                    <a:pt x="32" y="2"/>
                  </a:lnTo>
                  <a:lnTo>
                    <a:pt x="26" y="4"/>
                  </a:lnTo>
                  <a:lnTo>
                    <a:pt x="20" y="2"/>
                  </a:lnTo>
                  <a:lnTo>
                    <a:pt x="18" y="0"/>
                  </a:lnTo>
                  <a:lnTo>
                    <a:pt x="14" y="0"/>
                  </a:lnTo>
                  <a:lnTo>
                    <a:pt x="12" y="4"/>
                  </a:lnTo>
                  <a:lnTo>
                    <a:pt x="10" y="6"/>
                  </a:lnTo>
                  <a:lnTo>
                    <a:pt x="6" y="6"/>
                  </a:lnTo>
                  <a:lnTo>
                    <a:pt x="0" y="6"/>
                  </a:lnTo>
                  <a:lnTo>
                    <a:pt x="0" y="14"/>
                  </a:lnTo>
                  <a:lnTo>
                    <a:pt x="0" y="18"/>
                  </a:lnTo>
                  <a:lnTo>
                    <a:pt x="6" y="18"/>
                  </a:lnTo>
                  <a:lnTo>
                    <a:pt x="10" y="18"/>
                  </a:lnTo>
                  <a:lnTo>
                    <a:pt x="12" y="20"/>
                  </a:lnTo>
                  <a:lnTo>
                    <a:pt x="12" y="26"/>
                  </a:lnTo>
                  <a:lnTo>
                    <a:pt x="32" y="26"/>
                  </a:lnTo>
                  <a:lnTo>
                    <a:pt x="32" y="28"/>
                  </a:lnTo>
                  <a:lnTo>
                    <a:pt x="32" y="30"/>
                  </a:lnTo>
                  <a:lnTo>
                    <a:pt x="10" y="32"/>
                  </a:lnTo>
                  <a:lnTo>
                    <a:pt x="24" y="36"/>
                  </a:lnTo>
                  <a:lnTo>
                    <a:pt x="20" y="36"/>
                  </a:lnTo>
                  <a:lnTo>
                    <a:pt x="12" y="36"/>
                  </a:lnTo>
                  <a:lnTo>
                    <a:pt x="16" y="34"/>
                  </a:lnTo>
                  <a:lnTo>
                    <a:pt x="26" y="50"/>
                  </a:lnTo>
                  <a:lnTo>
                    <a:pt x="26" y="46"/>
                  </a:lnTo>
                  <a:lnTo>
                    <a:pt x="30" y="44"/>
                  </a:lnTo>
                  <a:lnTo>
                    <a:pt x="28" y="44"/>
                  </a:lnTo>
                  <a:lnTo>
                    <a:pt x="30" y="44"/>
                  </a:lnTo>
                  <a:lnTo>
                    <a:pt x="34" y="44"/>
                  </a:lnTo>
                  <a:lnTo>
                    <a:pt x="32" y="46"/>
                  </a:lnTo>
                  <a:lnTo>
                    <a:pt x="38" y="48"/>
                  </a:lnTo>
                  <a:lnTo>
                    <a:pt x="42" y="50"/>
                  </a:lnTo>
                  <a:lnTo>
                    <a:pt x="44" y="52"/>
                  </a:lnTo>
                  <a:lnTo>
                    <a:pt x="44" y="54"/>
                  </a:lnTo>
                  <a:lnTo>
                    <a:pt x="44" y="56"/>
                  </a:lnTo>
                  <a:lnTo>
                    <a:pt x="44" y="58"/>
                  </a:lnTo>
                  <a:lnTo>
                    <a:pt x="50" y="60"/>
                  </a:lnTo>
                  <a:lnTo>
                    <a:pt x="58" y="60"/>
                  </a:lnTo>
                  <a:lnTo>
                    <a:pt x="64" y="62"/>
                  </a:lnTo>
                  <a:lnTo>
                    <a:pt x="70" y="64"/>
                  </a:lnTo>
                  <a:lnTo>
                    <a:pt x="70" y="68"/>
                  </a:lnTo>
                  <a:lnTo>
                    <a:pt x="72" y="72"/>
                  </a:lnTo>
                  <a:lnTo>
                    <a:pt x="74" y="70"/>
                  </a:lnTo>
                  <a:lnTo>
                    <a:pt x="76" y="70"/>
                  </a:lnTo>
                  <a:lnTo>
                    <a:pt x="84" y="74"/>
                  </a:lnTo>
                  <a:lnTo>
                    <a:pt x="90" y="94"/>
                  </a:lnTo>
                  <a:lnTo>
                    <a:pt x="94" y="114"/>
                  </a:lnTo>
                  <a:lnTo>
                    <a:pt x="90" y="114"/>
                  </a:lnTo>
                  <a:lnTo>
                    <a:pt x="86" y="114"/>
                  </a:lnTo>
                  <a:lnTo>
                    <a:pt x="82" y="118"/>
                  </a:lnTo>
                  <a:lnTo>
                    <a:pt x="80" y="124"/>
                  </a:lnTo>
                  <a:lnTo>
                    <a:pt x="92" y="122"/>
                  </a:lnTo>
                  <a:lnTo>
                    <a:pt x="92" y="118"/>
                  </a:lnTo>
                  <a:lnTo>
                    <a:pt x="102" y="118"/>
                  </a:lnTo>
                  <a:lnTo>
                    <a:pt x="110" y="120"/>
                  </a:lnTo>
                  <a:lnTo>
                    <a:pt x="118" y="134"/>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0" name="Google Shape;500;p28"/>
            <p:cNvSpPr/>
            <p:nvPr/>
          </p:nvSpPr>
          <p:spPr>
            <a:xfrm>
              <a:off x="6891859" y="2875507"/>
              <a:ext cx="7732" cy="10825"/>
            </a:xfrm>
            <a:custGeom>
              <a:avLst/>
              <a:gdLst/>
              <a:ahLst/>
              <a:cxnLst/>
              <a:rect l="l" t="t" r="r" b="b"/>
              <a:pathLst>
                <a:path w="4" h="6" extrusionOk="0">
                  <a:moveTo>
                    <a:pt x="0" y="0"/>
                  </a:moveTo>
                  <a:lnTo>
                    <a:pt x="0" y="0"/>
                  </a:lnTo>
                  <a:lnTo>
                    <a:pt x="0" y="2"/>
                  </a:lnTo>
                  <a:lnTo>
                    <a:pt x="2" y="6"/>
                  </a:lnTo>
                  <a:lnTo>
                    <a:pt x="4" y="2"/>
                  </a:lnTo>
                  <a:lnTo>
                    <a:pt x="4"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1" name="Google Shape;501;p28"/>
            <p:cNvSpPr/>
            <p:nvPr/>
          </p:nvSpPr>
          <p:spPr>
            <a:xfrm>
              <a:off x="6622786" y="2904888"/>
              <a:ext cx="7732" cy="6186"/>
            </a:xfrm>
            <a:custGeom>
              <a:avLst/>
              <a:gdLst/>
              <a:ahLst/>
              <a:cxnLst/>
              <a:rect l="l" t="t" r="r" b="b"/>
              <a:pathLst>
                <a:path w="4" h="4" extrusionOk="0">
                  <a:moveTo>
                    <a:pt x="0" y="0"/>
                  </a:moveTo>
                  <a:lnTo>
                    <a:pt x="2" y="4"/>
                  </a:lnTo>
                  <a:lnTo>
                    <a:pt x="4" y="4"/>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2" name="Google Shape;502;p28"/>
            <p:cNvSpPr/>
            <p:nvPr/>
          </p:nvSpPr>
          <p:spPr>
            <a:xfrm>
              <a:off x="7346498" y="2921898"/>
              <a:ext cx="10825" cy="18557"/>
            </a:xfrm>
            <a:custGeom>
              <a:avLst/>
              <a:gdLst/>
              <a:ahLst/>
              <a:cxnLst/>
              <a:rect l="l" t="t" r="r" b="b"/>
              <a:pathLst>
                <a:path w="6" h="10" extrusionOk="0">
                  <a:moveTo>
                    <a:pt x="0" y="0"/>
                  </a:moveTo>
                  <a:lnTo>
                    <a:pt x="0" y="0"/>
                  </a:lnTo>
                  <a:lnTo>
                    <a:pt x="0" y="6"/>
                  </a:lnTo>
                  <a:lnTo>
                    <a:pt x="0" y="8"/>
                  </a:lnTo>
                  <a:lnTo>
                    <a:pt x="2" y="10"/>
                  </a:lnTo>
                  <a:lnTo>
                    <a:pt x="4" y="10"/>
                  </a:lnTo>
                  <a:lnTo>
                    <a:pt x="6" y="10"/>
                  </a:lnTo>
                  <a:lnTo>
                    <a:pt x="6" y="6"/>
                  </a:lnTo>
                  <a:lnTo>
                    <a:pt x="4"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3" name="Google Shape;503;p28"/>
            <p:cNvSpPr/>
            <p:nvPr/>
          </p:nvSpPr>
          <p:spPr>
            <a:xfrm>
              <a:off x="6755776" y="2926538"/>
              <a:ext cx="3093" cy="6186"/>
            </a:xfrm>
            <a:custGeom>
              <a:avLst/>
              <a:gdLst/>
              <a:ahLst/>
              <a:cxnLst/>
              <a:rect l="l" t="t" r="r" b="b"/>
              <a:pathLst>
                <a:path w="2" h="4" extrusionOk="0">
                  <a:moveTo>
                    <a:pt x="0" y="0"/>
                  </a:moveTo>
                  <a:lnTo>
                    <a:pt x="2" y="4"/>
                  </a:lnTo>
                  <a:lnTo>
                    <a:pt x="2" y="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4" name="Google Shape;504;p28"/>
            <p:cNvSpPr/>
            <p:nvPr/>
          </p:nvSpPr>
          <p:spPr>
            <a:xfrm>
              <a:off x="7321756" y="2932723"/>
              <a:ext cx="35567" cy="51031"/>
            </a:xfrm>
            <a:custGeom>
              <a:avLst/>
              <a:gdLst/>
              <a:ahLst/>
              <a:cxnLst/>
              <a:rect l="l" t="t" r="r" b="b"/>
              <a:pathLst>
                <a:path w="20" h="28" extrusionOk="0">
                  <a:moveTo>
                    <a:pt x="6" y="0"/>
                  </a:moveTo>
                  <a:lnTo>
                    <a:pt x="6" y="0"/>
                  </a:lnTo>
                  <a:lnTo>
                    <a:pt x="2" y="8"/>
                  </a:lnTo>
                  <a:lnTo>
                    <a:pt x="0" y="14"/>
                  </a:lnTo>
                  <a:lnTo>
                    <a:pt x="0" y="18"/>
                  </a:lnTo>
                  <a:lnTo>
                    <a:pt x="4" y="22"/>
                  </a:lnTo>
                  <a:lnTo>
                    <a:pt x="6" y="28"/>
                  </a:lnTo>
                  <a:lnTo>
                    <a:pt x="12" y="28"/>
                  </a:lnTo>
                  <a:lnTo>
                    <a:pt x="16" y="28"/>
                  </a:lnTo>
                  <a:lnTo>
                    <a:pt x="18" y="24"/>
                  </a:lnTo>
                  <a:lnTo>
                    <a:pt x="14" y="26"/>
                  </a:lnTo>
                  <a:lnTo>
                    <a:pt x="12" y="24"/>
                  </a:lnTo>
                  <a:lnTo>
                    <a:pt x="14" y="22"/>
                  </a:lnTo>
                  <a:lnTo>
                    <a:pt x="20" y="20"/>
                  </a:lnTo>
                  <a:lnTo>
                    <a:pt x="20" y="18"/>
                  </a:lnTo>
                  <a:lnTo>
                    <a:pt x="18" y="16"/>
                  </a:lnTo>
                  <a:lnTo>
                    <a:pt x="14" y="14"/>
                  </a:lnTo>
                  <a:lnTo>
                    <a:pt x="12" y="16"/>
                  </a:lnTo>
                  <a:lnTo>
                    <a:pt x="12" y="20"/>
                  </a:lnTo>
                  <a:lnTo>
                    <a:pt x="8" y="20"/>
                  </a:lnTo>
                  <a:lnTo>
                    <a:pt x="10" y="16"/>
                  </a:lnTo>
                  <a:lnTo>
                    <a:pt x="10" y="10"/>
                  </a:lnTo>
                  <a:lnTo>
                    <a:pt x="10" y="4"/>
                  </a:lnTo>
                  <a:lnTo>
                    <a:pt x="10" y="0"/>
                  </a:lnTo>
                  <a:lnTo>
                    <a:pt x="6"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5" name="Google Shape;505;p28"/>
            <p:cNvSpPr/>
            <p:nvPr/>
          </p:nvSpPr>
          <p:spPr>
            <a:xfrm>
              <a:off x="6769694" y="2940455"/>
              <a:ext cx="7732" cy="6186"/>
            </a:xfrm>
            <a:custGeom>
              <a:avLst/>
              <a:gdLst/>
              <a:ahLst/>
              <a:cxnLst/>
              <a:rect l="l" t="t" r="r" b="b"/>
              <a:pathLst>
                <a:path w="4" h="4" extrusionOk="0">
                  <a:moveTo>
                    <a:pt x="0" y="0"/>
                  </a:moveTo>
                  <a:lnTo>
                    <a:pt x="2" y="4"/>
                  </a:lnTo>
                  <a:lnTo>
                    <a:pt x="4" y="4"/>
                  </a:lnTo>
                  <a:lnTo>
                    <a:pt x="2" y="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6" name="Google Shape;506;p28"/>
            <p:cNvSpPr/>
            <p:nvPr/>
          </p:nvSpPr>
          <p:spPr>
            <a:xfrm>
              <a:off x="6652168" y="2943548"/>
              <a:ext cx="21649" cy="18557"/>
            </a:xfrm>
            <a:custGeom>
              <a:avLst/>
              <a:gdLst/>
              <a:ahLst/>
              <a:cxnLst/>
              <a:rect l="l" t="t" r="r" b="b"/>
              <a:pathLst>
                <a:path w="12" h="10" extrusionOk="0">
                  <a:moveTo>
                    <a:pt x="0" y="0"/>
                  </a:moveTo>
                  <a:lnTo>
                    <a:pt x="0" y="0"/>
                  </a:lnTo>
                  <a:lnTo>
                    <a:pt x="10" y="10"/>
                  </a:lnTo>
                  <a:lnTo>
                    <a:pt x="12" y="10"/>
                  </a:lnTo>
                  <a:lnTo>
                    <a:pt x="10" y="6"/>
                  </a:lnTo>
                  <a:lnTo>
                    <a:pt x="6"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7" name="Google Shape;507;p28"/>
            <p:cNvSpPr/>
            <p:nvPr/>
          </p:nvSpPr>
          <p:spPr>
            <a:xfrm>
              <a:off x="7134642" y="2946641"/>
              <a:ext cx="140722" cy="193299"/>
            </a:xfrm>
            <a:custGeom>
              <a:avLst/>
              <a:gdLst/>
              <a:ahLst/>
              <a:cxnLst/>
              <a:rect l="l" t="t" r="r" b="b"/>
              <a:pathLst>
                <a:path w="78" h="108" extrusionOk="0">
                  <a:moveTo>
                    <a:pt x="74" y="0"/>
                  </a:moveTo>
                  <a:lnTo>
                    <a:pt x="74" y="0"/>
                  </a:lnTo>
                  <a:lnTo>
                    <a:pt x="70" y="6"/>
                  </a:lnTo>
                  <a:lnTo>
                    <a:pt x="66" y="8"/>
                  </a:lnTo>
                  <a:lnTo>
                    <a:pt x="62" y="12"/>
                  </a:lnTo>
                  <a:lnTo>
                    <a:pt x="54" y="12"/>
                  </a:lnTo>
                  <a:lnTo>
                    <a:pt x="46" y="12"/>
                  </a:lnTo>
                  <a:lnTo>
                    <a:pt x="32" y="10"/>
                  </a:lnTo>
                  <a:lnTo>
                    <a:pt x="32" y="6"/>
                  </a:lnTo>
                  <a:lnTo>
                    <a:pt x="28" y="6"/>
                  </a:lnTo>
                  <a:lnTo>
                    <a:pt x="24" y="8"/>
                  </a:lnTo>
                  <a:lnTo>
                    <a:pt x="20" y="12"/>
                  </a:lnTo>
                  <a:lnTo>
                    <a:pt x="18" y="10"/>
                  </a:lnTo>
                  <a:lnTo>
                    <a:pt x="18" y="8"/>
                  </a:lnTo>
                  <a:lnTo>
                    <a:pt x="16" y="10"/>
                  </a:lnTo>
                  <a:lnTo>
                    <a:pt x="16" y="14"/>
                  </a:lnTo>
                  <a:lnTo>
                    <a:pt x="10" y="16"/>
                  </a:lnTo>
                  <a:lnTo>
                    <a:pt x="10" y="22"/>
                  </a:lnTo>
                  <a:lnTo>
                    <a:pt x="10" y="26"/>
                  </a:lnTo>
                  <a:lnTo>
                    <a:pt x="12" y="32"/>
                  </a:lnTo>
                  <a:lnTo>
                    <a:pt x="10" y="36"/>
                  </a:lnTo>
                  <a:lnTo>
                    <a:pt x="6" y="38"/>
                  </a:lnTo>
                  <a:lnTo>
                    <a:pt x="6" y="44"/>
                  </a:lnTo>
                  <a:lnTo>
                    <a:pt x="6" y="52"/>
                  </a:lnTo>
                  <a:lnTo>
                    <a:pt x="4" y="60"/>
                  </a:lnTo>
                  <a:lnTo>
                    <a:pt x="0" y="66"/>
                  </a:lnTo>
                  <a:lnTo>
                    <a:pt x="0" y="74"/>
                  </a:lnTo>
                  <a:lnTo>
                    <a:pt x="2" y="76"/>
                  </a:lnTo>
                  <a:lnTo>
                    <a:pt x="4" y="74"/>
                  </a:lnTo>
                  <a:lnTo>
                    <a:pt x="8" y="76"/>
                  </a:lnTo>
                  <a:lnTo>
                    <a:pt x="4" y="108"/>
                  </a:lnTo>
                  <a:lnTo>
                    <a:pt x="12" y="106"/>
                  </a:lnTo>
                  <a:lnTo>
                    <a:pt x="18" y="106"/>
                  </a:lnTo>
                  <a:lnTo>
                    <a:pt x="22" y="102"/>
                  </a:lnTo>
                  <a:lnTo>
                    <a:pt x="22" y="94"/>
                  </a:lnTo>
                  <a:lnTo>
                    <a:pt x="18" y="88"/>
                  </a:lnTo>
                  <a:lnTo>
                    <a:pt x="18" y="86"/>
                  </a:lnTo>
                  <a:lnTo>
                    <a:pt x="20" y="84"/>
                  </a:lnTo>
                  <a:lnTo>
                    <a:pt x="20" y="86"/>
                  </a:lnTo>
                  <a:lnTo>
                    <a:pt x="22" y="76"/>
                  </a:lnTo>
                  <a:lnTo>
                    <a:pt x="24" y="72"/>
                  </a:lnTo>
                  <a:lnTo>
                    <a:pt x="28" y="72"/>
                  </a:lnTo>
                  <a:lnTo>
                    <a:pt x="30" y="76"/>
                  </a:lnTo>
                  <a:lnTo>
                    <a:pt x="34" y="88"/>
                  </a:lnTo>
                  <a:lnTo>
                    <a:pt x="36" y="100"/>
                  </a:lnTo>
                  <a:lnTo>
                    <a:pt x="40" y="100"/>
                  </a:lnTo>
                  <a:lnTo>
                    <a:pt x="42" y="100"/>
                  </a:lnTo>
                  <a:lnTo>
                    <a:pt x="42" y="92"/>
                  </a:lnTo>
                  <a:lnTo>
                    <a:pt x="52" y="90"/>
                  </a:lnTo>
                  <a:lnTo>
                    <a:pt x="54" y="90"/>
                  </a:lnTo>
                  <a:lnTo>
                    <a:pt x="54" y="88"/>
                  </a:lnTo>
                  <a:lnTo>
                    <a:pt x="50" y="84"/>
                  </a:lnTo>
                  <a:lnTo>
                    <a:pt x="44" y="80"/>
                  </a:lnTo>
                  <a:lnTo>
                    <a:pt x="44" y="78"/>
                  </a:lnTo>
                  <a:lnTo>
                    <a:pt x="46" y="76"/>
                  </a:lnTo>
                  <a:lnTo>
                    <a:pt x="48" y="74"/>
                  </a:lnTo>
                  <a:lnTo>
                    <a:pt x="46" y="72"/>
                  </a:lnTo>
                  <a:lnTo>
                    <a:pt x="42" y="70"/>
                  </a:lnTo>
                  <a:lnTo>
                    <a:pt x="40" y="68"/>
                  </a:lnTo>
                  <a:lnTo>
                    <a:pt x="38" y="64"/>
                  </a:lnTo>
                  <a:lnTo>
                    <a:pt x="38" y="60"/>
                  </a:lnTo>
                  <a:lnTo>
                    <a:pt x="30" y="58"/>
                  </a:lnTo>
                  <a:lnTo>
                    <a:pt x="30" y="54"/>
                  </a:lnTo>
                  <a:lnTo>
                    <a:pt x="34" y="54"/>
                  </a:lnTo>
                  <a:lnTo>
                    <a:pt x="40" y="54"/>
                  </a:lnTo>
                  <a:lnTo>
                    <a:pt x="42" y="52"/>
                  </a:lnTo>
                  <a:lnTo>
                    <a:pt x="44" y="50"/>
                  </a:lnTo>
                  <a:lnTo>
                    <a:pt x="46" y="46"/>
                  </a:lnTo>
                  <a:lnTo>
                    <a:pt x="48" y="46"/>
                  </a:lnTo>
                  <a:lnTo>
                    <a:pt x="48" y="52"/>
                  </a:lnTo>
                  <a:lnTo>
                    <a:pt x="52" y="50"/>
                  </a:lnTo>
                  <a:lnTo>
                    <a:pt x="58" y="50"/>
                  </a:lnTo>
                  <a:lnTo>
                    <a:pt x="52" y="46"/>
                  </a:lnTo>
                  <a:lnTo>
                    <a:pt x="50" y="44"/>
                  </a:lnTo>
                  <a:lnTo>
                    <a:pt x="52" y="42"/>
                  </a:lnTo>
                  <a:lnTo>
                    <a:pt x="56" y="36"/>
                  </a:lnTo>
                  <a:lnTo>
                    <a:pt x="44" y="36"/>
                  </a:lnTo>
                  <a:lnTo>
                    <a:pt x="40" y="36"/>
                  </a:lnTo>
                  <a:lnTo>
                    <a:pt x="34" y="36"/>
                  </a:lnTo>
                  <a:lnTo>
                    <a:pt x="30" y="38"/>
                  </a:lnTo>
                  <a:lnTo>
                    <a:pt x="30" y="40"/>
                  </a:lnTo>
                  <a:lnTo>
                    <a:pt x="26" y="40"/>
                  </a:lnTo>
                  <a:lnTo>
                    <a:pt x="26" y="36"/>
                  </a:lnTo>
                  <a:lnTo>
                    <a:pt x="20" y="36"/>
                  </a:lnTo>
                  <a:lnTo>
                    <a:pt x="22" y="18"/>
                  </a:lnTo>
                  <a:lnTo>
                    <a:pt x="48" y="22"/>
                  </a:lnTo>
                  <a:lnTo>
                    <a:pt x="60" y="22"/>
                  </a:lnTo>
                  <a:lnTo>
                    <a:pt x="70" y="18"/>
                  </a:lnTo>
                  <a:lnTo>
                    <a:pt x="70" y="16"/>
                  </a:lnTo>
                  <a:lnTo>
                    <a:pt x="76" y="6"/>
                  </a:lnTo>
                  <a:lnTo>
                    <a:pt x="78" y="0"/>
                  </a:lnTo>
                  <a:lnTo>
                    <a:pt x="7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8" name="Google Shape;508;p28"/>
            <p:cNvSpPr/>
            <p:nvPr/>
          </p:nvSpPr>
          <p:spPr>
            <a:xfrm>
              <a:off x="7382065" y="2994579"/>
              <a:ext cx="29381" cy="9278"/>
            </a:xfrm>
            <a:custGeom>
              <a:avLst/>
              <a:gdLst/>
              <a:ahLst/>
              <a:cxnLst/>
              <a:rect l="l" t="t" r="r" b="b"/>
              <a:pathLst>
                <a:path w="16" h="6" extrusionOk="0">
                  <a:moveTo>
                    <a:pt x="4" y="0"/>
                  </a:moveTo>
                  <a:lnTo>
                    <a:pt x="4" y="0"/>
                  </a:lnTo>
                  <a:lnTo>
                    <a:pt x="4" y="2"/>
                  </a:lnTo>
                  <a:lnTo>
                    <a:pt x="0" y="4"/>
                  </a:lnTo>
                  <a:lnTo>
                    <a:pt x="14" y="6"/>
                  </a:lnTo>
                  <a:lnTo>
                    <a:pt x="16" y="4"/>
                  </a:lnTo>
                  <a:lnTo>
                    <a:pt x="10" y="2"/>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9" name="Google Shape;509;p28"/>
            <p:cNvSpPr/>
            <p:nvPr/>
          </p:nvSpPr>
          <p:spPr>
            <a:xfrm>
              <a:off x="7324848" y="3008496"/>
              <a:ext cx="7732" cy="6186"/>
            </a:xfrm>
            <a:custGeom>
              <a:avLst/>
              <a:gdLst/>
              <a:ahLst/>
              <a:cxnLst/>
              <a:rect l="l" t="t" r="r" b="b"/>
              <a:pathLst>
                <a:path w="4" h="4" extrusionOk="0">
                  <a:moveTo>
                    <a:pt x="0" y="0"/>
                  </a:moveTo>
                  <a:lnTo>
                    <a:pt x="0" y="4"/>
                  </a:lnTo>
                  <a:lnTo>
                    <a:pt x="4" y="4"/>
                  </a:lnTo>
                  <a:lnTo>
                    <a:pt x="4" y="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0" name="Google Shape;510;p28"/>
            <p:cNvSpPr/>
            <p:nvPr/>
          </p:nvSpPr>
          <p:spPr>
            <a:xfrm>
              <a:off x="6690828" y="3019321"/>
              <a:ext cx="15464" cy="21649"/>
            </a:xfrm>
            <a:custGeom>
              <a:avLst/>
              <a:gdLst/>
              <a:ahLst/>
              <a:cxnLst/>
              <a:rect l="l" t="t" r="r" b="b"/>
              <a:pathLst>
                <a:path w="8" h="12" extrusionOk="0">
                  <a:moveTo>
                    <a:pt x="0" y="0"/>
                  </a:moveTo>
                  <a:lnTo>
                    <a:pt x="0" y="0"/>
                  </a:lnTo>
                  <a:lnTo>
                    <a:pt x="0" y="6"/>
                  </a:lnTo>
                  <a:lnTo>
                    <a:pt x="2" y="12"/>
                  </a:lnTo>
                  <a:lnTo>
                    <a:pt x="6" y="10"/>
                  </a:lnTo>
                  <a:lnTo>
                    <a:pt x="8" y="8"/>
                  </a:lnTo>
                  <a:lnTo>
                    <a:pt x="6" y="6"/>
                  </a:lnTo>
                  <a:lnTo>
                    <a:pt x="4" y="2"/>
                  </a:lnTo>
                  <a:lnTo>
                    <a:pt x="4" y="0"/>
                  </a:lnTo>
                  <a:lnTo>
                    <a:pt x="2"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1" name="Google Shape;511;p28"/>
            <p:cNvSpPr/>
            <p:nvPr/>
          </p:nvSpPr>
          <p:spPr>
            <a:xfrm>
              <a:off x="7392890" y="3025507"/>
              <a:ext cx="10825" cy="7732"/>
            </a:xfrm>
            <a:custGeom>
              <a:avLst/>
              <a:gdLst/>
              <a:ahLst/>
              <a:cxnLst/>
              <a:rect l="l" t="t" r="r" b="b"/>
              <a:pathLst>
                <a:path w="6" h="4" extrusionOk="0">
                  <a:moveTo>
                    <a:pt x="0" y="0"/>
                  </a:moveTo>
                  <a:lnTo>
                    <a:pt x="2" y="4"/>
                  </a:lnTo>
                  <a:lnTo>
                    <a:pt x="6" y="4"/>
                  </a:lnTo>
                  <a:lnTo>
                    <a:pt x="6" y="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2" name="Google Shape;512;p28"/>
            <p:cNvSpPr/>
            <p:nvPr/>
          </p:nvSpPr>
          <p:spPr>
            <a:xfrm>
              <a:off x="6837735" y="3036331"/>
              <a:ext cx="26289" cy="32474"/>
            </a:xfrm>
            <a:custGeom>
              <a:avLst/>
              <a:gdLst/>
              <a:ahLst/>
              <a:cxnLst/>
              <a:rect l="l" t="t" r="r" b="b"/>
              <a:pathLst>
                <a:path w="14" h="18" extrusionOk="0">
                  <a:moveTo>
                    <a:pt x="0" y="0"/>
                  </a:moveTo>
                  <a:lnTo>
                    <a:pt x="0" y="0"/>
                  </a:lnTo>
                  <a:lnTo>
                    <a:pt x="0" y="4"/>
                  </a:lnTo>
                  <a:lnTo>
                    <a:pt x="0" y="6"/>
                  </a:lnTo>
                  <a:lnTo>
                    <a:pt x="0" y="8"/>
                  </a:lnTo>
                  <a:lnTo>
                    <a:pt x="6" y="8"/>
                  </a:lnTo>
                  <a:lnTo>
                    <a:pt x="8" y="14"/>
                  </a:lnTo>
                  <a:lnTo>
                    <a:pt x="8" y="16"/>
                  </a:lnTo>
                  <a:lnTo>
                    <a:pt x="12" y="18"/>
                  </a:lnTo>
                  <a:lnTo>
                    <a:pt x="14" y="18"/>
                  </a:lnTo>
                  <a:lnTo>
                    <a:pt x="14" y="12"/>
                  </a:lnTo>
                  <a:lnTo>
                    <a:pt x="12" y="6"/>
                  </a:lnTo>
                  <a:lnTo>
                    <a:pt x="10" y="2"/>
                  </a:lnTo>
                  <a:lnTo>
                    <a:pt x="4"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3" name="Google Shape;513;p28"/>
            <p:cNvSpPr/>
            <p:nvPr/>
          </p:nvSpPr>
          <p:spPr>
            <a:xfrm>
              <a:off x="7253714" y="3036331"/>
              <a:ext cx="17010" cy="7732"/>
            </a:xfrm>
            <a:custGeom>
              <a:avLst/>
              <a:gdLst/>
              <a:ahLst/>
              <a:cxnLst/>
              <a:rect l="l" t="t" r="r" b="b"/>
              <a:pathLst>
                <a:path w="10" h="4" extrusionOk="0">
                  <a:moveTo>
                    <a:pt x="2" y="0"/>
                  </a:moveTo>
                  <a:lnTo>
                    <a:pt x="2" y="0"/>
                  </a:lnTo>
                  <a:lnTo>
                    <a:pt x="0" y="4"/>
                  </a:lnTo>
                  <a:lnTo>
                    <a:pt x="10" y="2"/>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4" name="Google Shape;514;p28"/>
            <p:cNvSpPr/>
            <p:nvPr/>
          </p:nvSpPr>
          <p:spPr>
            <a:xfrm>
              <a:off x="7382065" y="3036331"/>
              <a:ext cx="7732" cy="10825"/>
            </a:xfrm>
            <a:custGeom>
              <a:avLst/>
              <a:gdLst/>
              <a:ahLst/>
              <a:cxnLst/>
              <a:rect l="l" t="t" r="r" b="b"/>
              <a:pathLst>
                <a:path w="4" h="6" extrusionOk="0">
                  <a:moveTo>
                    <a:pt x="0" y="0"/>
                  </a:moveTo>
                  <a:lnTo>
                    <a:pt x="0" y="0"/>
                  </a:lnTo>
                  <a:lnTo>
                    <a:pt x="0" y="2"/>
                  </a:lnTo>
                  <a:lnTo>
                    <a:pt x="2" y="4"/>
                  </a:lnTo>
                  <a:lnTo>
                    <a:pt x="2" y="6"/>
                  </a:lnTo>
                  <a:lnTo>
                    <a:pt x="4" y="4"/>
                  </a:lnTo>
                  <a:lnTo>
                    <a:pt x="4" y="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5" name="Google Shape;515;p28"/>
            <p:cNvSpPr/>
            <p:nvPr/>
          </p:nvSpPr>
          <p:spPr>
            <a:xfrm>
              <a:off x="6717116" y="3062620"/>
              <a:ext cx="3093" cy="3093"/>
            </a:xfrm>
            <a:custGeom>
              <a:avLst/>
              <a:gdLst/>
              <a:ahLst/>
              <a:cxnLst/>
              <a:rect l="l" t="t" r="r" b="b"/>
              <a:pathLst>
                <a:path w="2" h="2" extrusionOk="0">
                  <a:moveTo>
                    <a:pt x="0" y="0"/>
                  </a:moveTo>
                  <a:lnTo>
                    <a:pt x="2" y="2"/>
                  </a:lnTo>
                  <a:lnTo>
                    <a:pt x="2"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6" name="Google Shape;516;p28"/>
            <p:cNvSpPr/>
            <p:nvPr/>
          </p:nvSpPr>
          <p:spPr>
            <a:xfrm>
              <a:off x="6884127" y="3062620"/>
              <a:ext cx="18557" cy="13918"/>
            </a:xfrm>
            <a:custGeom>
              <a:avLst/>
              <a:gdLst/>
              <a:ahLst/>
              <a:cxnLst/>
              <a:rect l="l" t="t" r="r" b="b"/>
              <a:pathLst>
                <a:path w="10" h="8" extrusionOk="0">
                  <a:moveTo>
                    <a:pt x="0" y="0"/>
                  </a:moveTo>
                  <a:lnTo>
                    <a:pt x="0" y="0"/>
                  </a:lnTo>
                  <a:lnTo>
                    <a:pt x="0" y="8"/>
                  </a:lnTo>
                  <a:lnTo>
                    <a:pt x="6" y="8"/>
                  </a:lnTo>
                  <a:lnTo>
                    <a:pt x="10" y="0"/>
                  </a:lnTo>
                  <a:lnTo>
                    <a:pt x="4"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7" name="Google Shape;517;p28"/>
            <p:cNvSpPr/>
            <p:nvPr/>
          </p:nvSpPr>
          <p:spPr>
            <a:xfrm>
              <a:off x="7338766" y="3071899"/>
              <a:ext cx="57217" cy="18557"/>
            </a:xfrm>
            <a:custGeom>
              <a:avLst/>
              <a:gdLst/>
              <a:ahLst/>
              <a:cxnLst/>
              <a:rect l="l" t="t" r="r" b="b"/>
              <a:pathLst>
                <a:path w="32" h="10" extrusionOk="0">
                  <a:moveTo>
                    <a:pt x="4" y="0"/>
                  </a:moveTo>
                  <a:lnTo>
                    <a:pt x="4" y="0"/>
                  </a:lnTo>
                  <a:lnTo>
                    <a:pt x="0" y="6"/>
                  </a:lnTo>
                  <a:lnTo>
                    <a:pt x="10" y="6"/>
                  </a:lnTo>
                  <a:lnTo>
                    <a:pt x="22" y="6"/>
                  </a:lnTo>
                  <a:lnTo>
                    <a:pt x="26" y="10"/>
                  </a:lnTo>
                  <a:lnTo>
                    <a:pt x="32" y="10"/>
                  </a:lnTo>
                  <a:lnTo>
                    <a:pt x="32" y="8"/>
                  </a:lnTo>
                  <a:lnTo>
                    <a:pt x="32" y="6"/>
                  </a:lnTo>
                  <a:lnTo>
                    <a:pt x="20" y="2"/>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8" name="Google Shape;518;p28"/>
            <p:cNvSpPr/>
            <p:nvPr/>
          </p:nvSpPr>
          <p:spPr>
            <a:xfrm>
              <a:off x="7292374" y="3076538"/>
              <a:ext cx="32474" cy="17010"/>
            </a:xfrm>
            <a:custGeom>
              <a:avLst/>
              <a:gdLst/>
              <a:ahLst/>
              <a:cxnLst/>
              <a:rect l="l" t="t" r="r" b="b"/>
              <a:pathLst>
                <a:path w="18" h="10" extrusionOk="0">
                  <a:moveTo>
                    <a:pt x="0" y="0"/>
                  </a:moveTo>
                  <a:lnTo>
                    <a:pt x="6" y="10"/>
                  </a:lnTo>
                  <a:lnTo>
                    <a:pt x="10" y="10"/>
                  </a:lnTo>
                  <a:lnTo>
                    <a:pt x="14" y="8"/>
                  </a:lnTo>
                  <a:lnTo>
                    <a:pt x="16" y="4"/>
                  </a:lnTo>
                  <a:lnTo>
                    <a:pt x="18" y="4"/>
                  </a:lnTo>
                  <a:lnTo>
                    <a:pt x="16" y="4"/>
                  </a:lnTo>
                  <a:lnTo>
                    <a:pt x="16"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9" name="Google Shape;519;p28"/>
            <p:cNvSpPr/>
            <p:nvPr/>
          </p:nvSpPr>
          <p:spPr>
            <a:xfrm>
              <a:off x="7218147" y="3112105"/>
              <a:ext cx="21649" cy="32474"/>
            </a:xfrm>
            <a:custGeom>
              <a:avLst/>
              <a:gdLst/>
              <a:ahLst/>
              <a:cxnLst/>
              <a:rect l="l" t="t" r="r" b="b"/>
              <a:pathLst>
                <a:path w="12" h="18" extrusionOk="0">
                  <a:moveTo>
                    <a:pt x="8" y="0"/>
                  </a:moveTo>
                  <a:lnTo>
                    <a:pt x="8" y="0"/>
                  </a:lnTo>
                  <a:lnTo>
                    <a:pt x="6" y="2"/>
                  </a:lnTo>
                  <a:lnTo>
                    <a:pt x="6" y="8"/>
                  </a:lnTo>
                  <a:lnTo>
                    <a:pt x="4" y="6"/>
                  </a:lnTo>
                  <a:lnTo>
                    <a:pt x="2" y="4"/>
                  </a:lnTo>
                  <a:lnTo>
                    <a:pt x="2" y="8"/>
                  </a:lnTo>
                  <a:lnTo>
                    <a:pt x="0" y="12"/>
                  </a:lnTo>
                  <a:lnTo>
                    <a:pt x="4" y="14"/>
                  </a:lnTo>
                  <a:lnTo>
                    <a:pt x="6" y="18"/>
                  </a:lnTo>
                  <a:lnTo>
                    <a:pt x="10" y="18"/>
                  </a:lnTo>
                  <a:lnTo>
                    <a:pt x="12" y="16"/>
                  </a:lnTo>
                  <a:lnTo>
                    <a:pt x="12" y="14"/>
                  </a:lnTo>
                  <a:lnTo>
                    <a:pt x="12" y="8"/>
                  </a:lnTo>
                  <a:lnTo>
                    <a:pt x="10" y="4"/>
                  </a:lnTo>
                  <a:lnTo>
                    <a:pt x="10" y="2"/>
                  </a:lnTo>
                  <a:lnTo>
                    <a:pt x="12" y="0"/>
                  </a:lnTo>
                  <a:lnTo>
                    <a:pt x="8"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0" name="Google Shape;520;p28"/>
            <p:cNvSpPr/>
            <p:nvPr/>
          </p:nvSpPr>
          <p:spPr>
            <a:xfrm>
              <a:off x="6837735" y="3144579"/>
              <a:ext cx="211856" cy="81959"/>
            </a:xfrm>
            <a:custGeom>
              <a:avLst/>
              <a:gdLst/>
              <a:ahLst/>
              <a:cxnLst/>
              <a:rect l="l" t="t" r="r" b="b"/>
              <a:pathLst>
                <a:path w="118" h="46" extrusionOk="0">
                  <a:moveTo>
                    <a:pt x="8" y="0"/>
                  </a:moveTo>
                  <a:lnTo>
                    <a:pt x="8" y="0"/>
                  </a:lnTo>
                  <a:lnTo>
                    <a:pt x="0" y="16"/>
                  </a:lnTo>
                  <a:lnTo>
                    <a:pt x="14" y="18"/>
                  </a:lnTo>
                  <a:lnTo>
                    <a:pt x="12" y="20"/>
                  </a:lnTo>
                  <a:lnTo>
                    <a:pt x="10" y="22"/>
                  </a:lnTo>
                  <a:lnTo>
                    <a:pt x="12" y="24"/>
                  </a:lnTo>
                  <a:lnTo>
                    <a:pt x="16" y="24"/>
                  </a:lnTo>
                  <a:lnTo>
                    <a:pt x="20" y="24"/>
                  </a:lnTo>
                  <a:lnTo>
                    <a:pt x="24" y="22"/>
                  </a:lnTo>
                  <a:lnTo>
                    <a:pt x="28" y="24"/>
                  </a:lnTo>
                  <a:lnTo>
                    <a:pt x="28" y="28"/>
                  </a:lnTo>
                  <a:lnTo>
                    <a:pt x="34" y="30"/>
                  </a:lnTo>
                  <a:lnTo>
                    <a:pt x="40" y="30"/>
                  </a:lnTo>
                  <a:lnTo>
                    <a:pt x="44" y="28"/>
                  </a:lnTo>
                  <a:lnTo>
                    <a:pt x="50" y="28"/>
                  </a:lnTo>
                  <a:lnTo>
                    <a:pt x="56" y="28"/>
                  </a:lnTo>
                  <a:lnTo>
                    <a:pt x="64" y="32"/>
                  </a:lnTo>
                  <a:lnTo>
                    <a:pt x="72" y="36"/>
                  </a:lnTo>
                  <a:lnTo>
                    <a:pt x="80" y="36"/>
                  </a:lnTo>
                  <a:lnTo>
                    <a:pt x="88" y="36"/>
                  </a:lnTo>
                  <a:lnTo>
                    <a:pt x="100" y="36"/>
                  </a:lnTo>
                  <a:lnTo>
                    <a:pt x="104" y="40"/>
                  </a:lnTo>
                  <a:lnTo>
                    <a:pt x="108" y="44"/>
                  </a:lnTo>
                  <a:lnTo>
                    <a:pt x="114" y="44"/>
                  </a:lnTo>
                  <a:lnTo>
                    <a:pt x="118" y="46"/>
                  </a:lnTo>
                  <a:lnTo>
                    <a:pt x="112" y="38"/>
                  </a:lnTo>
                  <a:lnTo>
                    <a:pt x="114" y="32"/>
                  </a:lnTo>
                  <a:lnTo>
                    <a:pt x="114" y="28"/>
                  </a:lnTo>
                  <a:lnTo>
                    <a:pt x="110" y="24"/>
                  </a:lnTo>
                  <a:lnTo>
                    <a:pt x="94" y="24"/>
                  </a:lnTo>
                  <a:lnTo>
                    <a:pt x="96" y="20"/>
                  </a:lnTo>
                  <a:lnTo>
                    <a:pt x="96" y="16"/>
                  </a:lnTo>
                  <a:lnTo>
                    <a:pt x="94" y="10"/>
                  </a:lnTo>
                  <a:lnTo>
                    <a:pt x="82" y="10"/>
                  </a:lnTo>
                  <a:lnTo>
                    <a:pt x="72" y="8"/>
                  </a:lnTo>
                  <a:lnTo>
                    <a:pt x="72" y="6"/>
                  </a:lnTo>
                  <a:lnTo>
                    <a:pt x="68" y="4"/>
                  </a:lnTo>
                  <a:lnTo>
                    <a:pt x="64" y="10"/>
                  </a:lnTo>
                  <a:lnTo>
                    <a:pt x="54" y="10"/>
                  </a:lnTo>
                  <a:lnTo>
                    <a:pt x="48" y="8"/>
                  </a:lnTo>
                  <a:lnTo>
                    <a:pt x="44" y="6"/>
                  </a:lnTo>
                  <a:lnTo>
                    <a:pt x="38" y="2"/>
                  </a:lnTo>
                  <a:lnTo>
                    <a:pt x="34" y="0"/>
                  </a:lnTo>
                  <a:lnTo>
                    <a:pt x="30" y="0"/>
                  </a:lnTo>
                  <a:lnTo>
                    <a:pt x="26" y="0"/>
                  </a:lnTo>
                  <a:lnTo>
                    <a:pt x="18" y="2"/>
                  </a:lnTo>
                  <a:lnTo>
                    <a:pt x="16" y="2"/>
                  </a:lnTo>
                  <a:lnTo>
                    <a:pt x="12" y="2"/>
                  </a:lnTo>
                  <a:lnTo>
                    <a:pt x="8"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1" name="Google Shape;521;p28"/>
            <p:cNvSpPr/>
            <p:nvPr/>
          </p:nvSpPr>
          <p:spPr>
            <a:xfrm>
              <a:off x="7468663" y="3147672"/>
              <a:ext cx="17010" cy="40206"/>
            </a:xfrm>
            <a:custGeom>
              <a:avLst/>
              <a:gdLst/>
              <a:ahLst/>
              <a:cxnLst/>
              <a:rect l="l" t="t" r="r" b="b"/>
              <a:pathLst>
                <a:path w="10" h="22" extrusionOk="0">
                  <a:moveTo>
                    <a:pt x="2" y="0"/>
                  </a:moveTo>
                  <a:lnTo>
                    <a:pt x="2" y="0"/>
                  </a:lnTo>
                  <a:lnTo>
                    <a:pt x="4" y="6"/>
                  </a:lnTo>
                  <a:lnTo>
                    <a:pt x="2" y="14"/>
                  </a:lnTo>
                  <a:lnTo>
                    <a:pt x="0" y="14"/>
                  </a:lnTo>
                  <a:lnTo>
                    <a:pt x="0" y="16"/>
                  </a:lnTo>
                  <a:lnTo>
                    <a:pt x="0" y="22"/>
                  </a:lnTo>
                  <a:lnTo>
                    <a:pt x="4" y="22"/>
                  </a:lnTo>
                  <a:lnTo>
                    <a:pt x="6" y="20"/>
                  </a:lnTo>
                  <a:lnTo>
                    <a:pt x="4" y="18"/>
                  </a:lnTo>
                  <a:lnTo>
                    <a:pt x="2" y="14"/>
                  </a:lnTo>
                  <a:lnTo>
                    <a:pt x="6" y="14"/>
                  </a:lnTo>
                  <a:lnTo>
                    <a:pt x="8" y="14"/>
                  </a:lnTo>
                  <a:lnTo>
                    <a:pt x="10" y="2"/>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2" name="Google Shape;522;p28"/>
            <p:cNvSpPr/>
            <p:nvPr/>
          </p:nvSpPr>
          <p:spPr>
            <a:xfrm>
              <a:off x="7014024" y="3166228"/>
              <a:ext cx="21649" cy="6186"/>
            </a:xfrm>
            <a:custGeom>
              <a:avLst/>
              <a:gdLst/>
              <a:ahLst/>
              <a:cxnLst/>
              <a:rect l="l" t="t" r="r" b="b"/>
              <a:pathLst>
                <a:path w="12" h="4" extrusionOk="0">
                  <a:moveTo>
                    <a:pt x="0" y="0"/>
                  </a:moveTo>
                  <a:lnTo>
                    <a:pt x="10" y="4"/>
                  </a:lnTo>
                  <a:lnTo>
                    <a:pt x="12"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3" name="Google Shape;523;p28"/>
            <p:cNvSpPr/>
            <p:nvPr/>
          </p:nvSpPr>
          <p:spPr>
            <a:xfrm>
              <a:off x="7406807" y="3190971"/>
              <a:ext cx="10825" cy="24742"/>
            </a:xfrm>
            <a:custGeom>
              <a:avLst/>
              <a:gdLst/>
              <a:ahLst/>
              <a:cxnLst/>
              <a:rect l="l" t="t" r="r" b="b"/>
              <a:pathLst>
                <a:path w="6" h="14" extrusionOk="0">
                  <a:moveTo>
                    <a:pt x="2" y="2"/>
                  </a:moveTo>
                  <a:lnTo>
                    <a:pt x="2" y="2"/>
                  </a:lnTo>
                  <a:lnTo>
                    <a:pt x="0" y="8"/>
                  </a:lnTo>
                  <a:lnTo>
                    <a:pt x="0" y="12"/>
                  </a:lnTo>
                  <a:lnTo>
                    <a:pt x="0" y="14"/>
                  </a:lnTo>
                  <a:lnTo>
                    <a:pt x="4" y="10"/>
                  </a:lnTo>
                  <a:lnTo>
                    <a:pt x="6" y="4"/>
                  </a:lnTo>
                  <a:lnTo>
                    <a:pt x="6" y="0"/>
                  </a:lnTo>
                  <a:lnTo>
                    <a:pt x="4" y="0"/>
                  </a:lnTo>
                  <a:lnTo>
                    <a:pt x="2" y="2"/>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4" name="Google Shape;524;p28"/>
            <p:cNvSpPr/>
            <p:nvPr/>
          </p:nvSpPr>
          <p:spPr>
            <a:xfrm>
              <a:off x="7564539" y="3194064"/>
              <a:ext cx="4639" cy="7732"/>
            </a:xfrm>
            <a:custGeom>
              <a:avLst/>
              <a:gdLst/>
              <a:ahLst/>
              <a:cxnLst/>
              <a:rect l="l" t="t" r="r" b="b"/>
              <a:pathLst>
                <a:path w="2" h="4" extrusionOk="0">
                  <a:moveTo>
                    <a:pt x="0" y="0"/>
                  </a:moveTo>
                  <a:lnTo>
                    <a:pt x="2" y="4"/>
                  </a:lnTo>
                  <a:lnTo>
                    <a:pt x="2"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5" name="Google Shape;525;p28"/>
            <p:cNvSpPr/>
            <p:nvPr/>
          </p:nvSpPr>
          <p:spPr>
            <a:xfrm>
              <a:off x="7046498" y="3207981"/>
              <a:ext cx="21649" cy="21649"/>
            </a:xfrm>
            <a:custGeom>
              <a:avLst/>
              <a:gdLst/>
              <a:ahLst/>
              <a:cxnLst/>
              <a:rect l="l" t="t" r="r" b="b"/>
              <a:pathLst>
                <a:path w="12" h="12" extrusionOk="0">
                  <a:moveTo>
                    <a:pt x="0" y="0"/>
                  </a:moveTo>
                  <a:lnTo>
                    <a:pt x="0" y="0"/>
                  </a:lnTo>
                  <a:lnTo>
                    <a:pt x="6" y="8"/>
                  </a:lnTo>
                  <a:lnTo>
                    <a:pt x="6" y="10"/>
                  </a:lnTo>
                  <a:lnTo>
                    <a:pt x="8" y="12"/>
                  </a:lnTo>
                  <a:lnTo>
                    <a:pt x="8" y="10"/>
                  </a:lnTo>
                  <a:lnTo>
                    <a:pt x="10" y="8"/>
                  </a:lnTo>
                  <a:lnTo>
                    <a:pt x="10" y="6"/>
                  </a:lnTo>
                  <a:lnTo>
                    <a:pt x="12" y="4"/>
                  </a:lnTo>
                  <a:lnTo>
                    <a:pt x="12" y="2"/>
                  </a:lnTo>
                  <a:lnTo>
                    <a:pt x="10" y="2"/>
                  </a:lnTo>
                  <a:lnTo>
                    <a:pt x="8" y="2"/>
                  </a:lnTo>
                  <a:lnTo>
                    <a:pt x="8" y="4"/>
                  </a:lnTo>
                  <a:lnTo>
                    <a:pt x="6" y="4"/>
                  </a:lnTo>
                  <a:lnTo>
                    <a:pt x="4" y="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6" name="Google Shape;526;p28"/>
            <p:cNvSpPr/>
            <p:nvPr/>
          </p:nvSpPr>
          <p:spPr>
            <a:xfrm>
              <a:off x="7292374" y="3207981"/>
              <a:ext cx="21649" cy="7732"/>
            </a:xfrm>
            <a:custGeom>
              <a:avLst/>
              <a:gdLst/>
              <a:ahLst/>
              <a:cxnLst/>
              <a:rect l="l" t="t" r="r" b="b"/>
              <a:pathLst>
                <a:path w="12" h="4" extrusionOk="0">
                  <a:moveTo>
                    <a:pt x="0" y="0"/>
                  </a:moveTo>
                  <a:lnTo>
                    <a:pt x="0" y="0"/>
                  </a:lnTo>
                  <a:lnTo>
                    <a:pt x="0" y="4"/>
                  </a:lnTo>
                  <a:lnTo>
                    <a:pt x="12" y="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7" name="Google Shape;527;p28"/>
            <p:cNvSpPr/>
            <p:nvPr/>
          </p:nvSpPr>
          <p:spPr>
            <a:xfrm>
              <a:off x="7077426" y="3212620"/>
              <a:ext cx="15464" cy="17010"/>
            </a:xfrm>
            <a:custGeom>
              <a:avLst/>
              <a:gdLst/>
              <a:ahLst/>
              <a:cxnLst/>
              <a:rect l="l" t="t" r="r" b="b"/>
              <a:pathLst>
                <a:path w="8" h="10" extrusionOk="0">
                  <a:moveTo>
                    <a:pt x="6" y="0"/>
                  </a:moveTo>
                  <a:lnTo>
                    <a:pt x="6" y="0"/>
                  </a:lnTo>
                  <a:lnTo>
                    <a:pt x="4" y="2"/>
                  </a:lnTo>
                  <a:lnTo>
                    <a:pt x="2" y="4"/>
                  </a:lnTo>
                  <a:lnTo>
                    <a:pt x="0" y="10"/>
                  </a:lnTo>
                  <a:lnTo>
                    <a:pt x="8" y="10"/>
                  </a:lnTo>
                  <a:lnTo>
                    <a:pt x="8" y="6"/>
                  </a:lnTo>
                  <a:lnTo>
                    <a:pt x="8" y="4"/>
                  </a:lnTo>
                  <a:lnTo>
                    <a:pt x="8" y="0"/>
                  </a:lnTo>
                  <a:lnTo>
                    <a:pt x="6"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8" name="Google Shape;528;p28"/>
            <p:cNvSpPr/>
            <p:nvPr/>
          </p:nvSpPr>
          <p:spPr>
            <a:xfrm>
              <a:off x="7095982" y="3215713"/>
              <a:ext cx="49485" cy="24742"/>
            </a:xfrm>
            <a:custGeom>
              <a:avLst/>
              <a:gdLst/>
              <a:ahLst/>
              <a:cxnLst/>
              <a:rect l="l" t="t" r="r" b="b"/>
              <a:pathLst>
                <a:path w="28" h="14" extrusionOk="0">
                  <a:moveTo>
                    <a:pt x="12" y="0"/>
                  </a:moveTo>
                  <a:lnTo>
                    <a:pt x="12" y="0"/>
                  </a:lnTo>
                  <a:lnTo>
                    <a:pt x="10" y="2"/>
                  </a:lnTo>
                  <a:lnTo>
                    <a:pt x="10" y="4"/>
                  </a:lnTo>
                  <a:lnTo>
                    <a:pt x="14" y="4"/>
                  </a:lnTo>
                  <a:lnTo>
                    <a:pt x="14" y="6"/>
                  </a:lnTo>
                  <a:lnTo>
                    <a:pt x="14" y="8"/>
                  </a:lnTo>
                  <a:lnTo>
                    <a:pt x="10" y="10"/>
                  </a:lnTo>
                  <a:lnTo>
                    <a:pt x="2" y="6"/>
                  </a:lnTo>
                  <a:lnTo>
                    <a:pt x="0" y="14"/>
                  </a:lnTo>
                  <a:lnTo>
                    <a:pt x="28" y="10"/>
                  </a:lnTo>
                  <a:lnTo>
                    <a:pt x="26" y="8"/>
                  </a:lnTo>
                  <a:lnTo>
                    <a:pt x="26" y="6"/>
                  </a:lnTo>
                  <a:lnTo>
                    <a:pt x="20" y="4"/>
                  </a:lnTo>
                  <a:lnTo>
                    <a:pt x="16" y="6"/>
                  </a:lnTo>
                  <a:lnTo>
                    <a:pt x="16" y="2"/>
                  </a:lnTo>
                  <a:lnTo>
                    <a:pt x="1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9" name="Google Shape;529;p28"/>
            <p:cNvSpPr/>
            <p:nvPr/>
          </p:nvSpPr>
          <p:spPr>
            <a:xfrm>
              <a:off x="7160931" y="3218806"/>
              <a:ext cx="68041" cy="18557"/>
            </a:xfrm>
            <a:custGeom>
              <a:avLst/>
              <a:gdLst/>
              <a:ahLst/>
              <a:cxnLst/>
              <a:rect l="l" t="t" r="r" b="b"/>
              <a:pathLst>
                <a:path w="38" h="10" extrusionOk="0">
                  <a:moveTo>
                    <a:pt x="6" y="0"/>
                  </a:moveTo>
                  <a:lnTo>
                    <a:pt x="6" y="0"/>
                  </a:lnTo>
                  <a:lnTo>
                    <a:pt x="2" y="0"/>
                  </a:lnTo>
                  <a:lnTo>
                    <a:pt x="0" y="2"/>
                  </a:lnTo>
                  <a:lnTo>
                    <a:pt x="0" y="4"/>
                  </a:lnTo>
                  <a:lnTo>
                    <a:pt x="2" y="6"/>
                  </a:lnTo>
                  <a:lnTo>
                    <a:pt x="6" y="10"/>
                  </a:lnTo>
                  <a:lnTo>
                    <a:pt x="12" y="10"/>
                  </a:lnTo>
                  <a:lnTo>
                    <a:pt x="16" y="10"/>
                  </a:lnTo>
                  <a:lnTo>
                    <a:pt x="22" y="10"/>
                  </a:lnTo>
                  <a:lnTo>
                    <a:pt x="30" y="8"/>
                  </a:lnTo>
                  <a:lnTo>
                    <a:pt x="36" y="8"/>
                  </a:lnTo>
                  <a:lnTo>
                    <a:pt x="38" y="8"/>
                  </a:lnTo>
                  <a:lnTo>
                    <a:pt x="38" y="2"/>
                  </a:lnTo>
                  <a:lnTo>
                    <a:pt x="28" y="4"/>
                  </a:lnTo>
                  <a:lnTo>
                    <a:pt x="18" y="4"/>
                  </a:lnTo>
                  <a:lnTo>
                    <a:pt x="6"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0" name="Google Shape;530;p28"/>
            <p:cNvSpPr/>
            <p:nvPr/>
          </p:nvSpPr>
          <p:spPr>
            <a:xfrm>
              <a:off x="7218147" y="3226538"/>
              <a:ext cx="103608" cy="68041"/>
            </a:xfrm>
            <a:custGeom>
              <a:avLst/>
              <a:gdLst/>
              <a:ahLst/>
              <a:cxnLst/>
              <a:rect l="l" t="t" r="r" b="b"/>
              <a:pathLst>
                <a:path w="58" h="38" extrusionOk="0">
                  <a:moveTo>
                    <a:pt x="52" y="0"/>
                  </a:moveTo>
                  <a:lnTo>
                    <a:pt x="52" y="0"/>
                  </a:lnTo>
                  <a:lnTo>
                    <a:pt x="48" y="2"/>
                  </a:lnTo>
                  <a:lnTo>
                    <a:pt x="42" y="4"/>
                  </a:lnTo>
                  <a:lnTo>
                    <a:pt x="38" y="4"/>
                  </a:lnTo>
                  <a:lnTo>
                    <a:pt x="34" y="4"/>
                  </a:lnTo>
                  <a:lnTo>
                    <a:pt x="30" y="4"/>
                  </a:lnTo>
                  <a:lnTo>
                    <a:pt x="30" y="10"/>
                  </a:lnTo>
                  <a:lnTo>
                    <a:pt x="24" y="10"/>
                  </a:lnTo>
                  <a:lnTo>
                    <a:pt x="24" y="14"/>
                  </a:lnTo>
                  <a:lnTo>
                    <a:pt x="22" y="16"/>
                  </a:lnTo>
                  <a:lnTo>
                    <a:pt x="20" y="18"/>
                  </a:lnTo>
                  <a:lnTo>
                    <a:pt x="16" y="18"/>
                  </a:lnTo>
                  <a:lnTo>
                    <a:pt x="14" y="24"/>
                  </a:lnTo>
                  <a:lnTo>
                    <a:pt x="10" y="28"/>
                  </a:lnTo>
                  <a:lnTo>
                    <a:pt x="8" y="30"/>
                  </a:lnTo>
                  <a:lnTo>
                    <a:pt x="2" y="30"/>
                  </a:lnTo>
                  <a:lnTo>
                    <a:pt x="4" y="32"/>
                  </a:lnTo>
                  <a:lnTo>
                    <a:pt x="2" y="34"/>
                  </a:lnTo>
                  <a:lnTo>
                    <a:pt x="0" y="36"/>
                  </a:lnTo>
                  <a:lnTo>
                    <a:pt x="4" y="36"/>
                  </a:lnTo>
                  <a:lnTo>
                    <a:pt x="6" y="36"/>
                  </a:lnTo>
                  <a:lnTo>
                    <a:pt x="4" y="38"/>
                  </a:lnTo>
                  <a:lnTo>
                    <a:pt x="14" y="30"/>
                  </a:lnTo>
                  <a:lnTo>
                    <a:pt x="18" y="26"/>
                  </a:lnTo>
                  <a:lnTo>
                    <a:pt x="24" y="24"/>
                  </a:lnTo>
                  <a:lnTo>
                    <a:pt x="28" y="24"/>
                  </a:lnTo>
                  <a:lnTo>
                    <a:pt x="32" y="24"/>
                  </a:lnTo>
                  <a:lnTo>
                    <a:pt x="34" y="20"/>
                  </a:lnTo>
                  <a:lnTo>
                    <a:pt x="36" y="16"/>
                  </a:lnTo>
                  <a:lnTo>
                    <a:pt x="52" y="6"/>
                  </a:lnTo>
                  <a:lnTo>
                    <a:pt x="58" y="0"/>
                  </a:lnTo>
                  <a:lnTo>
                    <a:pt x="5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1" name="Google Shape;531;p28"/>
            <p:cNvSpPr/>
            <p:nvPr/>
          </p:nvSpPr>
          <p:spPr>
            <a:xfrm>
              <a:off x="7145467" y="3255919"/>
              <a:ext cx="40206" cy="20103"/>
            </a:xfrm>
            <a:custGeom>
              <a:avLst/>
              <a:gdLst/>
              <a:ahLst/>
              <a:cxnLst/>
              <a:rect l="l" t="t" r="r" b="b"/>
              <a:pathLst>
                <a:path w="22" h="12" extrusionOk="0">
                  <a:moveTo>
                    <a:pt x="2" y="0"/>
                  </a:moveTo>
                  <a:lnTo>
                    <a:pt x="2" y="0"/>
                  </a:lnTo>
                  <a:lnTo>
                    <a:pt x="0" y="6"/>
                  </a:lnTo>
                  <a:lnTo>
                    <a:pt x="10" y="10"/>
                  </a:lnTo>
                  <a:lnTo>
                    <a:pt x="22" y="12"/>
                  </a:lnTo>
                  <a:lnTo>
                    <a:pt x="22" y="6"/>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2" name="Google Shape;532;p28"/>
            <p:cNvSpPr/>
            <p:nvPr/>
          </p:nvSpPr>
          <p:spPr>
            <a:xfrm>
              <a:off x="6769694" y="2951280"/>
              <a:ext cx="4639" cy="10825"/>
            </a:xfrm>
            <a:custGeom>
              <a:avLst/>
              <a:gdLst/>
              <a:ahLst/>
              <a:cxnLst/>
              <a:rect l="l" t="t" r="r" b="b"/>
              <a:pathLst>
                <a:path w="2" h="6" extrusionOk="0">
                  <a:moveTo>
                    <a:pt x="0" y="0"/>
                  </a:moveTo>
                  <a:lnTo>
                    <a:pt x="0" y="0"/>
                  </a:lnTo>
                  <a:lnTo>
                    <a:pt x="2" y="6"/>
                  </a:lnTo>
                  <a:lnTo>
                    <a:pt x="2" y="4"/>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3" name="Google Shape;533;p28"/>
            <p:cNvSpPr/>
            <p:nvPr/>
          </p:nvSpPr>
          <p:spPr>
            <a:xfrm>
              <a:off x="6916601" y="2878599"/>
              <a:ext cx="214949" cy="208763"/>
            </a:xfrm>
            <a:custGeom>
              <a:avLst/>
              <a:gdLst/>
              <a:ahLst/>
              <a:cxnLst/>
              <a:rect l="l" t="t" r="r" b="b"/>
              <a:pathLst>
                <a:path w="120" h="116" extrusionOk="0">
                  <a:moveTo>
                    <a:pt x="10" y="30"/>
                  </a:moveTo>
                  <a:lnTo>
                    <a:pt x="10" y="30"/>
                  </a:lnTo>
                  <a:lnTo>
                    <a:pt x="2" y="42"/>
                  </a:lnTo>
                  <a:lnTo>
                    <a:pt x="0" y="50"/>
                  </a:lnTo>
                  <a:lnTo>
                    <a:pt x="0" y="58"/>
                  </a:lnTo>
                  <a:lnTo>
                    <a:pt x="4" y="74"/>
                  </a:lnTo>
                  <a:lnTo>
                    <a:pt x="6" y="76"/>
                  </a:lnTo>
                  <a:lnTo>
                    <a:pt x="4" y="80"/>
                  </a:lnTo>
                  <a:lnTo>
                    <a:pt x="8" y="78"/>
                  </a:lnTo>
                  <a:lnTo>
                    <a:pt x="12" y="76"/>
                  </a:lnTo>
                  <a:lnTo>
                    <a:pt x="20" y="104"/>
                  </a:lnTo>
                  <a:lnTo>
                    <a:pt x="28" y="106"/>
                  </a:lnTo>
                  <a:lnTo>
                    <a:pt x="36" y="104"/>
                  </a:lnTo>
                  <a:lnTo>
                    <a:pt x="38" y="104"/>
                  </a:lnTo>
                  <a:lnTo>
                    <a:pt x="38" y="110"/>
                  </a:lnTo>
                  <a:lnTo>
                    <a:pt x="48" y="112"/>
                  </a:lnTo>
                  <a:lnTo>
                    <a:pt x="52" y="108"/>
                  </a:lnTo>
                  <a:lnTo>
                    <a:pt x="68" y="108"/>
                  </a:lnTo>
                  <a:lnTo>
                    <a:pt x="72" y="112"/>
                  </a:lnTo>
                  <a:lnTo>
                    <a:pt x="72" y="114"/>
                  </a:lnTo>
                  <a:lnTo>
                    <a:pt x="74" y="116"/>
                  </a:lnTo>
                  <a:lnTo>
                    <a:pt x="82" y="110"/>
                  </a:lnTo>
                  <a:lnTo>
                    <a:pt x="86" y="110"/>
                  </a:lnTo>
                  <a:lnTo>
                    <a:pt x="88" y="110"/>
                  </a:lnTo>
                  <a:lnTo>
                    <a:pt x="90" y="106"/>
                  </a:lnTo>
                  <a:lnTo>
                    <a:pt x="92" y="102"/>
                  </a:lnTo>
                  <a:lnTo>
                    <a:pt x="96" y="96"/>
                  </a:lnTo>
                  <a:lnTo>
                    <a:pt x="102" y="96"/>
                  </a:lnTo>
                  <a:lnTo>
                    <a:pt x="98" y="84"/>
                  </a:lnTo>
                  <a:lnTo>
                    <a:pt x="100" y="82"/>
                  </a:lnTo>
                  <a:lnTo>
                    <a:pt x="102" y="80"/>
                  </a:lnTo>
                  <a:lnTo>
                    <a:pt x="106" y="78"/>
                  </a:lnTo>
                  <a:lnTo>
                    <a:pt x="106" y="54"/>
                  </a:lnTo>
                  <a:lnTo>
                    <a:pt x="114" y="50"/>
                  </a:lnTo>
                  <a:lnTo>
                    <a:pt x="120" y="50"/>
                  </a:lnTo>
                  <a:lnTo>
                    <a:pt x="120" y="46"/>
                  </a:lnTo>
                  <a:lnTo>
                    <a:pt x="118" y="44"/>
                  </a:lnTo>
                  <a:lnTo>
                    <a:pt x="114" y="40"/>
                  </a:lnTo>
                  <a:lnTo>
                    <a:pt x="110" y="40"/>
                  </a:lnTo>
                  <a:lnTo>
                    <a:pt x="110" y="38"/>
                  </a:lnTo>
                  <a:lnTo>
                    <a:pt x="108" y="34"/>
                  </a:lnTo>
                  <a:lnTo>
                    <a:pt x="108" y="30"/>
                  </a:lnTo>
                  <a:lnTo>
                    <a:pt x="110" y="22"/>
                  </a:lnTo>
                  <a:lnTo>
                    <a:pt x="106" y="18"/>
                  </a:lnTo>
                  <a:lnTo>
                    <a:pt x="104" y="14"/>
                  </a:lnTo>
                  <a:lnTo>
                    <a:pt x="104" y="10"/>
                  </a:lnTo>
                  <a:lnTo>
                    <a:pt x="104" y="8"/>
                  </a:lnTo>
                  <a:lnTo>
                    <a:pt x="106" y="8"/>
                  </a:lnTo>
                  <a:lnTo>
                    <a:pt x="106" y="6"/>
                  </a:lnTo>
                  <a:lnTo>
                    <a:pt x="108" y="6"/>
                  </a:lnTo>
                  <a:lnTo>
                    <a:pt x="104" y="0"/>
                  </a:lnTo>
                  <a:lnTo>
                    <a:pt x="94" y="2"/>
                  </a:lnTo>
                  <a:lnTo>
                    <a:pt x="86" y="0"/>
                  </a:lnTo>
                  <a:lnTo>
                    <a:pt x="84" y="4"/>
                  </a:lnTo>
                  <a:lnTo>
                    <a:pt x="82" y="12"/>
                  </a:lnTo>
                  <a:lnTo>
                    <a:pt x="80" y="16"/>
                  </a:lnTo>
                  <a:lnTo>
                    <a:pt x="76" y="20"/>
                  </a:lnTo>
                  <a:lnTo>
                    <a:pt x="74" y="24"/>
                  </a:lnTo>
                  <a:lnTo>
                    <a:pt x="70" y="26"/>
                  </a:lnTo>
                  <a:lnTo>
                    <a:pt x="70" y="30"/>
                  </a:lnTo>
                  <a:lnTo>
                    <a:pt x="68" y="36"/>
                  </a:lnTo>
                  <a:lnTo>
                    <a:pt x="66" y="40"/>
                  </a:lnTo>
                  <a:lnTo>
                    <a:pt x="60" y="44"/>
                  </a:lnTo>
                  <a:lnTo>
                    <a:pt x="52" y="44"/>
                  </a:lnTo>
                  <a:lnTo>
                    <a:pt x="48" y="42"/>
                  </a:lnTo>
                  <a:lnTo>
                    <a:pt x="42" y="42"/>
                  </a:lnTo>
                  <a:lnTo>
                    <a:pt x="40" y="46"/>
                  </a:lnTo>
                  <a:lnTo>
                    <a:pt x="32" y="46"/>
                  </a:lnTo>
                  <a:lnTo>
                    <a:pt x="26" y="48"/>
                  </a:lnTo>
                  <a:lnTo>
                    <a:pt x="20" y="48"/>
                  </a:lnTo>
                  <a:lnTo>
                    <a:pt x="16" y="44"/>
                  </a:lnTo>
                  <a:lnTo>
                    <a:pt x="12" y="42"/>
                  </a:lnTo>
                  <a:lnTo>
                    <a:pt x="10" y="36"/>
                  </a:lnTo>
                  <a:lnTo>
                    <a:pt x="10" y="3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4" name="Google Shape;534;p28"/>
            <p:cNvSpPr/>
            <p:nvPr/>
          </p:nvSpPr>
          <p:spPr>
            <a:xfrm>
              <a:off x="6608869" y="2821383"/>
              <a:ext cx="247423" cy="323196"/>
            </a:xfrm>
            <a:custGeom>
              <a:avLst/>
              <a:gdLst/>
              <a:ahLst/>
              <a:cxnLst/>
              <a:rect l="l" t="t" r="r" b="b"/>
              <a:pathLst>
                <a:path w="138" h="180" extrusionOk="0">
                  <a:moveTo>
                    <a:pt x="0" y="0"/>
                  </a:moveTo>
                  <a:lnTo>
                    <a:pt x="0" y="0"/>
                  </a:lnTo>
                  <a:lnTo>
                    <a:pt x="0" y="4"/>
                  </a:lnTo>
                  <a:lnTo>
                    <a:pt x="0" y="10"/>
                  </a:lnTo>
                  <a:lnTo>
                    <a:pt x="2" y="18"/>
                  </a:lnTo>
                  <a:lnTo>
                    <a:pt x="10" y="24"/>
                  </a:lnTo>
                  <a:lnTo>
                    <a:pt x="22" y="36"/>
                  </a:lnTo>
                  <a:lnTo>
                    <a:pt x="26" y="40"/>
                  </a:lnTo>
                  <a:lnTo>
                    <a:pt x="28" y="46"/>
                  </a:lnTo>
                  <a:lnTo>
                    <a:pt x="30" y="52"/>
                  </a:lnTo>
                  <a:lnTo>
                    <a:pt x="34" y="56"/>
                  </a:lnTo>
                  <a:lnTo>
                    <a:pt x="40" y="60"/>
                  </a:lnTo>
                  <a:lnTo>
                    <a:pt x="48" y="64"/>
                  </a:lnTo>
                  <a:lnTo>
                    <a:pt x="48" y="70"/>
                  </a:lnTo>
                  <a:lnTo>
                    <a:pt x="48" y="76"/>
                  </a:lnTo>
                  <a:lnTo>
                    <a:pt x="50" y="82"/>
                  </a:lnTo>
                  <a:lnTo>
                    <a:pt x="50" y="86"/>
                  </a:lnTo>
                  <a:lnTo>
                    <a:pt x="54" y="92"/>
                  </a:lnTo>
                  <a:lnTo>
                    <a:pt x="58" y="94"/>
                  </a:lnTo>
                  <a:lnTo>
                    <a:pt x="66" y="102"/>
                  </a:lnTo>
                  <a:lnTo>
                    <a:pt x="70" y="110"/>
                  </a:lnTo>
                  <a:lnTo>
                    <a:pt x="74" y="118"/>
                  </a:lnTo>
                  <a:lnTo>
                    <a:pt x="76" y="126"/>
                  </a:lnTo>
                  <a:lnTo>
                    <a:pt x="80" y="134"/>
                  </a:lnTo>
                  <a:lnTo>
                    <a:pt x="88" y="142"/>
                  </a:lnTo>
                  <a:lnTo>
                    <a:pt x="92" y="156"/>
                  </a:lnTo>
                  <a:lnTo>
                    <a:pt x="94" y="162"/>
                  </a:lnTo>
                  <a:lnTo>
                    <a:pt x="96" y="166"/>
                  </a:lnTo>
                  <a:lnTo>
                    <a:pt x="102" y="168"/>
                  </a:lnTo>
                  <a:lnTo>
                    <a:pt x="108" y="170"/>
                  </a:lnTo>
                  <a:lnTo>
                    <a:pt x="108" y="174"/>
                  </a:lnTo>
                  <a:lnTo>
                    <a:pt x="114" y="176"/>
                  </a:lnTo>
                  <a:lnTo>
                    <a:pt x="120" y="180"/>
                  </a:lnTo>
                  <a:lnTo>
                    <a:pt x="120" y="176"/>
                  </a:lnTo>
                  <a:lnTo>
                    <a:pt x="122" y="174"/>
                  </a:lnTo>
                  <a:lnTo>
                    <a:pt x="134" y="176"/>
                  </a:lnTo>
                  <a:lnTo>
                    <a:pt x="134" y="164"/>
                  </a:lnTo>
                  <a:lnTo>
                    <a:pt x="132" y="160"/>
                  </a:lnTo>
                  <a:lnTo>
                    <a:pt x="130" y="158"/>
                  </a:lnTo>
                  <a:lnTo>
                    <a:pt x="130" y="156"/>
                  </a:lnTo>
                  <a:lnTo>
                    <a:pt x="136" y="154"/>
                  </a:lnTo>
                  <a:lnTo>
                    <a:pt x="138" y="142"/>
                  </a:lnTo>
                  <a:lnTo>
                    <a:pt x="132" y="136"/>
                  </a:lnTo>
                  <a:lnTo>
                    <a:pt x="132" y="130"/>
                  </a:lnTo>
                  <a:lnTo>
                    <a:pt x="126" y="130"/>
                  </a:lnTo>
                  <a:lnTo>
                    <a:pt x="120" y="130"/>
                  </a:lnTo>
                  <a:lnTo>
                    <a:pt x="118" y="126"/>
                  </a:lnTo>
                  <a:lnTo>
                    <a:pt x="118" y="120"/>
                  </a:lnTo>
                  <a:lnTo>
                    <a:pt x="118" y="110"/>
                  </a:lnTo>
                  <a:lnTo>
                    <a:pt x="104" y="108"/>
                  </a:lnTo>
                  <a:lnTo>
                    <a:pt x="106" y="98"/>
                  </a:lnTo>
                  <a:lnTo>
                    <a:pt x="106" y="100"/>
                  </a:lnTo>
                  <a:lnTo>
                    <a:pt x="106" y="102"/>
                  </a:lnTo>
                  <a:lnTo>
                    <a:pt x="108" y="102"/>
                  </a:lnTo>
                  <a:lnTo>
                    <a:pt x="108" y="96"/>
                  </a:lnTo>
                  <a:lnTo>
                    <a:pt x="106" y="88"/>
                  </a:lnTo>
                  <a:lnTo>
                    <a:pt x="100" y="86"/>
                  </a:lnTo>
                  <a:lnTo>
                    <a:pt x="100" y="82"/>
                  </a:lnTo>
                  <a:lnTo>
                    <a:pt x="96" y="82"/>
                  </a:lnTo>
                  <a:lnTo>
                    <a:pt x="98" y="78"/>
                  </a:lnTo>
                  <a:lnTo>
                    <a:pt x="98" y="76"/>
                  </a:lnTo>
                  <a:lnTo>
                    <a:pt x="98" y="74"/>
                  </a:lnTo>
                  <a:lnTo>
                    <a:pt x="90" y="82"/>
                  </a:lnTo>
                  <a:lnTo>
                    <a:pt x="88" y="76"/>
                  </a:lnTo>
                  <a:lnTo>
                    <a:pt x="88" y="70"/>
                  </a:lnTo>
                  <a:lnTo>
                    <a:pt x="84" y="68"/>
                  </a:lnTo>
                  <a:lnTo>
                    <a:pt x="80" y="66"/>
                  </a:lnTo>
                  <a:lnTo>
                    <a:pt x="78" y="60"/>
                  </a:lnTo>
                  <a:lnTo>
                    <a:pt x="76" y="56"/>
                  </a:lnTo>
                  <a:lnTo>
                    <a:pt x="74" y="56"/>
                  </a:lnTo>
                  <a:lnTo>
                    <a:pt x="74" y="60"/>
                  </a:lnTo>
                  <a:lnTo>
                    <a:pt x="70" y="58"/>
                  </a:lnTo>
                  <a:lnTo>
                    <a:pt x="66" y="54"/>
                  </a:lnTo>
                  <a:lnTo>
                    <a:pt x="66" y="52"/>
                  </a:lnTo>
                  <a:lnTo>
                    <a:pt x="66" y="50"/>
                  </a:lnTo>
                  <a:lnTo>
                    <a:pt x="66" y="44"/>
                  </a:lnTo>
                  <a:lnTo>
                    <a:pt x="60" y="44"/>
                  </a:lnTo>
                  <a:lnTo>
                    <a:pt x="60" y="38"/>
                  </a:lnTo>
                  <a:lnTo>
                    <a:pt x="56" y="38"/>
                  </a:lnTo>
                  <a:lnTo>
                    <a:pt x="50" y="36"/>
                  </a:lnTo>
                  <a:lnTo>
                    <a:pt x="50" y="32"/>
                  </a:lnTo>
                  <a:lnTo>
                    <a:pt x="48" y="28"/>
                  </a:lnTo>
                  <a:lnTo>
                    <a:pt x="38" y="20"/>
                  </a:lnTo>
                  <a:lnTo>
                    <a:pt x="36" y="14"/>
                  </a:lnTo>
                  <a:lnTo>
                    <a:pt x="34" y="8"/>
                  </a:lnTo>
                  <a:lnTo>
                    <a:pt x="28" y="6"/>
                  </a:lnTo>
                  <a:lnTo>
                    <a:pt x="24" y="6"/>
                  </a:lnTo>
                  <a:lnTo>
                    <a:pt x="18" y="6"/>
                  </a:lnTo>
                  <a:lnTo>
                    <a:pt x="12" y="6"/>
                  </a:lnTo>
                  <a:lnTo>
                    <a:pt x="8" y="0"/>
                  </a:lnTo>
                  <a:lnTo>
                    <a:pt x="4"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5" name="Google Shape;535;p28"/>
            <p:cNvSpPr/>
            <p:nvPr/>
          </p:nvSpPr>
          <p:spPr>
            <a:xfrm>
              <a:off x="6011961" y="1960042"/>
              <a:ext cx="654124" cy="808762"/>
            </a:xfrm>
            <a:custGeom>
              <a:avLst/>
              <a:gdLst/>
              <a:ahLst/>
              <a:cxnLst/>
              <a:rect l="l" t="t" r="r" b="b"/>
              <a:pathLst>
                <a:path w="366" h="452" extrusionOk="0">
                  <a:moveTo>
                    <a:pt x="256" y="246"/>
                  </a:moveTo>
                  <a:lnTo>
                    <a:pt x="256" y="246"/>
                  </a:lnTo>
                  <a:lnTo>
                    <a:pt x="252" y="242"/>
                  </a:lnTo>
                  <a:lnTo>
                    <a:pt x="248" y="240"/>
                  </a:lnTo>
                  <a:lnTo>
                    <a:pt x="244" y="240"/>
                  </a:lnTo>
                  <a:lnTo>
                    <a:pt x="244" y="244"/>
                  </a:lnTo>
                  <a:lnTo>
                    <a:pt x="238" y="248"/>
                  </a:lnTo>
                  <a:lnTo>
                    <a:pt x="236" y="254"/>
                  </a:lnTo>
                  <a:lnTo>
                    <a:pt x="234" y="254"/>
                  </a:lnTo>
                  <a:lnTo>
                    <a:pt x="232" y="256"/>
                  </a:lnTo>
                  <a:lnTo>
                    <a:pt x="234" y="256"/>
                  </a:lnTo>
                  <a:lnTo>
                    <a:pt x="236" y="258"/>
                  </a:lnTo>
                  <a:lnTo>
                    <a:pt x="236" y="262"/>
                  </a:lnTo>
                  <a:lnTo>
                    <a:pt x="228" y="270"/>
                  </a:lnTo>
                  <a:lnTo>
                    <a:pt x="218" y="276"/>
                  </a:lnTo>
                  <a:lnTo>
                    <a:pt x="214" y="274"/>
                  </a:lnTo>
                  <a:lnTo>
                    <a:pt x="210" y="276"/>
                  </a:lnTo>
                  <a:lnTo>
                    <a:pt x="212" y="280"/>
                  </a:lnTo>
                  <a:lnTo>
                    <a:pt x="206" y="280"/>
                  </a:lnTo>
                  <a:lnTo>
                    <a:pt x="204" y="284"/>
                  </a:lnTo>
                  <a:lnTo>
                    <a:pt x="202" y="290"/>
                  </a:lnTo>
                  <a:lnTo>
                    <a:pt x="196" y="298"/>
                  </a:lnTo>
                  <a:lnTo>
                    <a:pt x="192" y="300"/>
                  </a:lnTo>
                  <a:lnTo>
                    <a:pt x="188" y="302"/>
                  </a:lnTo>
                  <a:lnTo>
                    <a:pt x="188" y="304"/>
                  </a:lnTo>
                  <a:lnTo>
                    <a:pt x="188" y="308"/>
                  </a:lnTo>
                  <a:lnTo>
                    <a:pt x="184" y="308"/>
                  </a:lnTo>
                  <a:lnTo>
                    <a:pt x="182" y="308"/>
                  </a:lnTo>
                  <a:lnTo>
                    <a:pt x="178" y="308"/>
                  </a:lnTo>
                  <a:lnTo>
                    <a:pt x="176" y="310"/>
                  </a:lnTo>
                  <a:lnTo>
                    <a:pt x="174" y="312"/>
                  </a:lnTo>
                  <a:lnTo>
                    <a:pt x="174" y="316"/>
                  </a:lnTo>
                  <a:lnTo>
                    <a:pt x="174" y="318"/>
                  </a:lnTo>
                  <a:lnTo>
                    <a:pt x="172" y="322"/>
                  </a:lnTo>
                  <a:lnTo>
                    <a:pt x="170" y="322"/>
                  </a:lnTo>
                  <a:lnTo>
                    <a:pt x="168" y="324"/>
                  </a:lnTo>
                  <a:lnTo>
                    <a:pt x="162" y="326"/>
                  </a:lnTo>
                  <a:lnTo>
                    <a:pt x="160" y="330"/>
                  </a:lnTo>
                  <a:lnTo>
                    <a:pt x="158" y="332"/>
                  </a:lnTo>
                  <a:lnTo>
                    <a:pt x="156" y="332"/>
                  </a:lnTo>
                  <a:lnTo>
                    <a:pt x="152" y="332"/>
                  </a:lnTo>
                  <a:lnTo>
                    <a:pt x="148" y="332"/>
                  </a:lnTo>
                  <a:lnTo>
                    <a:pt x="148" y="336"/>
                  </a:lnTo>
                  <a:lnTo>
                    <a:pt x="144" y="338"/>
                  </a:lnTo>
                  <a:lnTo>
                    <a:pt x="148" y="348"/>
                  </a:lnTo>
                  <a:lnTo>
                    <a:pt x="146" y="354"/>
                  </a:lnTo>
                  <a:lnTo>
                    <a:pt x="144" y="362"/>
                  </a:lnTo>
                  <a:lnTo>
                    <a:pt x="144" y="376"/>
                  </a:lnTo>
                  <a:lnTo>
                    <a:pt x="148" y="384"/>
                  </a:lnTo>
                  <a:lnTo>
                    <a:pt x="146" y="392"/>
                  </a:lnTo>
                  <a:lnTo>
                    <a:pt x="142" y="398"/>
                  </a:lnTo>
                  <a:lnTo>
                    <a:pt x="142" y="404"/>
                  </a:lnTo>
                  <a:lnTo>
                    <a:pt x="144" y="424"/>
                  </a:lnTo>
                  <a:lnTo>
                    <a:pt x="140" y="424"/>
                  </a:lnTo>
                  <a:lnTo>
                    <a:pt x="138" y="424"/>
                  </a:lnTo>
                  <a:lnTo>
                    <a:pt x="134" y="426"/>
                  </a:lnTo>
                  <a:lnTo>
                    <a:pt x="132" y="430"/>
                  </a:lnTo>
                  <a:lnTo>
                    <a:pt x="130" y="438"/>
                  </a:lnTo>
                  <a:lnTo>
                    <a:pt x="126" y="440"/>
                  </a:lnTo>
                  <a:lnTo>
                    <a:pt x="124" y="440"/>
                  </a:lnTo>
                  <a:lnTo>
                    <a:pt x="120" y="446"/>
                  </a:lnTo>
                  <a:lnTo>
                    <a:pt x="118" y="452"/>
                  </a:lnTo>
                  <a:lnTo>
                    <a:pt x="112" y="452"/>
                  </a:lnTo>
                  <a:lnTo>
                    <a:pt x="110" y="446"/>
                  </a:lnTo>
                  <a:lnTo>
                    <a:pt x="106" y="440"/>
                  </a:lnTo>
                  <a:lnTo>
                    <a:pt x="98" y="430"/>
                  </a:lnTo>
                  <a:lnTo>
                    <a:pt x="100" y="428"/>
                  </a:lnTo>
                  <a:lnTo>
                    <a:pt x="100" y="426"/>
                  </a:lnTo>
                  <a:lnTo>
                    <a:pt x="102" y="424"/>
                  </a:lnTo>
                  <a:lnTo>
                    <a:pt x="100" y="422"/>
                  </a:lnTo>
                  <a:lnTo>
                    <a:pt x="96" y="420"/>
                  </a:lnTo>
                  <a:lnTo>
                    <a:pt x="94" y="412"/>
                  </a:lnTo>
                  <a:lnTo>
                    <a:pt x="94" y="406"/>
                  </a:lnTo>
                  <a:lnTo>
                    <a:pt x="88" y="396"/>
                  </a:lnTo>
                  <a:lnTo>
                    <a:pt x="82" y="388"/>
                  </a:lnTo>
                  <a:lnTo>
                    <a:pt x="80" y="380"/>
                  </a:lnTo>
                  <a:lnTo>
                    <a:pt x="78" y="372"/>
                  </a:lnTo>
                  <a:lnTo>
                    <a:pt x="76" y="356"/>
                  </a:lnTo>
                  <a:lnTo>
                    <a:pt x="70" y="344"/>
                  </a:lnTo>
                  <a:lnTo>
                    <a:pt x="66" y="336"/>
                  </a:lnTo>
                  <a:lnTo>
                    <a:pt x="64" y="330"/>
                  </a:lnTo>
                  <a:lnTo>
                    <a:pt x="64" y="320"/>
                  </a:lnTo>
                  <a:lnTo>
                    <a:pt x="58" y="294"/>
                  </a:lnTo>
                  <a:lnTo>
                    <a:pt x="58" y="288"/>
                  </a:lnTo>
                  <a:lnTo>
                    <a:pt x="58" y="284"/>
                  </a:lnTo>
                  <a:lnTo>
                    <a:pt x="58" y="282"/>
                  </a:lnTo>
                  <a:lnTo>
                    <a:pt x="52" y="272"/>
                  </a:lnTo>
                  <a:lnTo>
                    <a:pt x="54" y="266"/>
                  </a:lnTo>
                  <a:lnTo>
                    <a:pt x="56" y="262"/>
                  </a:lnTo>
                  <a:lnTo>
                    <a:pt x="58" y="254"/>
                  </a:lnTo>
                  <a:lnTo>
                    <a:pt x="58" y="250"/>
                  </a:lnTo>
                  <a:lnTo>
                    <a:pt x="56" y="248"/>
                  </a:lnTo>
                  <a:lnTo>
                    <a:pt x="54" y="246"/>
                  </a:lnTo>
                  <a:lnTo>
                    <a:pt x="56" y="242"/>
                  </a:lnTo>
                  <a:lnTo>
                    <a:pt x="56" y="238"/>
                  </a:lnTo>
                  <a:lnTo>
                    <a:pt x="52" y="236"/>
                  </a:lnTo>
                  <a:lnTo>
                    <a:pt x="54" y="232"/>
                  </a:lnTo>
                  <a:lnTo>
                    <a:pt x="54" y="228"/>
                  </a:lnTo>
                  <a:lnTo>
                    <a:pt x="48" y="232"/>
                  </a:lnTo>
                  <a:lnTo>
                    <a:pt x="48" y="238"/>
                  </a:lnTo>
                  <a:lnTo>
                    <a:pt x="48" y="244"/>
                  </a:lnTo>
                  <a:lnTo>
                    <a:pt x="46" y="248"/>
                  </a:lnTo>
                  <a:lnTo>
                    <a:pt x="42" y="252"/>
                  </a:lnTo>
                  <a:lnTo>
                    <a:pt x="30" y="256"/>
                  </a:lnTo>
                  <a:lnTo>
                    <a:pt x="20" y="246"/>
                  </a:lnTo>
                  <a:lnTo>
                    <a:pt x="12" y="234"/>
                  </a:lnTo>
                  <a:lnTo>
                    <a:pt x="10" y="234"/>
                  </a:lnTo>
                  <a:lnTo>
                    <a:pt x="10" y="232"/>
                  </a:lnTo>
                  <a:lnTo>
                    <a:pt x="12" y="230"/>
                  </a:lnTo>
                  <a:lnTo>
                    <a:pt x="18" y="228"/>
                  </a:lnTo>
                  <a:lnTo>
                    <a:pt x="22" y="228"/>
                  </a:lnTo>
                  <a:lnTo>
                    <a:pt x="24" y="228"/>
                  </a:lnTo>
                  <a:lnTo>
                    <a:pt x="26" y="224"/>
                  </a:lnTo>
                  <a:lnTo>
                    <a:pt x="30" y="220"/>
                  </a:lnTo>
                  <a:lnTo>
                    <a:pt x="34" y="212"/>
                  </a:lnTo>
                  <a:lnTo>
                    <a:pt x="26" y="218"/>
                  </a:lnTo>
                  <a:lnTo>
                    <a:pt x="20" y="218"/>
                  </a:lnTo>
                  <a:lnTo>
                    <a:pt x="14" y="218"/>
                  </a:lnTo>
                  <a:lnTo>
                    <a:pt x="4" y="216"/>
                  </a:lnTo>
                  <a:lnTo>
                    <a:pt x="4" y="210"/>
                  </a:lnTo>
                  <a:lnTo>
                    <a:pt x="2" y="204"/>
                  </a:lnTo>
                  <a:lnTo>
                    <a:pt x="0" y="204"/>
                  </a:lnTo>
                  <a:lnTo>
                    <a:pt x="4" y="198"/>
                  </a:lnTo>
                  <a:lnTo>
                    <a:pt x="8" y="192"/>
                  </a:lnTo>
                  <a:lnTo>
                    <a:pt x="14" y="190"/>
                  </a:lnTo>
                  <a:lnTo>
                    <a:pt x="22" y="186"/>
                  </a:lnTo>
                  <a:lnTo>
                    <a:pt x="20" y="178"/>
                  </a:lnTo>
                  <a:lnTo>
                    <a:pt x="14" y="172"/>
                  </a:lnTo>
                  <a:lnTo>
                    <a:pt x="14" y="168"/>
                  </a:lnTo>
                  <a:lnTo>
                    <a:pt x="18" y="164"/>
                  </a:lnTo>
                  <a:lnTo>
                    <a:pt x="10" y="154"/>
                  </a:lnTo>
                  <a:lnTo>
                    <a:pt x="16" y="150"/>
                  </a:lnTo>
                  <a:lnTo>
                    <a:pt x="20" y="146"/>
                  </a:lnTo>
                  <a:lnTo>
                    <a:pt x="22" y="142"/>
                  </a:lnTo>
                  <a:lnTo>
                    <a:pt x="26" y="146"/>
                  </a:lnTo>
                  <a:lnTo>
                    <a:pt x="32" y="138"/>
                  </a:lnTo>
                  <a:lnTo>
                    <a:pt x="38" y="134"/>
                  </a:lnTo>
                  <a:lnTo>
                    <a:pt x="42" y="128"/>
                  </a:lnTo>
                  <a:lnTo>
                    <a:pt x="44" y="122"/>
                  </a:lnTo>
                  <a:lnTo>
                    <a:pt x="52" y="118"/>
                  </a:lnTo>
                  <a:lnTo>
                    <a:pt x="56" y="114"/>
                  </a:lnTo>
                  <a:lnTo>
                    <a:pt x="58" y="108"/>
                  </a:lnTo>
                  <a:lnTo>
                    <a:pt x="64" y="104"/>
                  </a:lnTo>
                  <a:lnTo>
                    <a:pt x="66" y="96"/>
                  </a:lnTo>
                  <a:lnTo>
                    <a:pt x="66" y="88"/>
                  </a:lnTo>
                  <a:lnTo>
                    <a:pt x="72" y="84"/>
                  </a:lnTo>
                  <a:lnTo>
                    <a:pt x="74" y="78"/>
                  </a:lnTo>
                  <a:lnTo>
                    <a:pt x="74" y="72"/>
                  </a:lnTo>
                  <a:lnTo>
                    <a:pt x="68" y="66"/>
                  </a:lnTo>
                  <a:lnTo>
                    <a:pt x="64" y="62"/>
                  </a:lnTo>
                  <a:lnTo>
                    <a:pt x="62" y="60"/>
                  </a:lnTo>
                  <a:lnTo>
                    <a:pt x="60" y="48"/>
                  </a:lnTo>
                  <a:lnTo>
                    <a:pt x="56" y="44"/>
                  </a:lnTo>
                  <a:lnTo>
                    <a:pt x="56" y="38"/>
                  </a:lnTo>
                  <a:lnTo>
                    <a:pt x="62" y="36"/>
                  </a:lnTo>
                  <a:lnTo>
                    <a:pt x="66" y="34"/>
                  </a:lnTo>
                  <a:lnTo>
                    <a:pt x="72" y="36"/>
                  </a:lnTo>
                  <a:lnTo>
                    <a:pt x="74" y="34"/>
                  </a:lnTo>
                  <a:lnTo>
                    <a:pt x="76" y="30"/>
                  </a:lnTo>
                  <a:lnTo>
                    <a:pt x="80" y="28"/>
                  </a:lnTo>
                  <a:lnTo>
                    <a:pt x="90" y="26"/>
                  </a:lnTo>
                  <a:lnTo>
                    <a:pt x="96" y="20"/>
                  </a:lnTo>
                  <a:lnTo>
                    <a:pt x="98" y="18"/>
                  </a:lnTo>
                  <a:lnTo>
                    <a:pt x="102" y="14"/>
                  </a:lnTo>
                  <a:lnTo>
                    <a:pt x="106" y="6"/>
                  </a:lnTo>
                  <a:lnTo>
                    <a:pt x="112" y="2"/>
                  </a:lnTo>
                  <a:lnTo>
                    <a:pt x="114" y="0"/>
                  </a:lnTo>
                  <a:lnTo>
                    <a:pt x="120" y="0"/>
                  </a:lnTo>
                  <a:lnTo>
                    <a:pt x="124" y="0"/>
                  </a:lnTo>
                  <a:lnTo>
                    <a:pt x="130" y="2"/>
                  </a:lnTo>
                  <a:lnTo>
                    <a:pt x="134" y="6"/>
                  </a:lnTo>
                  <a:lnTo>
                    <a:pt x="136" y="10"/>
                  </a:lnTo>
                  <a:lnTo>
                    <a:pt x="138" y="16"/>
                  </a:lnTo>
                  <a:lnTo>
                    <a:pt x="136" y="20"/>
                  </a:lnTo>
                  <a:lnTo>
                    <a:pt x="134" y="24"/>
                  </a:lnTo>
                  <a:lnTo>
                    <a:pt x="132" y="28"/>
                  </a:lnTo>
                  <a:lnTo>
                    <a:pt x="128" y="32"/>
                  </a:lnTo>
                  <a:lnTo>
                    <a:pt x="126" y="36"/>
                  </a:lnTo>
                  <a:lnTo>
                    <a:pt x="124" y="40"/>
                  </a:lnTo>
                  <a:lnTo>
                    <a:pt x="120" y="44"/>
                  </a:lnTo>
                  <a:lnTo>
                    <a:pt x="126" y="48"/>
                  </a:lnTo>
                  <a:lnTo>
                    <a:pt x="128" y="54"/>
                  </a:lnTo>
                  <a:lnTo>
                    <a:pt x="128" y="62"/>
                  </a:lnTo>
                  <a:lnTo>
                    <a:pt x="132" y="64"/>
                  </a:lnTo>
                  <a:lnTo>
                    <a:pt x="136" y="64"/>
                  </a:lnTo>
                  <a:lnTo>
                    <a:pt x="136" y="68"/>
                  </a:lnTo>
                  <a:lnTo>
                    <a:pt x="134" y="76"/>
                  </a:lnTo>
                  <a:lnTo>
                    <a:pt x="134" y="78"/>
                  </a:lnTo>
                  <a:lnTo>
                    <a:pt x="132" y="82"/>
                  </a:lnTo>
                  <a:lnTo>
                    <a:pt x="134" y="88"/>
                  </a:lnTo>
                  <a:lnTo>
                    <a:pt x="140" y="90"/>
                  </a:lnTo>
                  <a:lnTo>
                    <a:pt x="146" y="94"/>
                  </a:lnTo>
                  <a:lnTo>
                    <a:pt x="152" y="94"/>
                  </a:lnTo>
                  <a:lnTo>
                    <a:pt x="156" y="98"/>
                  </a:lnTo>
                  <a:lnTo>
                    <a:pt x="160" y="102"/>
                  </a:lnTo>
                  <a:lnTo>
                    <a:pt x="154" y="108"/>
                  </a:lnTo>
                  <a:lnTo>
                    <a:pt x="148" y="116"/>
                  </a:lnTo>
                  <a:lnTo>
                    <a:pt x="150" y="124"/>
                  </a:lnTo>
                  <a:lnTo>
                    <a:pt x="158" y="126"/>
                  </a:lnTo>
                  <a:lnTo>
                    <a:pt x="160" y="130"/>
                  </a:lnTo>
                  <a:lnTo>
                    <a:pt x="166" y="134"/>
                  </a:lnTo>
                  <a:lnTo>
                    <a:pt x="172" y="136"/>
                  </a:lnTo>
                  <a:lnTo>
                    <a:pt x="180" y="140"/>
                  </a:lnTo>
                  <a:lnTo>
                    <a:pt x="188" y="142"/>
                  </a:lnTo>
                  <a:lnTo>
                    <a:pt x="194" y="146"/>
                  </a:lnTo>
                  <a:lnTo>
                    <a:pt x="198" y="150"/>
                  </a:lnTo>
                  <a:lnTo>
                    <a:pt x="204" y="150"/>
                  </a:lnTo>
                  <a:lnTo>
                    <a:pt x="208" y="156"/>
                  </a:lnTo>
                  <a:lnTo>
                    <a:pt x="218" y="156"/>
                  </a:lnTo>
                  <a:lnTo>
                    <a:pt x="230" y="162"/>
                  </a:lnTo>
                  <a:lnTo>
                    <a:pt x="236" y="162"/>
                  </a:lnTo>
                  <a:lnTo>
                    <a:pt x="242" y="164"/>
                  </a:lnTo>
                  <a:lnTo>
                    <a:pt x="248" y="162"/>
                  </a:lnTo>
                  <a:lnTo>
                    <a:pt x="250" y="160"/>
                  </a:lnTo>
                  <a:lnTo>
                    <a:pt x="250" y="156"/>
                  </a:lnTo>
                  <a:lnTo>
                    <a:pt x="248" y="152"/>
                  </a:lnTo>
                  <a:lnTo>
                    <a:pt x="250" y="148"/>
                  </a:lnTo>
                  <a:lnTo>
                    <a:pt x="250" y="140"/>
                  </a:lnTo>
                  <a:lnTo>
                    <a:pt x="254" y="138"/>
                  </a:lnTo>
                  <a:lnTo>
                    <a:pt x="258" y="138"/>
                  </a:lnTo>
                  <a:lnTo>
                    <a:pt x="262" y="146"/>
                  </a:lnTo>
                  <a:lnTo>
                    <a:pt x="264" y="148"/>
                  </a:lnTo>
                  <a:lnTo>
                    <a:pt x="268" y="154"/>
                  </a:lnTo>
                  <a:lnTo>
                    <a:pt x="272" y="152"/>
                  </a:lnTo>
                  <a:lnTo>
                    <a:pt x="280" y="150"/>
                  </a:lnTo>
                  <a:lnTo>
                    <a:pt x="286" y="154"/>
                  </a:lnTo>
                  <a:lnTo>
                    <a:pt x="298" y="152"/>
                  </a:lnTo>
                  <a:lnTo>
                    <a:pt x="302" y="150"/>
                  </a:lnTo>
                  <a:lnTo>
                    <a:pt x="302" y="146"/>
                  </a:lnTo>
                  <a:lnTo>
                    <a:pt x="300" y="136"/>
                  </a:lnTo>
                  <a:lnTo>
                    <a:pt x="306" y="134"/>
                  </a:lnTo>
                  <a:lnTo>
                    <a:pt x="312" y="132"/>
                  </a:lnTo>
                  <a:lnTo>
                    <a:pt x="318" y="128"/>
                  </a:lnTo>
                  <a:lnTo>
                    <a:pt x="324" y="128"/>
                  </a:lnTo>
                  <a:lnTo>
                    <a:pt x="328" y="128"/>
                  </a:lnTo>
                  <a:lnTo>
                    <a:pt x="332" y="124"/>
                  </a:lnTo>
                  <a:lnTo>
                    <a:pt x="338" y="126"/>
                  </a:lnTo>
                  <a:lnTo>
                    <a:pt x="344" y="128"/>
                  </a:lnTo>
                  <a:lnTo>
                    <a:pt x="344" y="134"/>
                  </a:lnTo>
                  <a:lnTo>
                    <a:pt x="346" y="138"/>
                  </a:lnTo>
                  <a:lnTo>
                    <a:pt x="352" y="136"/>
                  </a:lnTo>
                  <a:lnTo>
                    <a:pt x="354" y="138"/>
                  </a:lnTo>
                  <a:lnTo>
                    <a:pt x="358" y="140"/>
                  </a:lnTo>
                  <a:lnTo>
                    <a:pt x="362" y="140"/>
                  </a:lnTo>
                  <a:lnTo>
                    <a:pt x="366" y="144"/>
                  </a:lnTo>
                  <a:lnTo>
                    <a:pt x="366" y="150"/>
                  </a:lnTo>
                  <a:lnTo>
                    <a:pt x="366" y="158"/>
                  </a:lnTo>
                  <a:lnTo>
                    <a:pt x="362" y="164"/>
                  </a:lnTo>
                  <a:lnTo>
                    <a:pt x="358" y="164"/>
                  </a:lnTo>
                  <a:lnTo>
                    <a:pt x="350" y="164"/>
                  </a:lnTo>
                  <a:lnTo>
                    <a:pt x="346" y="174"/>
                  </a:lnTo>
                  <a:lnTo>
                    <a:pt x="346" y="176"/>
                  </a:lnTo>
                  <a:lnTo>
                    <a:pt x="340" y="182"/>
                  </a:lnTo>
                  <a:lnTo>
                    <a:pt x="336" y="186"/>
                  </a:lnTo>
                  <a:lnTo>
                    <a:pt x="332" y="190"/>
                  </a:lnTo>
                  <a:lnTo>
                    <a:pt x="330" y="192"/>
                  </a:lnTo>
                  <a:lnTo>
                    <a:pt x="332" y="194"/>
                  </a:lnTo>
                  <a:lnTo>
                    <a:pt x="332" y="198"/>
                  </a:lnTo>
                  <a:lnTo>
                    <a:pt x="328" y="204"/>
                  </a:lnTo>
                  <a:lnTo>
                    <a:pt x="326" y="212"/>
                  </a:lnTo>
                  <a:lnTo>
                    <a:pt x="318" y="208"/>
                  </a:lnTo>
                  <a:lnTo>
                    <a:pt x="318" y="220"/>
                  </a:lnTo>
                  <a:lnTo>
                    <a:pt x="320" y="226"/>
                  </a:lnTo>
                  <a:lnTo>
                    <a:pt x="320" y="232"/>
                  </a:lnTo>
                  <a:lnTo>
                    <a:pt x="320" y="236"/>
                  </a:lnTo>
                  <a:lnTo>
                    <a:pt x="318" y="238"/>
                  </a:lnTo>
                  <a:lnTo>
                    <a:pt x="316" y="240"/>
                  </a:lnTo>
                  <a:lnTo>
                    <a:pt x="312" y="238"/>
                  </a:lnTo>
                  <a:lnTo>
                    <a:pt x="308" y="240"/>
                  </a:lnTo>
                  <a:lnTo>
                    <a:pt x="308" y="234"/>
                  </a:lnTo>
                  <a:lnTo>
                    <a:pt x="308" y="226"/>
                  </a:lnTo>
                  <a:lnTo>
                    <a:pt x="302" y="218"/>
                  </a:lnTo>
                  <a:lnTo>
                    <a:pt x="300" y="224"/>
                  </a:lnTo>
                  <a:lnTo>
                    <a:pt x="294" y="224"/>
                  </a:lnTo>
                  <a:lnTo>
                    <a:pt x="294" y="220"/>
                  </a:lnTo>
                  <a:lnTo>
                    <a:pt x="296" y="210"/>
                  </a:lnTo>
                  <a:lnTo>
                    <a:pt x="298" y="204"/>
                  </a:lnTo>
                  <a:lnTo>
                    <a:pt x="300" y="200"/>
                  </a:lnTo>
                  <a:lnTo>
                    <a:pt x="302" y="198"/>
                  </a:lnTo>
                  <a:lnTo>
                    <a:pt x="300" y="192"/>
                  </a:lnTo>
                  <a:lnTo>
                    <a:pt x="306" y="186"/>
                  </a:lnTo>
                  <a:lnTo>
                    <a:pt x="298" y="186"/>
                  </a:lnTo>
                  <a:lnTo>
                    <a:pt x="290" y="188"/>
                  </a:lnTo>
                  <a:lnTo>
                    <a:pt x="284" y="190"/>
                  </a:lnTo>
                  <a:lnTo>
                    <a:pt x="276" y="190"/>
                  </a:lnTo>
                  <a:lnTo>
                    <a:pt x="272" y="190"/>
                  </a:lnTo>
                  <a:lnTo>
                    <a:pt x="270" y="180"/>
                  </a:lnTo>
                  <a:lnTo>
                    <a:pt x="272" y="170"/>
                  </a:lnTo>
                  <a:lnTo>
                    <a:pt x="268" y="168"/>
                  </a:lnTo>
                  <a:lnTo>
                    <a:pt x="260" y="170"/>
                  </a:lnTo>
                  <a:lnTo>
                    <a:pt x="254" y="164"/>
                  </a:lnTo>
                  <a:lnTo>
                    <a:pt x="250" y="170"/>
                  </a:lnTo>
                  <a:lnTo>
                    <a:pt x="256" y="176"/>
                  </a:lnTo>
                  <a:lnTo>
                    <a:pt x="254" y="182"/>
                  </a:lnTo>
                  <a:lnTo>
                    <a:pt x="248" y="184"/>
                  </a:lnTo>
                  <a:lnTo>
                    <a:pt x="242" y="188"/>
                  </a:lnTo>
                  <a:lnTo>
                    <a:pt x="244" y="196"/>
                  </a:lnTo>
                  <a:lnTo>
                    <a:pt x="246" y="200"/>
                  </a:lnTo>
                  <a:lnTo>
                    <a:pt x="254" y="204"/>
                  </a:lnTo>
                  <a:lnTo>
                    <a:pt x="256" y="208"/>
                  </a:lnTo>
                  <a:lnTo>
                    <a:pt x="254" y="218"/>
                  </a:lnTo>
                  <a:lnTo>
                    <a:pt x="258" y="222"/>
                  </a:lnTo>
                  <a:lnTo>
                    <a:pt x="258" y="232"/>
                  </a:lnTo>
                  <a:lnTo>
                    <a:pt x="256" y="236"/>
                  </a:lnTo>
                  <a:lnTo>
                    <a:pt x="258" y="246"/>
                  </a:lnTo>
                  <a:lnTo>
                    <a:pt x="256" y="246"/>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6" name="Google Shape;536;p28"/>
            <p:cNvSpPr/>
            <p:nvPr/>
          </p:nvSpPr>
          <p:spPr>
            <a:xfrm>
              <a:off x="3956805" y="903856"/>
              <a:ext cx="233505" cy="114433"/>
            </a:xfrm>
            <a:custGeom>
              <a:avLst/>
              <a:gdLst/>
              <a:ahLst/>
              <a:cxnLst/>
              <a:rect l="l" t="t" r="r" b="b"/>
              <a:pathLst>
                <a:path w="130" h="64" extrusionOk="0">
                  <a:moveTo>
                    <a:pt x="98" y="0"/>
                  </a:moveTo>
                  <a:lnTo>
                    <a:pt x="98" y="0"/>
                  </a:lnTo>
                  <a:lnTo>
                    <a:pt x="98" y="6"/>
                  </a:lnTo>
                  <a:lnTo>
                    <a:pt x="90" y="6"/>
                  </a:lnTo>
                  <a:lnTo>
                    <a:pt x="86" y="4"/>
                  </a:lnTo>
                  <a:lnTo>
                    <a:pt x="86" y="8"/>
                  </a:lnTo>
                  <a:lnTo>
                    <a:pt x="78" y="10"/>
                  </a:lnTo>
                  <a:lnTo>
                    <a:pt x="76" y="8"/>
                  </a:lnTo>
                  <a:lnTo>
                    <a:pt x="72" y="6"/>
                  </a:lnTo>
                  <a:lnTo>
                    <a:pt x="74" y="14"/>
                  </a:lnTo>
                  <a:lnTo>
                    <a:pt x="68" y="12"/>
                  </a:lnTo>
                  <a:lnTo>
                    <a:pt x="66" y="4"/>
                  </a:lnTo>
                  <a:lnTo>
                    <a:pt x="64" y="4"/>
                  </a:lnTo>
                  <a:lnTo>
                    <a:pt x="64" y="6"/>
                  </a:lnTo>
                  <a:lnTo>
                    <a:pt x="62" y="8"/>
                  </a:lnTo>
                  <a:lnTo>
                    <a:pt x="58" y="6"/>
                  </a:lnTo>
                  <a:lnTo>
                    <a:pt x="58" y="8"/>
                  </a:lnTo>
                  <a:lnTo>
                    <a:pt x="56" y="10"/>
                  </a:lnTo>
                  <a:lnTo>
                    <a:pt x="56" y="14"/>
                  </a:lnTo>
                  <a:lnTo>
                    <a:pt x="52" y="14"/>
                  </a:lnTo>
                  <a:lnTo>
                    <a:pt x="52" y="10"/>
                  </a:lnTo>
                  <a:lnTo>
                    <a:pt x="50" y="6"/>
                  </a:lnTo>
                  <a:lnTo>
                    <a:pt x="48" y="6"/>
                  </a:lnTo>
                  <a:lnTo>
                    <a:pt x="48" y="14"/>
                  </a:lnTo>
                  <a:lnTo>
                    <a:pt x="48" y="20"/>
                  </a:lnTo>
                  <a:lnTo>
                    <a:pt x="40" y="20"/>
                  </a:lnTo>
                  <a:lnTo>
                    <a:pt x="40" y="22"/>
                  </a:lnTo>
                  <a:lnTo>
                    <a:pt x="38" y="24"/>
                  </a:lnTo>
                  <a:lnTo>
                    <a:pt x="36" y="26"/>
                  </a:lnTo>
                  <a:lnTo>
                    <a:pt x="34" y="22"/>
                  </a:lnTo>
                  <a:lnTo>
                    <a:pt x="34" y="18"/>
                  </a:lnTo>
                  <a:lnTo>
                    <a:pt x="36" y="18"/>
                  </a:lnTo>
                  <a:lnTo>
                    <a:pt x="36" y="10"/>
                  </a:lnTo>
                  <a:lnTo>
                    <a:pt x="32" y="10"/>
                  </a:lnTo>
                  <a:lnTo>
                    <a:pt x="28" y="4"/>
                  </a:lnTo>
                  <a:lnTo>
                    <a:pt x="20" y="4"/>
                  </a:lnTo>
                  <a:lnTo>
                    <a:pt x="24" y="10"/>
                  </a:lnTo>
                  <a:lnTo>
                    <a:pt x="26" y="14"/>
                  </a:lnTo>
                  <a:lnTo>
                    <a:pt x="24" y="14"/>
                  </a:lnTo>
                  <a:lnTo>
                    <a:pt x="18" y="10"/>
                  </a:lnTo>
                  <a:lnTo>
                    <a:pt x="14" y="12"/>
                  </a:lnTo>
                  <a:lnTo>
                    <a:pt x="12" y="12"/>
                  </a:lnTo>
                  <a:lnTo>
                    <a:pt x="10" y="12"/>
                  </a:lnTo>
                  <a:lnTo>
                    <a:pt x="12" y="14"/>
                  </a:lnTo>
                  <a:lnTo>
                    <a:pt x="12" y="16"/>
                  </a:lnTo>
                  <a:lnTo>
                    <a:pt x="8" y="18"/>
                  </a:lnTo>
                  <a:lnTo>
                    <a:pt x="4" y="20"/>
                  </a:lnTo>
                  <a:lnTo>
                    <a:pt x="2" y="22"/>
                  </a:lnTo>
                  <a:lnTo>
                    <a:pt x="0" y="24"/>
                  </a:lnTo>
                  <a:lnTo>
                    <a:pt x="4" y="26"/>
                  </a:lnTo>
                  <a:lnTo>
                    <a:pt x="8" y="26"/>
                  </a:lnTo>
                  <a:lnTo>
                    <a:pt x="14" y="22"/>
                  </a:lnTo>
                  <a:lnTo>
                    <a:pt x="20" y="18"/>
                  </a:lnTo>
                  <a:lnTo>
                    <a:pt x="24" y="18"/>
                  </a:lnTo>
                  <a:lnTo>
                    <a:pt x="24" y="20"/>
                  </a:lnTo>
                  <a:lnTo>
                    <a:pt x="22" y="22"/>
                  </a:lnTo>
                  <a:lnTo>
                    <a:pt x="20" y="26"/>
                  </a:lnTo>
                  <a:lnTo>
                    <a:pt x="22" y="28"/>
                  </a:lnTo>
                  <a:lnTo>
                    <a:pt x="26" y="30"/>
                  </a:lnTo>
                  <a:lnTo>
                    <a:pt x="14" y="30"/>
                  </a:lnTo>
                  <a:lnTo>
                    <a:pt x="12" y="34"/>
                  </a:lnTo>
                  <a:lnTo>
                    <a:pt x="2" y="36"/>
                  </a:lnTo>
                  <a:lnTo>
                    <a:pt x="4" y="40"/>
                  </a:lnTo>
                  <a:lnTo>
                    <a:pt x="12" y="38"/>
                  </a:lnTo>
                  <a:lnTo>
                    <a:pt x="18" y="38"/>
                  </a:lnTo>
                  <a:lnTo>
                    <a:pt x="22" y="38"/>
                  </a:lnTo>
                  <a:lnTo>
                    <a:pt x="28" y="42"/>
                  </a:lnTo>
                  <a:lnTo>
                    <a:pt x="32" y="48"/>
                  </a:lnTo>
                  <a:lnTo>
                    <a:pt x="18" y="52"/>
                  </a:lnTo>
                  <a:lnTo>
                    <a:pt x="22" y="56"/>
                  </a:lnTo>
                  <a:lnTo>
                    <a:pt x="26" y="56"/>
                  </a:lnTo>
                  <a:lnTo>
                    <a:pt x="30" y="54"/>
                  </a:lnTo>
                  <a:lnTo>
                    <a:pt x="32" y="54"/>
                  </a:lnTo>
                  <a:lnTo>
                    <a:pt x="38" y="52"/>
                  </a:lnTo>
                  <a:lnTo>
                    <a:pt x="50" y="56"/>
                  </a:lnTo>
                  <a:lnTo>
                    <a:pt x="52" y="60"/>
                  </a:lnTo>
                  <a:lnTo>
                    <a:pt x="50" y="60"/>
                  </a:lnTo>
                  <a:lnTo>
                    <a:pt x="48" y="64"/>
                  </a:lnTo>
                  <a:lnTo>
                    <a:pt x="74" y="64"/>
                  </a:lnTo>
                  <a:lnTo>
                    <a:pt x="76" y="60"/>
                  </a:lnTo>
                  <a:lnTo>
                    <a:pt x="78" y="58"/>
                  </a:lnTo>
                  <a:lnTo>
                    <a:pt x="76" y="58"/>
                  </a:lnTo>
                  <a:lnTo>
                    <a:pt x="74" y="52"/>
                  </a:lnTo>
                  <a:lnTo>
                    <a:pt x="80" y="56"/>
                  </a:lnTo>
                  <a:lnTo>
                    <a:pt x="86" y="56"/>
                  </a:lnTo>
                  <a:lnTo>
                    <a:pt x="88" y="54"/>
                  </a:lnTo>
                  <a:lnTo>
                    <a:pt x="92" y="52"/>
                  </a:lnTo>
                  <a:lnTo>
                    <a:pt x="92" y="54"/>
                  </a:lnTo>
                  <a:lnTo>
                    <a:pt x="96" y="54"/>
                  </a:lnTo>
                  <a:lnTo>
                    <a:pt x="100" y="50"/>
                  </a:lnTo>
                  <a:lnTo>
                    <a:pt x="104" y="48"/>
                  </a:lnTo>
                  <a:lnTo>
                    <a:pt x="110" y="48"/>
                  </a:lnTo>
                  <a:lnTo>
                    <a:pt x="118" y="40"/>
                  </a:lnTo>
                  <a:lnTo>
                    <a:pt x="124" y="32"/>
                  </a:lnTo>
                  <a:lnTo>
                    <a:pt x="122" y="32"/>
                  </a:lnTo>
                  <a:lnTo>
                    <a:pt x="124" y="34"/>
                  </a:lnTo>
                  <a:lnTo>
                    <a:pt x="126" y="34"/>
                  </a:lnTo>
                  <a:lnTo>
                    <a:pt x="126" y="36"/>
                  </a:lnTo>
                  <a:lnTo>
                    <a:pt x="128" y="36"/>
                  </a:lnTo>
                  <a:lnTo>
                    <a:pt x="130" y="34"/>
                  </a:lnTo>
                  <a:lnTo>
                    <a:pt x="128" y="20"/>
                  </a:lnTo>
                  <a:lnTo>
                    <a:pt x="122" y="18"/>
                  </a:lnTo>
                  <a:lnTo>
                    <a:pt x="120" y="16"/>
                  </a:lnTo>
                  <a:lnTo>
                    <a:pt x="116" y="18"/>
                  </a:lnTo>
                  <a:lnTo>
                    <a:pt x="116" y="20"/>
                  </a:lnTo>
                  <a:lnTo>
                    <a:pt x="114" y="20"/>
                  </a:lnTo>
                  <a:lnTo>
                    <a:pt x="114" y="18"/>
                  </a:lnTo>
                  <a:lnTo>
                    <a:pt x="114" y="16"/>
                  </a:lnTo>
                  <a:lnTo>
                    <a:pt x="116" y="14"/>
                  </a:lnTo>
                  <a:lnTo>
                    <a:pt x="116" y="12"/>
                  </a:lnTo>
                  <a:lnTo>
                    <a:pt x="112" y="8"/>
                  </a:lnTo>
                  <a:lnTo>
                    <a:pt x="118" y="4"/>
                  </a:lnTo>
                  <a:lnTo>
                    <a:pt x="120" y="2"/>
                  </a:lnTo>
                  <a:lnTo>
                    <a:pt x="118" y="2"/>
                  </a:lnTo>
                  <a:lnTo>
                    <a:pt x="110" y="4"/>
                  </a:lnTo>
                  <a:lnTo>
                    <a:pt x="112" y="6"/>
                  </a:lnTo>
                  <a:lnTo>
                    <a:pt x="110" y="6"/>
                  </a:lnTo>
                  <a:lnTo>
                    <a:pt x="108" y="6"/>
                  </a:lnTo>
                  <a:lnTo>
                    <a:pt x="106" y="4"/>
                  </a:lnTo>
                  <a:lnTo>
                    <a:pt x="104" y="2"/>
                  </a:lnTo>
                  <a:lnTo>
                    <a:pt x="102" y="0"/>
                  </a:lnTo>
                  <a:lnTo>
                    <a:pt x="98"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7" name="Google Shape;537;p28"/>
            <p:cNvSpPr/>
            <p:nvPr/>
          </p:nvSpPr>
          <p:spPr>
            <a:xfrm>
              <a:off x="3981548" y="899217"/>
              <a:ext cx="21649" cy="7732"/>
            </a:xfrm>
            <a:custGeom>
              <a:avLst/>
              <a:gdLst/>
              <a:ahLst/>
              <a:cxnLst/>
              <a:rect l="l" t="t" r="r" b="b"/>
              <a:pathLst>
                <a:path w="12" h="4" extrusionOk="0">
                  <a:moveTo>
                    <a:pt x="0" y="0"/>
                  </a:moveTo>
                  <a:lnTo>
                    <a:pt x="0" y="4"/>
                  </a:lnTo>
                  <a:lnTo>
                    <a:pt x="12" y="4"/>
                  </a:lnTo>
                  <a:lnTo>
                    <a:pt x="10"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8" name="Google Shape;538;p28"/>
            <p:cNvSpPr/>
            <p:nvPr/>
          </p:nvSpPr>
          <p:spPr>
            <a:xfrm>
              <a:off x="4855260" y="1562619"/>
              <a:ext cx="157732" cy="106701"/>
            </a:xfrm>
            <a:custGeom>
              <a:avLst/>
              <a:gdLst/>
              <a:ahLst/>
              <a:cxnLst/>
              <a:rect l="l" t="t" r="r" b="b"/>
              <a:pathLst>
                <a:path w="88" h="60" extrusionOk="0">
                  <a:moveTo>
                    <a:pt x="62" y="52"/>
                  </a:moveTo>
                  <a:lnTo>
                    <a:pt x="62" y="52"/>
                  </a:lnTo>
                  <a:lnTo>
                    <a:pt x="66" y="52"/>
                  </a:lnTo>
                  <a:lnTo>
                    <a:pt x="68" y="50"/>
                  </a:lnTo>
                  <a:lnTo>
                    <a:pt x="70" y="48"/>
                  </a:lnTo>
                  <a:lnTo>
                    <a:pt x="74" y="44"/>
                  </a:lnTo>
                  <a:lnTo>
                    <a:pt x="76" y="38"/>
                  </a:lnTo>
                  <a:lnTo>
                    <a:pt x="76" y="32"/>
                  </a:lnTo>
                  <a:lnTo>
                    <a:pt x="78" y="26"/>
                  </a:lnTo>
                  <a:lnTo>
                    <a:pt x="80" y="22"/>
                  </a:lnTo>
                  <a:lnTo>
                    <a:pt x="86" y="18"/>
                  </a:lnTo>
                  <a:lnTo>
                    <a:pt x="88" y="16"/>
                  </a:lnTo>
                  <a:lnTo>
                    <a:pt x="88" y="4"/>
                  </a:lnTo>
                  <a:lnTo>
                    <a:pt x="86" y="4"/>
                  </a:lnTo>
                  <a:lnTo>
                    <a:pt x="82" y="2"/>
                  </a:lnTo>
                  <a:lnTo>
                    <a:pt x="80" y="0"/>
                  </a:lnTo>
                  <a:lnTo>
                    <a:pt x="78" y="0"/>
                  </a:lnTo>
                  <a:lnTo>
                    <a:pt x="74" y="0"/>
                  </a:lnTo>
                  <a:lnTo>
                    <a:pt x="68" y="0"/>
                  </a:lnTo>
                  <a:lnTo>
                    <a:pt x="62" y="2"/>
                  </a:lnTo>
                  <a:lnTo>
                    <a:pt x="58" y="4"/>
                  </a:lnTo>
                  <a:lnTo>
                    <a:pt x="58" y="6"/>
                  </a:lnTo>
                  <a:lnTo>
                    <a:pt x="56" y="6"/>
                  </a:lnTo>
                  <a:lnTo>
                    <a:pt x="54" y="6"/>
                  </a:lnTo>
                  <a:lnTo>
                    <a:pt x="52" y="4"/>
                  </a:lnTo>
                  <a:lnTo>
                    <a:pt x="48" y="4"/>
                  </a:lnTo>
                  <a:lnTo>
                    <a:pt x="42" y="6"/>
                  </a:lnTo>
                  <a:lnTo>
                    <a:pt x="36" y="6"/>
                  </a:lnTo>
                  <a:lnTo>
                    <a:pt x="38" y="12"/>
                  </a:lnTo>
                  <a:lnTo>
                    <a:pt x="36" y="12"/>
                  </a:lnTo>
                  <a:lnTo>
                    <a:pt x="30" y="10"/>
                  </a:lnTo>
                  <a:lnTo>
                    <a:pt x="24" y="10"/>
                  </a:lnTo>
                  <a:lnTo>
                    <a:pt x="20" y="10"/>
                  </a:lnTo>
                  <a:lnTo>
                    <a:pt x="14" y="8"/>
                  </a:lnTo>
                  <a:lnTo>
                    <a:pt x="10" y="6"/>
                  </a:lnTo>
                  <a:lnTo>
                    <a:pt x="8" y="6"/>
                  </a:lnTo>
                  <a:lnTo>
                    <a:pt x="8" y="8"/>
                  </a:lnTo>
                  <a:lnTo>
                    <a:pt x="8" y="10"/>
                  </a:lnTo>
                  <a:lnTo>
                    <a:pt x="8" y="16"/>
                  </a:lnTo>
                  <a:lnTo>
                    <a:pt x="6" y="18"/>
                  </a:lnTo>
                  <a:lnTo>
                    <a:pt x="4" y="18"/>
                  </a:lnTo>
                  <a:lnTo>
                    <a:pt x="2" y="18"/>
                  </a:lnTo>
                  <a:lnTo>
                    <a:pt x="2" y="20"/>
                  </a:lnTo>
                  <a:lnTo>
                    <a:pt x="0" y="22"/>
                  </a:lnTo>
                  <a:lnTo>
                    <a:pt x="2" y="24"/>
                  </a:lnTo>
                  <a:lnTo>
                    <a:pt x="4" y="28"/>
                  </a:lnTo>
                  <a:lnTo>
                    <a:pt x="2" y="32"/>
                  </a:lnTo>
                  <a:lnTo>
                    <a:pt x="6" y="34"/>
                  </a:lnTo>
                  <a:lnTo>
                    <a:pt x="10" y="38"/>
                  </a:lnTo>
                  <a:lnTo>
                    <a:pt x="10" y="40"/>
                  </a:lnTo>
                  <a:lnTo>
                    <a:pt x="14" y="46"/>
                  </a:lnTo>
                  <a:lnTo>
                    <a:pt x="20" y="52"/>
                  </a:lnTo>
                  <a:lnTo>
                    <a:pt x="24" y="56"/>
                  </a:lnTo>
                  <a:lnTo>
                    <a:pt x="30" y="58"/>
                  </a:lnTo>
                  <a:lnTo>
                    <a:pt x="36" y="60"/>
                  </a:lnTo>
                  <a:lnTo>
                    <a:pt x="38" y="60"/>
                  </a:lnTo>
                  <a:lnTo>
                    <a:pt x="40" y="58"/>
                  </a:lnTo>
                  <a:lnTo>
                    <a:pt x="44" y="58"/>
                  </a:lnTo>
                  <a:lnTo>
                    <a:pt x="46" y="56"/>
                  </a:lnTo>
                  <a:lnTo>
                    <a:pt x="50" y="52"/>
                  </a:lnTo>
                  <a:lnTo>
                    <a:pt x="56" y="52"/>
                  </a:lnTo>
                  <a:lnTo>
                    <a:pt x="62" y="52"/>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9" name="Google Shape;539;p28"/>
            <p:cNvSpPr/>
            <p:nvPr/>
          </p:nvSpPr>
          <p:spPr>
            <a:xfrm>
              <a:off x="2497011" y="2539939"/>
              <a:ext cx="139175" cy="77320"/>
            </a:xfrm>
            <a:custGeom>
              <a:avLst/>
              <a:gdLst/>
              <a:ahLst/>
              <a:cxnLst/>
              <a:rect l="l" t="t" r="r" b="b"/>
              <a:pathLst>
                <a:path w="78" h="44" extrusionOk="0">
                  <a:moveTo>
                    <a:pt x="78" y="14"/>
                  </a:moveTo>
                  <a:lnTo>
                    <a:pt x="78" y="14"/>
                  </a:lnTo>
                  <a:lnTo>
                    <a:pt x="68" y="12"/>
                  </a:lnTo>
                  <a:lnTo>
                    <a:pt x="66" y="8"/>
                  </a:lnTo>
                  <a:lnTo>
                    <a:pt x="64" y="4"/>
                  </a:lnTo>
                  <a:lnTo>
                    <a:pt x="48" y="0"/>
                  </a:lnTo>
                  <a:lnTo>
                    <a:pt x="44" y="0"/>
                  </a:lnTo>
                  <a:lnTo>
                    <a:pt x="38" y="2"/>
                  </a:lnTo>
                  <a:lnTo>
                    <a:pt x="32" y="4"/>
                  </a:lnTo>
                  <a:lnTo>
                    <a:pt x="12" y="4"/>
                  </a:lnTo>
                  <a:lnTo>
                    <a:pt x="12" y="6"/>
                  </a:lnTo>
                  <a:lnTo>
                    <a:pt x="8" y="8"/>
                  </a:lnTo>
                  <a:lnTo>
                    <a:pt x="4" y="8"/>
                  </a:lnTo>
                  <a:lnTo>
                    <a:pt x="4" y="12"/>
                  </a:lnTo>
                  <a:lnTo>
                    <a:pt x="2" y="18"/>
                  </a:lnTo>
                  <a:lnTo>
                    <a:pt x="0" y="20"/>
                  </a:lnTo>
                  <a:lnTo>
                    <a:pt x="4" y="22"/>
                  </a:lnTo>
                  <a:lnTo>
                    <a:pt x="12" y="24"/>
                  </a:lnTo>
                  <a:lnTo>
                    <a:pt x="14" y="26"/>
                  </a:lnTo>
                  <a:lnTo>
                    <a:pt x="20" y="28"/>
                  </a:lnTo>
                  <a:lnTo>
                    <a:pt x="24" y="30"/>
                  </a:lnTo>
                  <a:lnTo>
                    <a:pt x="24" y="40"/>
                  </a:lnTo>
                  <a:lnTo>
                    <a:pt x="28" y="38"/>
                  </a:lnTo>
                  <a:lnTo>
                    <a:pt x="28" y="44"/>
                  </a:lnTo>
                  <a:lnTo>
                    <a:pt x="30" y="44"/>
                  </a:lnTo>
                  <a:lnTo>
                    <a:pt x="32" y="42"/>
                  </a:lnTo>
                  <a:lnTo>
                    <a:pt x="32" y="34"/>
                  </a:lnTo>
                  <a:lnTo>
                    <a:pt x="32" y="30"/>
                  </a:lnTo>
                  <a:lnTo>
                    <a:pt x="42" y="26"/>
                  </a:lnTo>
                  <a:lnTo>
                    <a:pt x="46" y="26"/>
                  </a:lnTo>
                  <a:lnTo>
                    <a:pt x="48" y="28"/>
                  </a:lnTo>
                  <a:lnTo>
                    <a:pt x="50" y="28"/>
                  </a:lnTo>
                  <a:lnTo>
                    <a:pt x="54" y="28"/>
                  </a:lnTo>
                  <a:lnTo>
                    <a:pt x="60" y="26"/>
                  </a:lnTo>
                  <a:lnTo>
                    <a:pt x="62" y="26"/>
                  </a:lnTo>
                  <a:lnTo>
                    <a:pt x="64" y="24"/>
                  </a:lnTo>
                  <a:lnTo>
                    <a:pt x="66" y="20"/>
                  </a:lnTo>
                  <a:lnTo>
                    <a:pt x="68" y="18"/>
                  </a:lnTo>
                  <a:lnTo>
                    <a:pt x="78" y="18"/>
                  </a:lnTo>
                  <a:lnTo>
                    <a:pt x="78" y="14"/>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540" name="Google Shape;540;p28"/>
            <p:cNvGrpSpPr/>
            <p:nvPr/>
          </p:nvGrpSpPr>
          <p:grpSpPr>
            <a:xfrm>
              <a:off x="488247" y="2352826"/>
              <a:ext cx="148444" cy="120619"/>
              <a:chOff x="470" y="2142"/>
              <a:chExt cx="74" cy="61"/>
            </a:xfrm>
          </p:grpSpPr>
          <p:sp>
            <p:nvSpPr>
              <p:cNvPr id="541" name="Google Shape;541;p28"/>
              <p:cNvSpPr/>
              <p:nvPr/>
            </p:nvSpPr>
            <p:spPr>
              <a:xfrm>
                <a:off x="528" y="2184"/>
                <a:ext cx="16" cy="19"/>
              </a:xfrm>
              <a:custGeom>
                <a:avLst/>
                <a:gdLst/>
                <a:ahLst/>
                <a:cxnLst/>
                <a:rect l="l" t="t" r="r" b="b"/>
                <a:pathLst>
                  <a:path w="14" h="16" extrusionOk="0">
                    <a:moveTo>
                      <a:pt x="4" y="0"/>
                    </a:moveTo>
                    <a:lnTo>
                      <a:pt x="4" y="0"/>
                    </a:lnTo>
                    <a:lnTo>
                      <a:pt x="2" y="2"/>
                    </a:lnTo>
                    <a:lnTo>
                      <a:pt x="0" y="4"/>
                    </a:lnTo>
                    <a:lnTo>
                      <a:pt x="0" y="8"/>
                    </a:lnTo>
                    <a:lnTo>
                      <a:pt x="0" y="12"/>
                    </a:lnTo>
                    <a:lnTo>
                      <a:pt x="2" y="12"/>
                    </a:lnTo>
                    <a:lnTo>
                      <a:pt x="4" y="16"/>
                    </a:lnTo>
                    <a:lnTo>
                      <a:pt x="6" y="16"/>
                    </a:lnTo>
                    <a:lnTo>
                      <a:pt x="6" y="14"/>
                    </a:lnTo>
                    <a:lnTo>
                      <a:pt x="14" y="8"/>
                    </a:lnTo>
                    <a:lnTo>
                      <a:pt x="12" y="4"/>
                    </a:lnTo>
                    <a:lnTo>
                      <a:pt x="10" y="0"/>
                    </a:lnTo>
                    <a:lnTo>
                      <a:pt x="4"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2" name="Google Shape;542;p28"/>
              <p:cNvSpPr/>
              <p:nvPr/>
            </p:nvSpPr>
            <p:spPr>
              <a:xfrm>
                <a:off x="521" y="2163"/>
                <a:ext cx="7" cy="7"/>
              </a:xfrm>
              <a:custGeom>
                <a:avLst/>
                <a:gdLst/>
                <a:ahLst/>
                <a:cxnLst/>
                <a:rect l="l" t="t" r="r" b="b"/>
                <a:pathLst>
                  <a:path w="6" h="6" extrusionOk="0">
                    <a:moveTo>
                      <a:pt x="0" y="0"/>
                    </a:moveTo>
                    <a:lnTo>
                      <a:pt x="0" y="0"/>
                    </a:lnTo>
                    <a:lnTo>
                      <a:pt x="2" y="6"/>
                    </a:lnTo>
                    <a:lnTo>
                      <a:pt x="4" y="6"/>
                    </a:lnTo>
                    <a:lnTo>
                      <a:pt x="6" y="4"/>
                    </a:lnTo>
                    <a:lnTo>
                      <a:pt x="4" y="2"/>
                    </a:lnTo>
                    <a:lnTo>
                      <a:pt x="0"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3" name="Google Shape;543;p28"/>
              <p:cNvSpPr/>
              <p:nvPr/>
            </p:nvSpPr>
            <p:spPr>
              <a:xfrm>
                <a:off x="495" y="2147"/>
                <a:ext cx="7" cy="9"/>
              </a:xfrm>
              <a:custGeom>
                <a:avLst/>
                <a:gdLst/>
                <a:ahLst/>
                <a:cxnLst/>
                <a:rect l="l" t="t" r="r" b="b"/>
                <a:pathLst>
                  <a:path w="6" h="8" extrusionOk="0">
                    <a:moveTo>
                      <a:pt x="4" y="0"/>
                    </a:moveTo>
                    <a:lnTo>
                      <a:pt x="4" y="0"/>
                    </a:lnTo>
                    <a:lnTo>
                      <a:pt x="0" y="2"/>
                    </a:lnTo>
                    <a:lnTo>
                      <a:pt x="0" y="4"/>
                    </a:lnTo>
                    <a:lnTo>
                      <a:pt x="6" y="6"/>
                    </a:lnTo>
                    <a:lnTo>
                      <a:pt x="6" y="8"/>
                    </a:lnTo>
                    <a:lnTo>
                      <a:pt x="6" y="6"/>
                    </a:lnTo>
                    <a:lnTo>
                      <a:pt x="4"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4" name="Google Shape;544;p28"/>
              <p:cNvSpPr/>
              <p:nvPr/>
            </p:nvSpPr>
            <p:spPr>
              <a:xfrm>
                <a:off x="470" y="2142"/>
                <a:ext cx="7" cy="5"/>
              </a:xfrm>
              <a:custGeom>
                <a:avLst/>
                <a:gdLst/>
                <a:ahLst/>
                <a:cxnLst/>
                <a:rect l="l" t="t" r="r" b="b"/>
                <a:pathLst>
                  <a:path w="6" h="4" extrusionOk="0">
                    <a:moveTo>
                      <a:pt x="2" y="0"/>
                    </a:moveTo>
                    <a:lnTo>
                      <a:pt x="2" y="0"/>
                    </a:lnTo>
                    <a:lnTo>
                      <a:pt x="0" y="4"/>
                    </a:lnTo>
                    <a:lnTo>
                      <a:pt x="6" y="4"/>
                    </a:lnTo>
                    <a:lnTo>
                      <a:pt x="6" y="2"/>
                    </a:lnTo>
                    <a:lnTo>
                      <a:pt x="6" y="0"/>
                    </a:lnTo>
                    <a:lnTo>
                      <a:pt x="2"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545" name="Google Shape;545;p28"/>
            <p:cNvSpPr/>
            <p:nvPr/>
          </p:nvSpPr>
          <p:spPr>
            <a:xfrm>
              <a:off x="2829485" y="2434785"/>
              <a:ext cx="64948" cy="43299"/>
            </a:xfrm>
            <a:custGeom>
              <a:avLst/>
              <a:gdLst/>
              <a:ahLst/>
              <a:cxnLst/>
              <a:rect l="l" t="t" r="r" b="b"/>
              <a:pathLst>
                <a:path w="36" h="24" extrusionOk="0">
                  <a:moveTo>
                    <a:pt x="36" y="24"/>
                  </a:moveTo>
                  <a:lnTo>
                    <a:pt x="36" y="24"/>
                  </a:lnTo>
                  <a:lnTo>
                    <a:pt x="34" y="18"/>
                  </a:lnTo>
                  <a:lnTo>
                    <a:pt x="32" y="14"/>
                  </a:lnTo>
                  <a:lnTo>
                    <a:pt x="32" y="12"/>
                  </a:lnTo>
                  <a:lnTo>
                    <a:pt x="34" y="8"/>
                  </a:lnTo>
                  <a:lnTo>
                    <a:pt x="32" y="0"/>
                  </a:lnTo>
                  <a:lnTo>
                    <a:pt x="16" y="0"/>
                  </a:lnTo>
                  <a:lnTo>
                    <a:pt x="18" y="0"/>
                  </a:lnTo>
                  <a:lnTo>
                    <a:pt x="22" y="2"/>
                  </a:lnTo>
                  <a:lnTo>
                    <a:pt x="20" y="8"/>
                  </a:lnTo>
                  <a:lnTo>
                    <a:pt x="22" y="14"/>
                  </a:lnTo>
                  <a:lnTo>
                    <a:pt x="26" y="14"/>
                  </a:lnTo>
                  <a:lnTo>
                    <a:pt x="26" y="16"/>
                  </a:lnTo>
                  <a:lnTo>
                    <a:pt x="24" y="20"/>
                  </a:lnTo>
                  <a:lnTo>
                    <a:pt x="12" y="18"/>
                  </a:lnTo>
                  <a:lnTo>
                    <a:pt x="6" y="18"/>
                  </a:lnTo>
                  <a:lnTo>
                    <a:pt x="2" y="14"/>
                  </a:lnTo>
                  <a:lnTo>
                    <a:pt x="0" y="22"/>
                  </a:lnTo>
                  <a:lnTo>
                    <a:pt x="2" y="24"/>
                  </a:lnTo>
                  <a:lnTo>
                    <a:pt x="4" y="24"/>
                  </a:lnTo>
                  <a:lnTo>
                    <a:pt x="36" y="24"/>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6" name="Google Shape;546;p28"/>
            <p:cNvSpPr/>
            <p:nvPr/>
          </p:nvSpPr>
          <p:spPr>
            <a:xfrm>
              <a:off x="3112475" y="2750249"/>
              <a:ext cx="103608" cy="214949"/>
            </a:xfrm>
            <a:custGeom>
              <a:avLst/>
              <a:gdLst/>
              <a:ahLst/>
              <a:cxnLst/>
              <a:rect l="l" t="t" r="r" b="b"/>
              <a:pathLst>
                <a:path w="58" h="120" extrusionOk="0">
                  <a:moveTo>
                    <a:pt x="58" y="40"/>
                  </a:moveTo>
                  <a:lnTo>
                    <a:pt x="58" y="40"/>
                  </a:lnTo>
                  <a:lnTo>
                    <a:pt x="58" y="34"/>
                  </a:lnTo>
                  <a:lnTo>
                    <a:pt x="58" y="32"/>
                  </a:lnTo>
                  <a:lnTo>
                    <a:pt x="56" y="30"/>
                  </a:lnTo>
                  <a:lnTo>
                    <a:pt x="54" y="28"/>
                  </a:lnTo>
                  <a:lnTo>
                    <a:pt x="50" y="30"/>
                  </a:lnTo>
                  <a:lnTo>
                    <a:pt x="46" y="24"/>
                  </a:lnTo>
                  <a:lnTo>
                    <a:pt x="44" y="24"/>
                  </a:lnTo>
                  <a:lnTo>
                    <a:pt x="40" y="26"/>
                  </a:lnTo>
                  <a:lnTo>
                    <a:pt x="40" y="32"/>
                  </a:lnTo>
                  <a:lnTo>
                    <a:pt x="38" y="32"/>
                  </a:lnTo>
                  <a:lnTo>
                    <a:pt x="36" y="32"/>
                  </a:lnTo>
                  <a:lnTo>
                    <a:pt x="34" y="32"/>
                  </a:lnTo>
                  <a:lnTo>
                    <a:pt x="36" y="24"/>
                  </a:lnTo>
                  <a:lnTo>
                    <a:pt x="40" y="12"/>
                  </a:lnTo>
                  <a:lnTo>
                    <a:pt x="36" y="12"/>
                  </a:lnTo>
                  <a:lnTo>
                    <a:pt x="34" y="12"/>
                  </a:lnTo>
                  <a:lnTo>
                    <a:pt x="34" y="8"/>
                  </a:lnTo>
                  <a:lnTo>
                    <a:pt x="28" y="6"/>
                  </a:lnTo>
                  <a:lnTo>
                    <a:pt x="26" y="2"/>
                  </a:lnTo>
                  <a:lnTo>
                    <a:pt x="24" y="0"/>
                  </a:lnTo>
                  <a:lnTo>
                    <a:pt x="20" y="0"/>
                  </a:lnTo>
                  <a:lnTo>
                    <a:pt x="20" y="4"/>
                  </a:lnTo>
                  <a:lnTo>
                    <a:pt x="20" y="6"/>
                  </a:lnTo>
                  <a:lnTo>
                    <a:pt x="18" y="8"/>
                  </a:lnTo>
                  <a:lnTo>
                    <a:pt x="12" y="10"/>
                  </a:lnTo>
                  <a:lnTo>
                    <a:pt x="8" y="10"/>
                  </a:lnTo>
                  <a:lnTo>
                    <a:pt x="6" y="12"/>
                  </a:lnTo>
                  <a:lnTo>
                    <a:pt x="8" y="16"/>
                  </a:lnTo>
                  <a:lnTo>
                    <a:pt x="10" y="18"/>
                  </a:lnTo>
                  <a:lnTo>
                    <a:pt x="12" y="22"/>
                  </a:lnTo>
                  <a:lnTo>
                    <a:pt x="14" y="22"/>
                  </a:lnTo>
                  <a:lnTo>
                    <a:pt x="14" y="24"/>
                  </a:lnTo>
                  <a:lnTo>
                    <a:pt x="16" y="26"/>
                  </a:lnTo>
                  <a:lnTo>
                    <a:pt x="14" y="26"/>
                  </a:lnTo>
                  <a:lnTo>
                    <a:pt x="12" y="28"/>
                  </a:lnTo>
                  <a:lnTo>
                    <a:pt x="4" y="30"/>
                  </a:lnTo>
                  <a:lnTo>
                    <a:pt x="4" y="32"/>
                  </a:lnTo>
                  <a:lnTo>
                    <a:pt x="4" y="34"/>
                  </a:lnTo>
                  <a:lnTo>
                    <a:pt x="0" y="38"/>
                  </a:lnTo>
                  <a:lnTo>
                    <a:pt x="10" y="54"/>
                  </a:lnTo>
                  <a:lnTo>
                    <a:pt x="14" y="56"/>
                  </a:lnTo>
                  <a:lnTo>
                    <a:pt x="20" y="56"/>
                  </a:lnTo>
                  <a:lnTo>
                    <a:pt x="22" y="56"/>
                  </a:lnTo>
                  <a:lnTo>
                    <a:pt x="22" y="58"/>
                  </a:lnTo>
                  <a:lnTo>
                    <a:pt x="22" y="60"/>
                  </a:lnTo>
                  <a:lnTo>
                    <a:pt x="18" y="64"/>
                  </a:lnTo>
                  <a:lnTo>
                    <a:pt x="26" y="66"/>
                  </a:lnTo>
                  <a:lnTo>
                    <a:pt x="26" y="68"/>
                  </a:lnTo>
                  <a:lnTo>
                    <a:pt x="24" y="70"/>
                  </a:lnTo>
                  <a:lnTo>
                    <a:pt x="26" y="72"/>
                  </a:lnTo>
                  <a:lnTo>
                    <a:pt x="26" y="74"/>
                  </a:lnTo>
                  <a:lnTo>
                    <a:pt x="26" y="78"/>
                  </a:lnTo>
                  <a:lnTo>
                    <a:pt x="18" y="82"/>
                  </a:lnTo>
                  <a:lnTo>
                    <a:pt x="18" y="90"/>
                  </a:lnTo>
                  <a:lnTo>
                    <a:pt x="18" y="102"/>
                  </a:lnTo>
                  <a:lnTo>
                    <a:pt x="18" y="104"/>
                  </a:lnTo>
                  <a:lnTo>
                    <a:pt x="18" y="106"/>
                  </a:lnTo>
                  <a:lnTo>
                    <a:pt x="22" y="110"/>
                  </a:lnTo>
                  <a:lnTo>
                    <a:pt x="24" y="112"/>
                  </a:lnTo>
                  <a:lnTo>
                    <a:pt x="26" y="114"/>
                  </a:lnTo>
                  <a:lnTo>
                    <a:pt x="28" y="116"/>
                  </a:lnTo>
                  <a:lnTo>
                    <a:pt x="28" y="118"/>
                  </a:lnTo>
                  <a:lnTo>
                    <a:pt x="32" y="120"/>
                  </a:lnTo>
                  <a:lnTo>
                    <a:pt x="34" y="116"/>
                  </a:lnTo>
                  <a:lnTo>
                    <a:pt x="36" y="114"/>
                  </a:lnTo>
                  <a:lnTo>
                    <a:pt x="38" y="114"/>
                  </a:lnTo>
                  <a:lnTo>
                    <a:pt x="40" y="112"/>
                  </a:lnTo>
                  <a:lnTo>
                    <a:pt x="42" y="110"/>
                  </a:lnTo>
                  <a:lnTo>
                    <a:pt x="44" y="110"/>
                  </a:lnTo>
                  <a:lnTo>
                    <a:pt x="44" y="108"/>
                  </a:lnTo>
                  <a:lnTo>
                    <a:pt x="46" y="108"/>
                  </a:lnTo>
                  <a:lnTo>
                    <a:pt x="52" y="110"/>
                  </a:lnTo>
                  <a:lnTo>
                    <a:pt x="54" y="108"/>
                  </a:lnTo>
                  <a:lnTo>
                    <a:pt x="52" y="102"/>
                  </a:lnTo>
                  <a:lnTo>
                    <a:pt x="50" y="90"/>
                  </a:lnTo>
                  <a:lnTo>
                    <a:pt x="50" y="88"/>
                  </a:lnTo>
                  <a:lnTo>
                    <a:pt x="50" y="84"/>
                  </a:lnTo>
                  <a:lnTo>
                    <a:pt x="50" y="82"/>
                  </a:lnTo>
                  <a:lnTo>
                    <a:pt x="46" y="80"/>
                  </a:lnTo>
                  <a:lnTo>
                    <a:pt x="48" y="70"/>
                  </a:lnTo>
                  <a:lnTo>
                    <a:pt x="46" y="66"/>
                  </a:lnTo>
                  <a:lnTo>
                    <a:pt x="44" y="62"/>
                  </a:lnTo>
                  <a:lnTo>
                    <a:pt x="46" y="62"/>
                  </a:lnTo>
                  <a:lnTo>
                    <a:pt x="50" y="58"/>
                  </a:lnTo>
                  <a:lnTo>
                    <a:pt x="52" y="56"/>
                  </a:lnTo>
                  <a:lnTo>
                    <a:pt x="52" y="48"/>
                  </a:lnTo>
                  <a:lnTo>
                    <a:pt x="58" y="4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7" name="Google Shape;547;p28"/>
            <p:cNvSpPr/>
            <p:nvPr/>
          </p:nvSpPr>
          <p:spPr>
            <a:xfrm>
              <a:off x="4117630" y="2628084"/>
              <a:ext cx="64948" cy="51031"/>
            </a:xfrm>
            <a:custGeom>
              <a:avLst/>
              <a:gdLst/>
              <a:ahLst/>
              <a:cxnLst/>
              <a:rect l="l" t="t" r="r" b="b"/>
              <a:pathLst>
                <a:path w="36" h="28" extrusionOk="0">
                  <a:moveTo>
                    <a:pt x="2" y="8"/>
                  </a:moveTo>
                  <a:lnTo>
                    <a:pt x="2" y="12"/>
                  </a:lnTo>
                  <a:lnTo>
                    <a:pt x="6" y="14"/>
                  </a:lnTo>
                  <a:lnTo>
                    <a:pt x="10" y="16"/>
                  </a:lnTo>
                  <a:lnTo>
                    <a:pt x="12" y="22"/>
                  </a:lnTo>
                  <a:lnTo>
                    <a:pt x="12" y="26"/>
                  </a:lnTo>
                  <a:lnTo>
                    <a:pt x="16" y="26"/>
                  </a:lnTo>
                  <a:lnTo>
                    <a:pt x="18" y="26"/>
                  </a:lnTo>
                  <a:lnTo>
                    <a:pt x="20" y="28"/>
                  </a:lnTo>
                  <a:lnTo>
                    <a:pt x="20" y="26"/>
                  </a:lnTo>
                  <a:lnTo>
                    <a:pt x="22" y="24"/>
                  </a:lnTo>
                  <a:lnTo>
                    <a:pt x="22" y="22"/>
                  </a:lnTo>
                  <a:lnTo>
                    <a:pt x="26" y="22"/>
                  </a:lnTo>
                  <a:lnTo>
                    <a:pt x="30" y="20"/>
                  </a:lnTo>
                  <a:lnTo>
                    <a:pt x="32" y="18"/>
                  </a:lnTo>
                  <a:lnTo>
                    <a:pt x="34" y="16"/>
                  </a:lnTo>
                  <a:lnTo>
                    <a:pt x="34" y="14"/>
                  </a:lnTo>
                  <a:lnTo>
                    <a:pt x="32" y="12"/>
                  </a:lnTo>
                  <a:lnTo>
                    <a:pt x="32" y="10"/>
                  </a:lnTo>
                  <a:lnTo>
                    <a:pt x="34" y="8"/>
                  </a:lnTo>
                  <a:lnTo>
                    <a:pt x="36" y="8"/>
                  </a:lnTo>
                  <a:lnTo>
                    <a:pt x="36" y="4"/>
                  </a:lnTo>
                  <a:lnTo>
                    <a:pt x="34" y="2"/>
                  </a:lnTo>
                  <a:lnTo>
                    <a:pt x="24" y="0"/>
                  </a:lnTo>
                  <a:lnTo>
                    <a:pt x="16" y="0"/>
                  </a:lnTo>
                  <a:lnTo>
                    <a:pt x="8" y="4"/>
                  </a:lnTo>
                  <a:lnTo>
                    <a:pt x="0" y="6"/>
                  </a:lnTo>
                  <a:lnTo>
                    <a:pt x="2" y="8"/>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8" name="Google Shape;548;p28"/>
            <p:cNvSpPr/>
            <p:nvPr/>
          </p:nvSpPr>
          <p:spPr>
            <a:xfrm>
              <a:off x="4153197" y="2632723"/>
              <a:ext cx="168557" cy="146907"/>
            </a:xfrm>
            <a:custGeom>
              <a:avLst/>
              <a:gdLst/>
              <a:ahLst/>
              <a:cxnLst/>
              <a:rect l="l" t="t" r="r" b="b"/>
              <a:pathLst>
                <a:path w="94" h="82" extrusionOk="0">
                  <a:moveTo>
                    <a:pt x="18" y="58"/>
                  </a:moveTo>
                  <a:lnTo>
                    <a:pt x="18" y="58"/>
                  </a:lnTo>
                  <a:lnTo>
                    <a:pt x="20" y="56"/>
                  </a:lnTo>
                  <a:lnTo>
                    <a:pt x="22" y="56"/>
                  </a:lnTo>
                  <a:lnTo>
                    <a:pt x="24" y="54"/>
                  </a:lnTo>
                  <a:lnTo>
                    <a:pt x="26" y="50"/>
                  </a:lnTo>
                  <a:lnTo>
                    <a:pt x="28" y="46"/>
                  </a:lnTo>
                  <a:lnTo>
                    <a:pt x="30" y="40"/>
                  </a:lnTo>
                  <a:lnTo>
                    <a:pt x="32" y="38"/>
                  </a:lnTo>
                  <a:lnTo>
                    <a:pt x="34" y="38"/>
                  </a:lnTo>
                  <a:lnTo>
                    <a:pt x="40" y="40"/>
                  </a:lnTo>
                  <a:lnTo>
                    <a:pt x="44" y="40"/>
                  </a:lnTo>
                  <a:lnTo>
                    <a:pt x="46" y="40"/>
                  </a:lnTo>
                  <a:lnTo>
                    <a:pt x="50" y="42"/>
                  </a:lnTo>
                  <a:lnTo>
                    <a:pt x="50" y="46"/>
                  </a:lnTo>
                  <a:lnTo>
                    <a:pt x="50" y="48"/>
                  </a:lnTo>
                  <a:lnTo>
                    <a:pt x="52" y="50"/>
                  </a:lnTo>
                  <a:lnTo>
                    <a:pt x="54" y="50"/>
                  </a:lnTo>
                  <a:lnTo>
                    <a:pt x="54" y="52"/>
                  </a:lnTo>
                  <a:lnTo>
                    <a:pt x="58" y="58"/>
                  </a:lnTo>
                  <a:lnTo>
                    <a:pt x="56" y="62"/>
                  </a:lnTo>
                  <a:lnTo>
                    <a:pt x="56" y="66"/>
                  </a:lnTo>
                  <a:lnTo>
                    <a:pt x="60" y="64"/>
                  </a:lnTo>
                  <a:lnTo>
                    <a:pt x="62" y="64"/>
                  </a:lnTo>
                  <a:lnTo>
                    <a:pt x="66" y="64"/>
                  </a:lnTo>
                  <a:lnTo>
                    <a:pt x="68" y="62"/>
                  </a:lnTo>
                  <a:lnTo>
                    <a:pt x="68" y="60"/>
                  </a:lnTo>
                  <a:lnTo>
                    <a:pt x="72" y="68"/>
                  </a:lnTo>
                  <a:lnTo>
                    <a:pt x="72" y="72"/>
                  </a:lnTo>
                  <a:lnTo>
                    <a:pt x="72" y="74"/>
                  </a:lnTo>
                  <a:lnTo>
                    <a:pt x="70" y="78"/>
                  </a:lnTo>
                  <a:lnTo>
                    <a:pt x="72" y="82"/>
                  </a:lnTo>
                  <a:lnTo>
                    <a:pt x="78" y="74"/>
                  </a:lnTo>
                  <a:lnTo>
                    <a:pt x="80" y="72"/>
                  </a:lnTo>
                  <a:lnTo>
                    <a:pt x="82" y="74"/>
                  </a:lnTo>
                  <a:lnTo>
                    <a:pt x="86" y="72"/>
                  </a:lnTo>
                  <a:lnTo>
                    <a:pt x="84" y="68"/>
                  </a:lnTo>
                  <a:lnTo>
                    <a:pt x="86" y="66"/>
                  </a:lnTo>
                  <a:lnTo>
                    <a:pt x="88" y="66"/>
                  </a:lnTo>
                  <a:lnTo>
                    <a:pt x="90" y="64"/>
                  </a:lnTo>
                  <a:lnTo>
                    <a:pt x="92" y="62"/>
                  </a:lnTo>
                  <a:lnTo>
                    <a:pt x="94" y="60"/>
                  </a:lnTo>
                  <a:lnTo>
                    <a:pt x="92" y="58"/>
                  </a:lnTo>
                  <a:lnTo>
                    <a:pt x="90" y="54"/>
                  </a:lnTo>
                  <a:lnTo>
                    <a:pt x="90" y="52"/>
                  </a:lnTo>
                  <a:lnTo>
                    <a:pt x="90" y="50"/>
                  </a:lnTo>
                  <a:lnTo>
                    <a:pt x="94" y="48"/>
                  </a:lnTo>
                  <a:lnTo>
                    <a:pt x="92" y="46"/>
                  </a:lnTo>
                  <a:lnTo>
                    <a:pt x="90" y="46"/>
                  </a:lnTo>
                  <a:lnTo>
                    <a:pt x="86" y="44"/>
                  </a:lnTo>
                  <a:lnTo>
                    <a:pt x="84" y="38"/>
                  </a:lnTo>
                  <a:lnTo>
                    <a:pt x="82" y="38"/>
                  </a:lnTo>
                  <a:lnTo>
                    <a:pt x="80" y="36"/>
                  </a:lnTo>
                  <a:lnTo>
                    <a:pt x="78" y="36"/>
                  </a:lnTo>
                  <a:lnTo>
                    <a:pt x="76" y="34"/>
                  </a:lnTo>
                  <a:lnTo>
                    <a:pt x="72" y="36"/>
                  </a:lnTo>
                  <a:lnTo>
                    <a:pt x="70" y="34"/>
                  </a:lnTo>
                  <a:lnTo>
                    <a:pt x="80" y="28"/>
                  </a:lnTo>
                  <a:lnTo>
                    <a:pt x="76" y="28"/>
                  </a:lnTo>
                  <a:lnTo>
                    <a:pt x="74" y="28"/>
                  </a:lnTo>
                  <a:lnTo>
                    <a:pt x="74" y="26"/>
                  </a:lnTo>
                  <a:lnTo>
                    <a:pt x="74" y="22"/>
                  </a:lnTo>
                  <a:lnTo>
                    <a:pt x="70" y="20"/>
                  </a:lnTo>
                  <a:lnTo>
                    <a:pt x="70" y="18"/>
                  </a:lnTo>
                  <a:lnTo>
                    <a:pt x="72" y="16"/>
                  </a:lnTo>
                  <a:lnTo>
                    <a:pt x="72" y="12"/>
                  </a:lnTo>
                  <a:lnTo>
                    <a:pt x="70" y="6"/>
                  </a:lnTo>
                  <a:lnTo>
                    <a:pt x="70" y="4"/>
                  </a:lnTo>
                  <a:lnTo>
                    <a:pt x="66" y="4"/>
                  </a:lnTo>
                  <a:lnTo>
                    <a:pt x="62" y="4"/>
                  </a:lnTo>
                  <a:lnTo>
                    <a:pt x="60" y="4"/>
                  </a:lnTo>
                  <a:lnTo>
                    <a:pt x="60" y="2"/>
                  </a:lnTo>
                  <a:lnTo>
                    <a:pt x="58" y="4"/>
                  </a:lnTo>
                  <a:lnTo>
                    <a:pt x="56" y="6"/>
                  </a:lnTo>
                  <a:lnTo>
                    <a:pt x="54" y="6"/>
                  </a:lnTo>
                  <a:lnTo>
                    <a:pt x="50" y="4"/>
                  </a:lnTo>
                  <a:lnTo>
                    <a:pt x="48" y="4"/>
                  </a:lnTo>
                  <a:lnTo>
                    <a:pt x="46" y="6"/>
                  </a:lnTo>
                  <a:lnTo>
                    <a:pt x="44" y="6"/>
                  </a:lnTo>
                  <a:lnTo>
                    <a:pt x="42" y="0"/>
                  </a:lnTo>
                  <a:lnTo>
                    <a:pt x="38" y="2"/>
                  </a:lnTo>
                  <a:lnTo>
                    <a:pt x="30" y="2"/>
                  </a:lnTo>
                  <a:lnTo>
                    <a:pt x="28" y="0"/>
                  </a:lnTo>
                  <a:lnTo>
                    <a:pt x="24" y="0"/>
                  </a:lnTo>
                  <a:lnTo>
                    <a:pt x="20" y="0"/>
                  </a:lnTo>
                  <a:lnTo>
                    <a:pt x="14" y="0"/>
                  </a:lnTo>
                  <a:lnTo>
                    <a:pt x="16" y="2"/>
                  </a:lnTo>
                  <a:lnTo>
                    <a:pt x="16" y="6"/>
                  </a:lnTo>
                  <a:lnTo>
                    <a:pt x="14" y="6"/>
                  </a:lnTo>
                  <a:lnTo>
                    <a:pt x="12" y="8"/>
                  </a:lnTo>
                  <a:lnTo>
                    <a:pt x="12" y="10"/>
                  </a:lnTo>
                  <a:lnTo>
                    <a:pt x="14" y="12"/>
                  </a:lnTo>
                  <a:lnTo>
                    <a:pt x="14" y="14"/>
                  </a:lnTo>
                  <a:lnTo>
                    <a:pt x="12" y="16"/>
                  </a:lnTo>
                  <a:lnTo>
                    <a:pt x="10" y="18"/>
                  </a:lnTo>
                  <a:lnTo>
                    <a:pt x="6" y="20"/>
                  </a:lnTo>
                  <a:lnTo>
                    <a:pt x="2" y="20"/>
                  </a:lnTo>
                  <a:lnTo>
                    <a:pt x="2" y="24"/>
                  </a:lnTo>
                  <a:lnTo>
                    <a:pt x="0" y="24"/>
                  </a:lnTo>
                  <a:lnTo>
                    <a:pt x="6" y="42"/>
                  </a:lnTo>
                  <a:lnTo>
                    <a:pt x="12" y="42"/>
                  </a:lnTo>
                  <a:lnTo>
                    <a:pt x="10" y="44"/>
                  </a:lnTo>
                  <a:lnTo>
                    <a:pt x="10" y="50"/>
                  </a:lnTo>
                  <a:lnTo>
                    <a:pt x="14" y="54"/>
                  </a:lnTo>
                  <a:lnTo>
                    <a:pt x="18" y="56"/>
                  </a:lnTo>
                  <a:lnTo>
                    <a:pt x="18" y="58"/>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9" name="Google Shape;549;p28"/>
            <p:cNvSpPr/>
            <p:nvPr/>
          </p:nvSpPr>
          <p:spPr>
            <a:xfrm>
              <a:off x="2424330" y="2478084"/>
              <a:ext cx="94330" cy="119072"/>
            </a:xfrm>
            <a:custGeom>
              <a:avLst/>
              <a:gdLst/>
              <a:ahLst/>
              <a:cxnLst/>
              <a:rect l="l" t="t" r="r" b="b"/>
              <a:pathLst>
                <a:path w="52" h="66" extrusionOk="0">
                  <a:moveTo>
                    <a:pt x="48" y="38"/>
                  </a:moveTo>
                  <a:lnTo>
                    <a:pt x="52" y="38"/>
                  </a:lnTo>
                  <a:lnTo>
                    <a:pt x="52" y="40"/>
                  </a:lnTo>
                  <a:lnTo>
                    <a:pt x="48" y="42"/>
                  </a:lnTo>
                  <a:lnTo>
                    <a:pt x="44" y="42"/>
                  </a:lnTo>
                  <a:lnTo>
                    <a:pt x="44" y="46"/>
                  </a:lnTo>
                  <a:lnTo>
                    <a:pt x="42" y="52"/>
                  </a:lnTo>
                  <a:lnTo>
                    <a:pt x="40" y="54"/>
                  </a:lnTo>
                  <a:lnTo>
                    <a:pt x="36" y="56"/>
                  </a:lnTo>
                  <a:lnTo>
                    <a:pt x="34" y="58"/>
                  </a:lnTo>
                  <a:lnTo>
                    <a:pt x="34" y="62"/>
                  </a:lnTo>
                  <a:lnTo>
                    <a:pt x="34" y="64"/>
                  </a:lnTo>
                  <a:lnTo>
                    <a:pt x="32" y="64"/>
                  </a:lnTo>
                  <a:lnTo>
                    <a:pt x="30" y="64"/>
                  </a:lnTo>
                  <a:lnTo>
                    <a:pt x="28" y="66"/>
                  </a:lnTo>
                  <a:lnTo>
                    <a:pt x="24" y="66"/>
                  </a:lnTo>
                  <a:lnTo>
                    <a:pt x="22" y="66"/>
                  </a:lnTo>
                  <a:lnTo>
                    <a:pt x="16" y="62"/>
                  </a:lnTo>
                  <a:lnTo>
                    <a:pt x="10" y="56"/>
                  </a:lnTo>
                  <a:lnTo>
                    <a:pt x="0" y="46"/>
                  </a:lnTo>
                  <a:lnTo>
                    <a:pt x="2" y="42"/>
                  </a:lnTo>
                  <a:lnTo>
                    <a:pt x="2" y="40"/>
                  </a:lnTo>
                  <a:lnTo>
                    <a:pt x="2" y="36"/>
                  </a:lnTo>
                  <a:lnTo>
                    <a:pt x="6" y="32"/>
                  </a:lnTo>
                  <a:lnTo>
                    <a:pt x="10" y="28"/>
                  </a:lnTo>
                  <a:lnTo>
                    <a:pt x="24" y="28"/>
                  </a:lnTo>
                  <a:lnTo>
                    <a:pt x="24" y="24"/>
                  </a:lnTo>
                  <a:lnTo>
                    <a:pt x="22" y="20"/>
                  </a:lnTo>
                  <a:lnTo>
                    <a:pt x="18" y="16"/>
                  </a:lnTo>
                  <a:lnTo>
                    <a:pt x="16" y="12"/>
                  </a:lnTo>
                  <a:lnTo>
                    <a:pt x="14" y="8"/>
                  </a:lnTo>
                  <a:lnTo>
                    <a:pt x="20" y="8"/>
                  </a:lnTo>
                  <a:lnTo>
                    <a:pt x="20" y="0"/>
                  </a:lnTo>
                  <a:lnTo>
                    <a:pt x="42" y="0"/>
                  </a:lnTo>
                  <a:lnTo>
                    <a:pt x="42" y="34"/>
                  </a:lnTo>
                  <a:lnTo>
                    <a:pt x="48" y="34"/>
                  </a:lnTo>
                  <a:lnTo>
                    <a:pt x="48" y="38"/>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0" name="Google Shape;550;p28"/>
            <p:cNvSpPr/>
            <p:nvPr/>
          </p:nvSpPr>
          <p:spPr>
            <a:xfrm>
              <a:off x="2883609" y="122928"/>
              <a:ext cx="1337630" cy="1026806"/>
            </a:xfrm>
            <a:custGeom>
              <a:avLst/>
              <a:gdLst/>
              <a:ahLst/>
              <a:cxnLst/>
              <a:rect l="l" t="t" r="r" b="b"/>
              <a:pathLst>
                <a:path w="748" h="574" extrusionOk="0">
                  <a:moveTo>
                    <a:pt x="272" y="72"/>
                  </a:moveTo>
                  <a:lnTo>
                    <a:pt x="272" y="72"/>
                  </a:lnTo>
                  <a:lnTo>
                    <a:pt x="240" y="58"/>
                  </a:lnTo>
                  <a:lnTo>
                    <a:pt x="228" y="72"/>
                  </a:lnTo>
                  <a:lnTo>
                    <a:pt x="228" y="58"/>
                  </a:lnTo>
                  <a:lnTo>
                    <a:pt x="224" y="46"/>
                  </a:lnTo>
                  <a:lnTo>
                    <a:pt x="210" y="48"/>
                  </a:lnTo>
                  <a:lnTo>
                    <a:pt x="210" y="54"/>
                  </a:lnTo>
                  <a:lnTo>
                    <a:pt x="208" y="52"/>
                  </a:lnTo>
                  <a:lnTo>
                    <a:pt x="206" y="52"/>
                  </a:lnTo>
                  <a:lnTo>
                    <a:pt x="206" y="50"/>
                  </a:lnTo>
                  <a:lnTo>
                    <a:pt x="202" y="48"/>
                  </a:lnTo>
                  <a:lnTo>
                    <a:pt x="200" y="50"/>
                  </a:lnTo>
                  <a:lnTo>
                    <a:pt x="200" y="52"/>
                  </a:lnTo>
                  <a:lnTo>
                    <a:pt x="196" y="54"/>
                  </a:lnTo>
                  <a:lnTo>
                    <a:pt x="192" y="52"/>
                  </a:lnTo>
                  <a:lnTo>
                    <a:pt x="186" y="50"/>
                  </a:lnTo>
                  <a:lnTo>
                    <a:pt x="168" y="54"/>
                  </a:lnTo>
                  <a:lnTo>
                    <a:pt x="148" y="58"/>
                  </a:lnTo>
                  <a:lnTo>
                    <a:pt x="152" y="72"/>
                  </a:lnTo>
                  <a:lnTo>
                    <a:pt x="148" y="66"/>
                  </a:lnTo>
                  <a:lnTo>
                    <a:pt x="142" y="58"/>
                  </a:lnTo>
                  <a:lnTo>
                    <a:pt x="138" y="58"/>
                  </a:lnTo>
                  <a:lnTo>
                    <a:pt x="134" y="58"/>
                  </a:lnTo>
                  <a:lnTo>
                    <a:pt x="126" y="76"/>
                  </a:lnTo>
                  <a:lnTo>
                    <a:pt x="130" y="78"/>
                  </a:lnTo>
                  <a:lnTo>
                    <a:pt x="132" y="82"/>
                  </a:lnTo>
                  <a:lnTo>
                    <a:pt x="124" y="78"/>
                  </a:lnTo>
                  <a:lnTo>
                    <a:pt x="118" y="78"/>
                  </a:lnTo>
                  <a:lnTo>
                    <a:pt x="112" y="78"/>
                  </a:lnTo>
                  <a:lnTo>
                    <a:pt x="106" y="78"/>
                  </a:lnTo>
                  <a:lnTo>
                    <a:pt x="96" y="82"/>
                  </a:lnTo>
                  <a:lnTo>
                    <a:pt x="82" y="88"/>
                  </a:lnTo>
                  <a:lnTo>
                    <a:pt x="70" y="90"/>
                  </a:lnTo>
                  <a:lnTo>
                    <a:pt x="66" y="90"/>
                  </a:lnTo>
                  <a:lnTo>
                    <a:pt x="62" y="94"/>
                  </a:lnTo>
                  <a:lnTo>
                    <a:pt x="60" y="96"/>
                  </a:lnTo>
                  <a:lnTo>
                    <a:pt x="60" y="102"/>
                  </a:lnTo>
                  <a:lnTo>
                    <a:pt x="58" y="102"/>
                  </a:lnTo>
                  <a:lnTo>
                    <a:pt x="58" y="104"/>
                  </a:lnTo>
                  <a:lnTo>
                    <a:pt x="60" y="106"/>
                  </a:lnTo>
                  <a:lnTo>
                    <a:pt x="64" y="106"/>
                  </a:lnTo>
                  <a:lnTo>
                    <a:pt x="66" y="106"/>
                  </a:lnTo>
                  <a:lnTo>
                    <a:pt x="72" y="104"/>
                  </a:lnTo>
                  <a:lnTo>
                    <a:pt x="74" y="104"/>
                  </a:lnTo>
                  <a:lnTo>
                    <a:pt x="76" y="104"/>
                  </a:lnTo>
                  <a:lnTo>
                    <a:pt x="78" y="106"/>
                  </a:lnTo>
                  <a:lnTo>
                    <a:pt x="84" y="108"/>
                  </a:lnTo>
                  <a:lnTo>
                    <a:pt x="90" y="106"/>
                  </a:lnTo>
                  <a:lnTo>
                    <a:pt x="102" y="104"/>
                  </a:lnTo>
                  <a:lnTo>
                    <a:pt x="98" y="108"/>
                  </a:lnTo>
                  <a:lnTo>
                    <a:pt x="102" y="108"/>
                  </a:lnTo>
                  <a:lnTo>
                    <a:pt x="100" y="110"/>
                  </a:lnTo>
                  <a:lnTo>
                    <a:pt x="98" y="116"/>
                  </a:lnTo>
                  <a:lnTo>
                    <a:pt x="100" y="118"/>
                  </a:lnTo>
                  <a:lnTo>
                    <a:pt x="100" y="120"/>
                  </a:lnTo>
                  <a:lnTo>
                    <a:pt x="100" y="122"/>
                  </a:lnTo>
                  <a:lnTo>
                    <a:pt x="96" y="126"/>
                  </a:lnTo>
                  <a:lnTo>
                    <a:pt x="90" y="130"/>
                  </a:lnTo>
                  <a:lnTo>
                    <a:pt x="84" y="134"/>
                  </a:lnTo>
                  <a:lnTo>
                    <a:pt x="78" y="136"/>
                  </a:lnTo>
                  <a:lnTo>
                    <a:pt x="68" y="134"/>
                  </a:lnTo>
                  <a:lnTo>
                    <a:pt x="62" y="134"/>
                  </a:lnTo>
                  <a:lnTo>
                    <a:pt x="56" y="134"/>
                  </a:lnTo>
                  <a:lnTo>
                    <a:pt x="46" y="140"/>
                  </a:lnTo>
                  <a:lnTo>
                    <a:pt x="44" y="140"/>
                  </a:lnTo>
                  <a:lnTo>
                    <a:pt x="42" y="138"/>
                  </a:lnTo>
                  <a:lnTo>
                    <a:pt x="36" y="138"/>
                  </a:lnTo>
                  <a:lnTo>
                    <a:pt x="6" y="142"/>
                  </a:lnTo>
                  <a:lnTo>
                    <a:pt x="4" y="144"/>
                  </a:lnTo>
                  <a:lnTo>
                    <a:pt x="0" y="148"/>
                  </a:lnTo>
                  <a:lnTo>
                    <a:pt x="2" y="154"/>
                  </a:lnTo>
                  <a:lnTo>
                    <a:pt x="4" y="158"/>
                  </a:lnTo>
                  <a:lnTo>
                    <a:pt x="6" y="160"/>
                  </a:lnTo>
                  <a:lnTo>
                    <a:pt x="10" y="160"/>
                  </a:lnTo>
                  <a:lnTo>
                    <a:pt x="16" y="162"/>
                  </a:lnTo>
                  <a:lnTo>
                    <a:pt x="20" y="168"/>
                  </a:lnTo>
                  <a:lnTo>
                    <a:pt x="28" y="170"/>
                  </a:lnTo>
                  <a:lnTo>
                    <a:pt x="36" y="170"/>
                  </a:lnTo>
                  <a:lnTo>
                    <a:pt x="38" y="162"/>
                  </a:lnTo>
                  <a:lnTo>
                    <a:pt x="42" y="170"/>
                  </a:lnTo>
                  <a:lnTo>
                    <a:pt x="52" y="172"/>
                  </a:lnTo>
                  <a:lnTo>
                    <a:pt x="60" y="170"/>
                  </a:lnTo>
                  <a:lnTo>
                    <a:pt x="78" y="168"/>
                  </a:lnTo>
                  <a:lnTo>
                    <a:pt x="78" y="176"/>
                  </a:lnTo>
                  <a:lnTo>
                    <a:pt x="54" y="174"/>
                  </a:lnTo>
                  <a:lnTo>
                    <a:pt x="44" y="176"/>
                  </a:lnTo>
                  <a:lnTo>
                    <a:pt x="32" y="178"/>
                  </a:lnTo>
                  <a:lnTo>
                    <a:pt x="30" y="182"/>
                  </a:lnTo>
                  <a:lnTo>
                    <a:pt x="32" y="182"/>
                  </a:lnTo>
                  <a:lnTo>
                    <a:pt x="34" y="184"/>
                  </a:lnTo>
                  <a:lnTo>
                    <a:pt x="32" y="184"/>
                  </a:lnTo>
                  <a:lnTo>
                    <a:pt x="28" y="184"/>
                  </a:lnTo>
                  <a:lnTo>
                    <a:pt x="24" y="182"/>
                  </a:lnTo>
                  <a:lnTo>
                    <a:pt x="20" y="180"/>
                  </a:lnTo>
                  <a:lnTo>
                    <a:pt x="16" y="180"/>
                  </a:lnTo>
                  <a:lnTo>
                    <a:pt x="14" y="180"/>
                  </a:lnTo>
                  <a:lnTo>
                    <a:pt x="8" y="182"/>
                  </a:lnTo>
                  <a:lnTo>
                    <a:pt x="10" y="184"/>
                  </a:lnTo>
                  <a:lnTo>
                    <a:pt x="12" y="190"/>
                  </a:lnTo>
                  <a:lnTo>
                    <a:pt x="12" y="192"/>
                  </a:lnTo>
                  <a:lnTo>
                    <a:pt x="18" y="192"/>
                  </a:lnTo>
                  <a:lnTo>
                    <a:pt x="24" y="192"/>
                  </a:lnTo>
                  <a:lnTo>
                    <a:pt x="30" y="196"/>
                  </a:lnTo>
                  <a:lnTo>
                    <a:pt x="28" y="198"/>
                  </a:lnTo>
                  <a:lnTo>
                    <a:pt x="26" y="198"/>
                  </a:lnTo>
                  <a:lnTo>
                    <a:pt x="32" y="204"/>
                  </a:lnTo>
                  <a:lnTo>
                    <a:pt x="36" y="206"/>
                  </a:lnTo>
                  <a:lnTo>
                    <a:pt x="42" y="208"/>
                  </a:lnTo>
                  <a:lnTo>
                    <a:pt x="52" y="210"/>
                  </a:lnTo>
                  <a:lnTo>
                    <a:pt x="54" y="208"/>
                  </a:lnTo>
                  <a:lnTo>
                    <a:pt x="54" y="204"/>
                  </a:lnTo>
                  <a:lnTo>
                    <a:pt x="54" y="200"/>
                  </a:lnTo>
                  <a:lnTo>
                    <a:pt x="64" y="204"/>
                  </a:lnTo>
                  <a:lnTo>
                    <a:pt x="64" y="202"/>
                  </a:lnTo>
                  <a:lnTo>
                    <a:pt x="68" y="200"/>
                  </a:lnTo>
                  <a:lnTo>
                    <a:pt x="72" y="200"/>
                  </a:lnTo>
                  <a:lnTo>
                    <a:pt x="78" y="200"/>
                  </a:lnTo>
                  <a:lnTo>
                    <a:pt x="78" y="202"/>
                  </a:lnTo>
                  <a:lnTo>
                    <a:pt x="80" y="204"/>
                  </a:lnTo>
                  <a:lnTo>
                    <a:pt x="80" y="206"/>
                  </a:lnTo>
                  <a:lnTo>
                    <a:pt x="84" y="206"/>
                  </a:lnTo>
                  <a:lnTo>
                    <a:pt x="86" y="204"/>
                  </a:lnTo>
                  <a:lnTo>
                    <a:pt x="86" y="200"/>
                  </a:lnTo>
                  <a:lnTo>
                    <a:pt x="96" y="202"/>
                  </a:lnTo>
                  <a:lnTo>
                    <a:pt x="100" y="202"/>
                  </a:lnTo>
                  <a:lnTo>
                    <a:pt x="106" y="200"/>
                  </a:lnTo>
                  <a:lnTo>
                    <a:pt x="110" y="196"/>
                  </a:lnTo>
                  <a:lnTo>
                    <a:pt x="112" y="196"/>
                  </a:lnTo>
                  <a:lnTo>
                    <a:pt x="112" y="198"/>
                  </a:lnTo>
                  <a:lnTo>
                    <a:pt x="114" y="202"/>
                  </a:lnTo>
                  <a:lnTo>
                    <a:pt x="122" y="198"/>
                  </a:lnTo>
                  <a:lnTo>
                    <a:pt x="148" y="204"/>
                  </a:lnTo>
                  <a:lnTo>
                    <a:pt x="152" y="210"/>
                  </a:lnTo>
                  <a:lnTo>
                    <a:pt x="156" y="214"/>
                  </a:lnTo>
                  <a:lnTo>
                    <a:pt x="162" y="214"/>
                  </a:lnTo>
                  <a:lnTo>
                    <a:pt x="166" y="214"/>
                  </a:lnTo>
                  <a:lnTo>
                    <a:pt x="170" y="214"/>
                  </a:lnTo>
                  <a:lnTo>
                    <a:pt x="170" y="216"/>
                  </a:lnTo>
                  <a:lnTo>
                    <a:pt x="172" y="220"/>
                  </a:lnTo>
                  <a:lnTo>
                    <a:pt x="172" y="226"/>
                  </a:lnTo>
                  <a:lnTo>
                    <a:pt x="176" y="226"/>
                  </a:lnTo>
                  <a:lnTo>
                    <a:pt x="180" y="228"/>
                  </a:lnTo>
                  <a:lnTo>
                    <a:pt x="186" y="234"/>
                  </a:lnTo>
                  <a:lnTo>
                    <a:pt x="190" y="240"/>
                  </a:lnTo>
                  <a:lnTo>
                    <a:pt x="198" y="240"/>
                  </a:lnTo>
                  <a:lnTo>
                    <a:pt x="200" y="242"/>
                  </a:lnTo>
                  <a:lnTo>
                    <a:pt x="200" y="244"/>
                  </a:lnTo>
                  <a:lnTo>
                    <a:pt x="198" y="244"/>
                  </a:lnTo>
                  <a:lnTo>
                    <a:pt x="198" y="246"/>
                  </a:lnTo>
                  <a:lnTo>
                    <a:pt x="198" y="248"/>
                  </a:lnTo>
                  <a:lnTo>
                    <a:pt x="196" y="250"/>
                  </a:lnTo>
                  <a:lnTo>
                    <a:pt x="188" y="254"/>
                  </a:lnTo>
                  <a:lnTo>
                    <a:pt x="194" y="254"/>
                  </a:lnTo>
                  <a:lnTo>
                    <a:pt x="200" y="252"/>
                  </a:lnTo>
                  <a:lnTo>
                    <a:pt x="202" y="258"/>
                  </a:lnTo>
                  <a:lnTo>
                    <a:pt x="204" y="262"/>
                  </a:lnTo>
                  <a:lnTo>
                    <a:pt x="208" y="262"/>
                  </a:lnTo>
                  <a:lnTo>
                    <a:pt x="208" y="264"/>
                  </a:lnTo>
                  <a:lnTo>
                    <a:pt x="206" y="266"/>
                  </a:lnTo>
                  <a:lnTo>
                    <a:pt x="206" y="268"/>
                  </a:lnTo>
                  <a:lnTo>
                    <a:pt x="212" y="272"/>
                  </a:lnTo>
                  <a:lnTo>
                    <a:pt x="212" y="276"/>
                  </a:lnTo>
                  <a:lnTo>
                    <a:pt x="212" y="280"/>
                  </a:lnTo>
                  <a:lnTo>
                    <a:pt x="218" y="280"/>
                  </a:lnTo>
                  <a:lnTo>
                    <a:pt x="218" y="284"/>
                  </a:lnTo>
                  <a:lnTo>
                    <a:pt x="218" y="290"/>
                  </a:lnTo>
                  <a:lnTo>
                    <a:pt x="208" y="292"/>
                  </a:lnTo>
                  <a:lnTo>
                    <a:pt x="208" y="290"/>
                  </a:lnTo>
                  <a:lnTo>
                    <a:pt x="210" y="292"/>
                  </a:lnTo>
                  <a:lnTo>
                    <a:pt x="210" y="296"/>
                  </a:lnTo>
                  <a:lnTo>
                    <a:pt x="206" y="300"/>
                  </a:lnTo>
                  <a:lnTo>
                    <a:pt x="204" y="302"/>
                  </a:lnTo>
                  <a:lnTo>
                    <a:pt x="206" y="304"/>
                  </a:lnTo>
                  <a:lnTo>
                    <a:pt x="210" y="306"/>
                  </a:lnTo>
                  <a:lnTo>
                    <a:pt x="204" y="310"/>
                  </a:lnTo>
                  <a:lnTo>
                    <a:pt x="202" y="312"/>
                  </a:lnTo>
                  <a:lnTo>
                    <a:pt x="204" y="314"/>
                  </a:lnTo>
                  <a:lnTo>
                    <a:pt x="206" y="314"/>
                  </a:lnTo>
                  <a:lnTo>
                    <a:pt x="220" y="316"/>
                  </a:lnTo>
                  <a:lnTo>
                    <a:pt x="222" y="310"/>
                  </a:lnTo>
                  <a:lnTo>
                    <a:pt x="222" y="304"/>
                  </a:lnTo>
                  <a:lnTo>
                    <a:pt x="226" y="306"/>
                  </a:lnTo>
                  <a:lnTo>
                    <a:pt x="226" y="310"/>
                  </a:lnTo>
                  <a:lnTo>
                    <a:pt x="236" y="310"/>
                  </a:lnTo>
                  <a:lnTo>
                    <a:pt x="248" y="312"/>
                  </a:lnTo>
                  <a:lnTo>
                    <a:pt x="246" y="314"/>
                  </a:lnTo>
                  <a:lnTo>
                    <a:pt x="246" y="316"/>
                  </a:lnTo>
                  <a:lnTo>
                    <a:pt x="246" y="318"/>
                  </a:lnTo>
                  <a:lnTo>
                    <a:pt x="248" y="318"/>
                  </a:lnTo>
                  <a:lnTo>
                    <a:pt x="252" y="318"/>
                  </a:lnTo>
                  <a:lnTo>
                    <a:pt x="258" y="316"/>
                  </a:lnTo>
                  <a:lnTo>
                    <a:pt x="256" y="318"/>
                  </a:lnTo>
                  <a:lnTo>
                    <a:pt x="254" y="320"/>
                  </a:lnTo>
                  <a:lnTo>
                    <a:pt x="268" y="322"/>
                  </a:lnTo>
                  <a:lnTo>
                    <a:pt x="266" y="324"/>
                  </a:lnTo>
                  <a:lnTo>
                    <a:pt x="262" y="326"/>
                  </a:lnTo>
                  <a:lnTo>
                    <a:pt x="264" y="328"/>
                  </a:lnTo>
                  <a:lnTo>
                    <a:pt x="268" y="328"/>
                  </a:lnTo>
                  <a:lnTo>
                    <a:pt x="262" y="330"/>
                  </a:lnTo>
                  <a:lnTo>
                    <a:pt x="260" y="334"/>
                  </a:lnTo>
                  <a:lnTo>
                    <a:pt x="268" y="334"/>
                  </a:lnTo>
                  <a:lnTo>
                    <a:pt x="268" y="336"/>
                  </a:lnTo>
                  <a:lnTo>
                    <a:pt x="262" y="336"/>
                  </a:lnTo>
                  <a:lnTo>
                    <a:pt x="262" y="340"/>
                  </a:lnTo>
                  <a:lnTo>
                    <a:pt x="268" y="344"/>
                  </a:lnTo>
                  <a:lnTo>
                    <a:pt x="256" y="342"/>
                  </a:lnTo>
                  <a:lnTo>
                    <a:pt x="250" y="338"/>
                  </a:lnTo>
                  <a:lnTo>
                    <a:pt x="246" y="334"/>
                  </a:lnTo>
                  <a:lnTo>
                    <a:pt x="238" y="332"/>
                  </a:lnTo>
                  <a:lnTo>
                    <a:pt x="230" y="332"/>
                  </a:lnTo>
                  <a:lnTo>
                    <a:pt x="216" y="334"/>
                  </a:lnTo>
                  <a:lnTo>
                    <a:pt x="216" y="336"/>
                  </a:lnTo>
                  <a:lnTo>
                    <a:pt x="218" y="340"/>
                  </a:lnTo>
                  <a:lnTo>
                    <a:pt x="220" y="340"/>
                  </a:lnTo>
                  <a:lnTo>
                    <a:pt x="222" y="340"/>
                  </a:lnTo>
                  <a:lnTo>
                    <a:pt x="224" y="340"/>
                  </a:lnTo>
                  <a:lnTo>
                    <a:pt x="226" y="342"/>
                  </a:lnTo>
                  <a:lnTo>
                    <a:pt x="228" y="346"/>
                  </a:lnTo>
                  <a:lnTo>
                    <a:pt x="216" y="344"/>
                  </a:lnTo>
                  <a:lnTo>
                    <a:pt x="214" y="352"/>
                  </a:lnTo>
                  <a:lnTo>
                    <a:pt x="212" y="358"/>
                  </a:lnTo>
                  <a:lnTo>
                    <a:pt x="208" y="364"/>
                  </a:lnTo>
                  <a:lnTo>
                    <a:pt x="208" y="366"/>
                  </a:lnTo>
                  <a:lnTo>
                    <a:pt x="212" y="366"/>
                  </a:lnTo>
                  <a:lnTo>
                    <a:pt x="226" y="368"/>
                  </a:lnTo>
                  <a:lnTo>
                    <a:pt x="226" y="372"/>
                  </a:lnTo>
                  <a:lnTo>
                    <a:pt x="216" y="372"/>
                  </a:lnTo>
                  <a:lnTo>
                    <a:pt x="220" y="378"/>
                  </a:lnTo>
                  <a:lnTo>
                    <a:pt x="226" y="378"/>
                  </a:lnTo>
                  <a:lnTo>
                    <a:pt x="232" y="376"/>
                  </a:lnTo>
                  <a:lnTo>
                    <a:pt x="242" y="372"/>
                  </a:lnTo>
                  <a:lnTo>
                    <a:pt x="246" y="370"/>
                  </a:lnTo>
                  <a:lnTo>
                    <a:pt x="250" y="370"/>
                  </a:lnTo>
                  <a:lnTo>
                    <a:pt x="250" y="366"/>
                  </a:lnTo>
                  <a:lnTo>
                    <a:pt x="250" y="362"/>
                  </a:lnTo>
                  <a:lnTo>
                    <a:pt x="240" y="354"/>
                  </a:lnTo>
                  <a:lnTo>
                    <a:pt x="230" y="346"/>
                  </a:lnTo>
                  <a:lnTo>
                    <a:pt x="230" y="344"/>
                  </a:lnTo>
                  <a:lnTo>
                    <a:pt x="236" y="344"/>
                  </a:lnTo>
                  <a:lnTo>
                    <a:pt x="240" y="344"/>
                  </a:lnTo>
                  <a:lnTo>
                    <a:pt x="242" y="348"/>
                  </a:lnTo>
                  <a:lnTo>
                    <a:pt x="246" y="352"/>
                  </a:lnTo>
                  <a:lnTo>
                    <a:pt x="252" y="352"/>
                  </a:lnTo>
                  <a:lnTo>
                    <a:pt x="256" y="350"/>
                  </a:lnTo>
                  <a:lnTo>
                    <a:pt x="258" y="352"/>
                  </a:lnTo>
                  <a:lnTo>
                    <a:pt x="260" y="354"/>
                  </a:lnTo>
                  <a:lnTo>
                    <a:pt x="264" y="354"/>
                  </a:lnTo>
                  <a:lnTo>
                    <a:pt x="268" y="352"/>
                  </a:lnTo>
                  <a:lnTo>
                    <a:pt x="266" y="370"/>
                  </a:lnTo>
                  <a:lnTo>
                    <a:pt x="270" y="370"/>
                  </a:lnTo>
                  <a:lnTo>
                    <a:pt x="272" y="370"/>
                  </a:lnTo>
                  <a:lnTo>
                    <a:pt x="272" y="374"/>
                  </a:lnTo>
                  <a:lnTo>
                    <a:pt x="272" y="378"/>
                  </a:lnTo>
                  <a:lnTo>
                    <a:pt x="272" y="380"/>
                  </a:lnTo>
                  <a:lnTo>
                    <a:pt x="270" y="382"/>
                  </a:lnTo>
                  <a:lnTo>
                    <a:pt x="268" y="384"/>
                  </a:lnTo>
                  <a:lnTo>
                    <a:pt x="266" y="380"/>
                  </a:lnTo>
                  <a:lnTo>
                    <a:pt x="264" y="378"/>
                  </a:lnTo>
                  <a:lnTo>
                    <a:pt x="264" y="382"/>
                  </a:lnTo>
                  <a:lnTo>
                    <a:pt x="266" y="394"/>
                  </a:lnTo>
                  <a:lnTo>
                    <a:pt x="252" y="392"/>
                  </a:lnTo>
                  <a:lnTo>
                    <a:pt x="250" y="396"/>
                  </a:lnTo>
                  <a:lnTo>
                    <a:pt x="248" y="398"/>
                  </a:lnTo>
                  <a:lnTo>
                    <a:pt x="242" y="400"/>
                  </a:lnTo>
                  <a:lnTo>
                    <a:pt x="250" y="402"/>
                  </a:lnTo>
                  <a:lnTo>
                    <a:pt x="256" y="402"/>
                  </a:lnTo>
                  <a:lnTo>
                    <a:pt x="260" y="400"/>
                  </a:lnTo>
                  <a:lnTo>
                    <a:pt x="268" y="396"/>
                  </a:lnTo>
                  <a:lnTo>
                    <a:pt x="268" y="404"/>
                  </a:lnTo>
                  <a:lnTo>
                    <a:pt x="250" y="406"/>
                  </a:lnTo>
                  <a:lnTo>
                    <a:pt x="246" y="404"/>
                  </a:lnTo>
                  <a:lnTo>
                    <a:pt x="244" y="402"/>
                  </a:lnTo>
                  <a:lnTo>
                    <a:pt x="240" y="402"/>
                  </a:lnTo>
                  <a:lnTo>
                    <a:pt x="242" y="406"/>
                  </a:lnTo>
                  <a:lnTo>
                    <a:pt x="230" y="414"/>
                  </a:lnTo>
                  <a:lnTo>
                    <a:pt x="230" y="420"/>
                  </a:lnTo>
                  <a:lnTo>
                    <a:pt x="234" y="420"/>
                  </a:lnTo>
                  <a:lnTo>
                    <a:pt x="236" y="420"/>
                  </a:lnTo>
                  <a:lnTo>
                    <a:pt x="236" y="422"/>
                  </a:lnTo>
                  <a:lnTo>
                    <a:pt x="230" y="426"/>
                  </a:lnTo>
                  <a:lnTo>
                    <a:pt x="234" y="434"/>
                  </a:lnTo>
                  <a:lnTo>
                    <a:pt x="238" y="434"/>
                  </a:lnTo>
                  <a:lnTo>
                    <a:pt x="238" y="436"/>
                  </a:lnTo>
                  <a:lnTo>
                    <a:pt x="238" y="440"/>
                  </a:lnTo>
                  <a:lnTo>
                    <a:pt x="234" y="444"/>
                  </a:lnTo>
                  <a:lnTo>
                    <a:pt x="238" y="446"/>
                  </a:lnTo>
                  <a:lnTo>
                    <a:pt x="240" y="446"/>
                  </a:lnTo>
                  <a:lnTo>
                    <a:pt x="238" y="446"/>
                  </a:lnTo>
                  <a:lnTo>
                    <a:pt x="232" y="446"/>
                  </a:lnTo>
                  <a:lnTo>
                    <a:pt x="230" y="450"/>
                  </a:lnTo>
                  <a:lnTo>
                    <a:pt x="240" y="452"/>
                  </a:lnTo>
                  <a:lnTo>
                    <a:pt x="238" y="456"/>
                  </a:lnTo>
                  <a:lnTo>
                    <a:pt x="236" y="456"/>
                  </a:lnTo>
                  <a:lnTo>
                    <a:pt x="236" y="458"/>
                  </a:lnTo>
                  <a:lnTo>
                    <a:pt x="242" y="458"/>
                  </a:lnTo>
                  <a:lnTo>
                    <a:pt x="248" y="458"/>
                  </a:lnTo>
                  <a:lnTo>
                    <a:pt x="248" y="464"/>
                  </a:lnTo>
                  <a:lnTo>
                    <a:pt x="248" y="468"/>
                  </a:lnTo>
                  <a:lnTo>
                    <a:pt x="254" y="478"/>
                  </a:lnTo>
                  <a:lnTo>
                    <a:pt x="252" y="478"/>
                  </a:lnTo>
                  <a:lnTo>
                    <a:pt x="252" y="480"/>
                  </a:lnTo>
                  <a:lnTo>
                    <a:pt x="252" y="486"/>
                  </a:lnTo>
                  <a:lnTo>
                    <a:pt x="260" y="480"/>
                  </a:lnTo>
                  <a:lnTo>
                    <a:pt x="270" y="476"/>
                  </a:lnTo>
                  <a:lnTo>
                    <a:pt x="270" y="478"/>
                  </a:lnTo>
                  <a:lnTo>
                    <a:pt x="270" y="482"/>
                  </a:lnTo>
                  <a:lnTo>
                    <a:pt x="268" y="482"/>
                  </a:lnTo>
                  <a:lnTo>
                    <a:pt x="268" y="488"/>
                  </a:lnTo>
                  <a:lnTo>
                    <a:pt x="260" y="488"/>
                  </a:lnTo>
                  <a:lnTo>
                    <a:pt x="256" y="488"/>
                  </a:lnTo>
                  <a:lnTo>
                    <a:pt x="262" y="490"/>
                  </a:lnTo>
                  <a:lnTo>
                    <a:pt x="260" y="492"/>
                  </a:lnTo>
                  <a:lnTo>
                    <a:pt x="254" y="492"/>
                  </a:lnTo>
                  <a:lnTo>
                    <a:pt x="256" y="496"/>
                  </a:lnTo>
                  <a:lnTo>
                    <a:pt x="258" y="498"/>
                  </a:lnTo>
                  <a:lnTo>
                    <a:pt x="258" y="502"/>
                  </a:lnTo>
                  <a:lnTo>
                    <a:pt x="266" y="502"/>
                  </a:lnTo>
                  <a:lnTo>
                    <a:pt x="266" y="504"/>
                  </a:lnTo>
                  <a:lnTo>
                    <a:pt x="264" y="506"/>
                  </a:lnTo>
                  <a:lnTo>
                    <a:pt x="264" y="508"/>
                  </a:lnTo>
                  <a:lnTo>
                    <a:pt x="264" y="510"/>
                  </a:lnTo>
                  <a:lnTo>
                    <a:pt x="268" y="516"/>
                  </a:lnTo>
                  <a:lnTo>
                    <a:pt x="268" y="512"/>
                  </a:lnTo>
                  <a:lnTo>
                    <a:pt x="270" y="512"/>
                  </a:lnTo>
                  <a:lnTo>
                    <a:pt x="272" y="512"/>
                  </a:lnTo>
                  <a:lnTo>
                    <a:pt x="274" y="514"/>
                  </a:lnTo>
                  <a:lnTo>
                    <a:pt x="272" y="516"/>
                  </a:lnTo>
                  <a:lnTo>
                    <a:pt x="270" y="518"/>
                  </a:lnTo>
                  <a:lnTo>
                    <a:pt x="272" y="522"/>
                  </a:lnTo>
                  <a:lnTo>
                    <a:pt x="278" y="520"/>
                  </a:lnTo>
                  <a:lnTo>
                    <a:pt x="278" y="524"/>
                  </a:lnTo>
                  <a:lnTo>
                    <a:pt x="278" y="530"/>
                  </a:lnTo>
                  <a:lnTo>
                    <a:pt x="284" y="526"/>
                  </a:lnTo>
                  <a:lnTo>
                    <a:pt x="286" y="524"/>
                  </a:lnTo>
                  <a:lnTo>
                    <a:pt x="290" y="524"/>
                  </a:lnTo>
                  <a:lnTo>
                    <a:pt x="288" y="532"/>
                  </a:lnTo>
                  <a:lnTo>
                    <a:pt x="290" y="532"/>
                  </a:lnTo>
                  <a:lnTo>
                    <a:pt x="294" y="532"/>
                  </a:lnTo>
                  <a:lnTo>
                    <a:pt x="294" y="542"/>
                  </a:lnTo>
                  <a:lnTo>
                    <a:pt x="296" y="544"/>
                  </a:lnTo>
                  <a:lnTo>
                    <a:pt x="298" y="542"/>
                  </a:lnTo>
                  <a:lnTo>
                    <a:pt x="302" y="540"/>
                  </a:lnTo>
                  <a:lnTo>
                    <a:pt x="300" y="542"/>
                  </a:lnTo>
                  <a:lnTo>
                    <a:pt x="300" y="544"/>
                  </a:lnTo>
                  <a:lnTo>
                    <a:pt x="298" y="544"/>
                  </a:lnTo>
                  <a:lnTo>
                    <a:pt x="298" y="546"/>
                  </a:lnTo>
                  <a:lnTo>
                    <a:pt x="302" y="546"/>
                  </a:lnTo>
                  <a:lnTo>
                    <a:pt x="300" y="550"/>
                  </a:lnTo>
                  <a:lnTo>
                    <a:pt x="302" y="552"/>
                  </a:lnTo>
                  <a:lnTo>
                    <a:pt x="302" y="554"/>
                  </a:lnTo>
                  <a:lnTo>
                    <a:pt x="304" y="558"/>
                  </a:lnTo>
                  <a:lnTo>
                    <a:pt x="316" y="554"/>
                  </a:lnTo>
                  <a:lnTo>
                    <a:pt x="322" y="550"/>
                  </a:lnTo>
                  <a:lnTo>
                    <a:pt x="326" y="544"/>
                  </a:lnTo>
                  <a:lnTo>
                    <a:pt x="326" y="554"/>
                  </a:lnTo>
                  <a:lnTo>
                    <a:pt x="328" y="558"/>
                  </a:lnTo>
                  <a:lnTo>
                    <a:pt x="328" y="560"/>
                  </a:lnTo>
                  <a:lnTo>
                    <a:pt x="336" y="560"/>
                  </a:lnTo>
                  <a:lnTo>
                    <a:pt x="346" y="558"/>
                  </a:lnTo>
                  <a:lnTo>
                    <a:pt x="340" y="568"/>
                  </a:lnTo>
                  <a:lnTo>
                    <a:pt x="348" y="562"/>
                  </a:lnTo>
                  <a:lnTo>
                    <a:pt x="346" y="564"/>
                  </a:lnTo>
                  <a:lnTo>
                    <a:pt x="344" y="568"/>
                  </a:lnTo>
                  <a:lnTo>
                    <a:pt x="346" y="568"/>
                  </a:lnTo>
                  <a:lnTo>
                    <a:pt x="350" y="570"/>
                  </a:lnTo>
                  <a:lnTo>
                    <a:pt x="350" y="566"/>
                  </a:lnTo>
                  <a:lnTo>
                    <a:pt x="354" y="564"/>
                  </a:lnTo>
                  <a:lnTo>
                    <a:pt x="354" y="568"/>
                  </a:lnTo>
                  <a:lnTo>
                    <a:pt x="354" y="572"/>
                  </a:lnTo>
                  <a:lnTo>
                    <a:pt x="354" y="574"/>
                  </a:lnTo>
                  <a:lnTo>
                    <a:pt x="356" y="574"/>
                  </a:lnTo>
                  <a:lnTo>
                    <a:pt x="364" y="574"/>
                  </a:lnTo>
                  <a:lnTo>
                    <a:pt x="364" y="572"/>
                  </a:lnTo>
                  <a:lnTo>
                    <a:pt x="362" y="570"/>
                  </a:lnTo>
                  <a:lnTo>
                    <a:pt x="370" y="566"/>
                  </a:lnTo>
                  <a:lnTo>
                    <a:pt x="368" y="566"/>
                  </a:lnTo>
                  <a:lnTo>
                    <a:pt x="364" y="564"/>
                  </a:lnTo>
                  <a:lnTo>
                    <a:pt x="366" y="564"/>
                  </a:lnTo>
                  <a:lnTo>
                    <a:pt x="366" y="562"/>
                  </a:lnTo>
                  <a:lnTo>
                    <a:pt x="364" y="560"/>
                  </a:lnTo>
                  <a:lnTo>
                    <a:pt x="360" y="560"/>
                  </a:lnTo>
                  <a:lnTo>
                    <a:pt x="358" y="558"/>
                  </a:lnTo>
                  <a:lnTo>
                    <a:pt x="360" y="556"/>
                  </a:lnTo>
                  <a:lnTo>
                    <a:pt x="364" y="556"/>
                  </a:lnTo>
                  <a:lnTo>
                    <a:pt x="364" y="554"/>
                  </a:lnTo>
                  <a:lnTo>
                    <a:pt x="366" y="552"/>
                  </a:lnTo>
                  <a:lnTo>
                    <a:pt x="366" y="550"/>
                  </a:lnTo>
                  <a:lnTo>
                    <a:pt x="364" y="546"/>
                  </a:lnTo>
                  <a:lnTo>
                    <a:pt x="370" y="542"/>
                  </a:lnTo>
                  <a:lnTo>
                    <a:pt x="370" y="540"/>
                  </a:lnTo>
                  <a:lnTo>
                    <a:pt x="368" y="538"/>
                  </a:lnTo>
                  <a:lnTo>
                    <a:pt x="368" y="536"/>
                  </a:lnTo>
                  <a:lnTo>
                    <a:pt x="374" y="532"/>
                  </a:lnTo>
                  <a:lnTo>
                    <a:pt x="374" y="528"/>
                  </a:lnTo>
                  <a:lnTo>
                    <a:pt x="372" y="522"/>
                  </a:lnTo>
                  <a:lnTo>
                    <a:pt x="378" y="520"/>
                  </a:lnTo>
                  <a:lnTo>
                    <a:pt x="380" y="518"/>
                  </a:lnTo>
                  <a:lnTo>
                    <a:pt x="378" y="516"/>
                  </a:lnTo>
                  <a:lnTo>
                    <a:pt x="374" y="516"/>
                  </a:lnTo>
                  <a:lnTo>
                    <a:pt x="376" y="514"/>
                  </a:lnTo>
                  <a:lnTo>
                    <a:pt x="376" y="510"/>
                  </a:lnTo>
                  <a:lnTo>
                    <a:pt x="380" y="510"/>
                  </a:lnTo>
                  <a:lnTo>
                    <a:pt x="382" y="512"/>
                  </a:lnTo>
                  <a:lnTo>
                    <a:pt x="386" y="508"/>
                  </a:lnTo>
                  <a:lnTo>
                    <a:pt x="386" y="504"/>
                  </a:lnTo>
                  <a:lnTo>
                    <a:pt x="386" y="500"/>
                  </a:lnTo>
                  <a:lnTo>
                    <a:pt x="392" y="500"/>
                  </a:lnTo>
                  <a:lnTo>
                    <a:pt x="392" y="498"/>
                  </a:lnTo>
                  <a:lnTo>
                    <a:pt x="390" y="496"/>
                  </a:lnTo>
                  <a:lnTo>
                    <a:pt x="390" y="494"/>
                  </a:lnTo>
                  <a:lnTo>
                    <a:pt x="390" y="490"/>
                  </a:lnTo>
                  <a:lnTo>
                    <a:pt x="392" y="488"/>
                  </a:lnTo>
                  <a:lnTo>
                    <a:pt x="394" y="486"/>
                  </a:lnTo>
                  <a:lnTo>
                    <a:pt x="386" y="486"/>
                  </a:lnTo>
                  <a:lnTo>
                    <a:pt x="384" y="482"/>
                  </a:lnTo>
                  <a:lnTo>
                    <a:pt x="396" y="484"/>
                  </a:lnTo>
                  <a:lnTo>
                    <a:pt x="396" y="474"/>
                  </a:lnTo>
                  <a:lnTo>
                    <a:pt x="392" y="464"/>
                  </a:lnTo>
                  <a:lnTo>
                    <a:pt x="396" y="464"/>
                  </a:lnTo>
                  <a:lnTo>
                    <a:pt x="400" y="464"/>
                  </a:lnTo>
                  <a:lnTo>
                    <a:pt x="400" y="460"/>
                  </a:lnTo>
                  <a:lnTo>
                    <a:pt x="404" y="458"/>
                  </a:lnTo>
                  <a:lnTo>
                    <a:pt x="402" y="456"/>
                  </a:lnTo>
                  <a:lnTo>
                    <a:pt x="402" y="454"/>
                  </a:lnTo>
                  <a:lnTo>
                    <a:pt x="418" y="454"/>
                  </a:lnTo>
                  <a:lnTo>
                    <a:pt x="426" y="452"/>
                  </a:lnTo>
                  <a:lnTo>
                    <a:pt x="432" y="446"/>
                  </a:lnTo>
                  <a:lnTo>
                    <a:pt x="432" y="452"/>
                  </a:lnTo>
                  <a:lnTo>
                    <a:pt x="434" y="454"/>
                  </a:lnTo>
                  <a:lnTo>
                    <a:pt x="438" y="456"/>
                  </a:lnTo>
                  <a:lnTo>
                    <a:pt x="444" y="448"/>
                  </a:lnTo>
                  <a:lnTo>
                    <a:pt x="446" y="448"/>
                  </a:lnTo>
                  <a:lnTo>
                    <a:pt x="450" y="446"/>
                  </a:lnTo>
                  <a:lnTo>
                    <a:pt x="450" y="448"/>
                  </a:lnTo>
                  <a:lnTo>
                    <a:pt x="450" y="450"/>
                  </a:lnTo>
                  <a:lnTo>
                    <a:pt x="454" y="450"/>
                  </a:lnTo>
                  <a:lnTo>
                    <a:pt x="458" y="440"/>
                  </a:lnTo>
                  <a:lnTo>
                    <a:pt x="462" y="432"/>
                  </a:lnTo>
                  <a:lnTo>
                    <a:pt x="466" y="430"/>
                  </a:lnTo>
                  <a:lnTo>
                    <a:pt x="470" y="428"/>
                  </a:lnTo>
                  <a:lnTo>
                    <a:pt x="478" y="426"/>
                  </a:lnTo>
                  <a:lnTo>
                    <a:pt x="482" y="420"/>
                  </a:lnTo>
                  <a:lnTo>
                    <a:pt x="486" y="414"/>
                  </a:lnTo>
                  <a:lnTo>
                    <a:pt x="490" y="414"/>
                  </a:lnTo>
                  <a:lnTo>
                    <a:pt x="496" y="412"/>
                  </a:lnTo>
                  <a:lnTo>
                    <a:pt x="496" y="408"/>
                  </a:lnTo>
                  <a:lnTo>
                    <a:pt x="498" y="402"/>
                  </a:lnTo>
                  <a:lnTo>
                    <a:pt x="492" y="392"/>
                  </a:lnTo>
                  <a:lnTo>
                    <a:pt x="498" y="398"/>
                  </a:lnTo>
                  <a:lnTo>
                    <a:pt x="504" y="400"/>
                  </a:lnTo>
                  <a:lnTo>
                    <a:pt x="522" y="400"/>
                  </a:lnTo>
                  <a:lnTo>
                    <a:pt x="520" y="394"/>
                  </a:lnTo>
                  <a:lnTo>
                    <a:pt x="524" y="396"/>
                  </a:lnTo>
                  <a:lnTo>
                    <a:pt x="530" y="398"/>
                  </a:lnTo>
                  <a:lnTo>
                    <a:pt x="534" y="392"/>
                  </a:lnTo>
                  <a:lnTo>
                    <a:pt x="538" y="394"/>
                  </a:lnTo>
                  <a:lnTo>
                    <a:pt x="540" y="396"/>
                  </a:lnTo>
                  <a:lnTo>
                    <a:pt x="554" y="392"/>
                  </a:lnTo>
                  <a:lnTo>
                    <a:pt x="556" y="390"/>
                  </a:lnTo>
                  <a:lnTo>
                    <a:pt x="562" y="390"/>
                  </a:lnTo>
                  <a:lnTo>
                    <a:pt x="566" y="390"/>
                  </a:lnTo>
                  <a:lnTo>
                    <a:pt x="572" y="386"/>
                  </a:lnTo>
                  <a:lnTo>
                    <a:pt x="572" y="380"/>
                  </a:lnTo>
                  <a:lnTo>
                    <a:pt x="574" y="380"/>
                  </a:lnTo>
                  <a:lnTo>
                    <a:pt x="576" y="380"/>
                  </a:lnTo>
                  <a:lnTo>
                    <a:pt x="578" y="382"/>
                  </a:lnTo>
                  <a:lnTo>
                    <a:pt x="582" y="382"/>
                  </a:lnTo>
                  <a:lnTo>
                    <a:pt x="582" y="376"/>
                  </a:lnTo>
                  <a:lnTo>
                    <a:pt x="586" y="374"/>
                  </a:lnTo>
                  <a:lnTo>
                    <a:pt x="588" y="374"/>
                  </a:lnTo>
                  <a:lnTo>
                    <a:pt x="590" y="374"/>
                  </a:lnTo>
                  <a:lnTo>
                    <a:pt x="590" y="376"/>
                  </a:lnTo>
                  <a:lnTo>
                    <a:pt x="594" y="376"/>
                  </a:lnTo>
                  <a:lnTo>
                    <a:pt x="598" y="370"/>
                  </a:lnTo>
                  <a:lnTo>
                    <a:pt x="612" y="370"/>
                  </a:lnTo>
                  <a:lnTo>
                    <a:pt x="614" y="366"/>
                  </a:lnTo>
                  <a:lnTo>
                    <a:pt x="614" y="364"/>
                  </a:lnTo>
                  <a:lnTo>
                    <a:pt x="612" y="364"/>
                  </a:lnTo>
                  <a:lnTo>
                    <a:pt x="616" y="364"/>
                  </a:lnTo>
                  <a:lnTo>
                    <a:pt x="618" y="362"/>
                  </a:lnTo>
                  <a:lnTo>
                    <a:pt x="620" y="358"/>
                  </a:lnTo>
                  <a:lnTo>
                    <a:pt x="620" y="354"/>
                  </a:lnTo>
                  <a:lnTo>
                    <a:pt x="622" y="352"/>
                  </a:lnTo>
                  <a:lnTo>
                    <a:pt x="626" y="352"/>
                  </a:lnTo>
                  <a:lnTo>
                    <a:pt x="632" y="350"/>
                  </a:lnTo>
                  <a:lnTo>
                    <a:pt x="632" y="346"/>
                  </a:lnTo>
                  <a:lnTo>
                    <a:pt x="622" y="348"/>
                  </a:lnTo>
                  <a:lnTo>
                    <a:pt x="616" y="348"/>
                  </a:lnTo>
                  <a:lnTo>
                    <a:pt x="610" y="346"/>
                  </a:lnTo>
                  <a:lnTo>
                    <a:pt x="606" y="344"/>
                  </a:lnTo>
                  <a:lnTo>
                    <a:pt x="602" y="342"/>
                  </a:lnTo>
                  <a:lnTo>
                    <a:pt x="598" y="342"/>
                  </a:lnTo>
                  <a:lnTo>
                    <a:pt x="594" y="344"/>
                  </a:lnTo>
                  <a:lnTo>
                    <a:pt x="590" y="346"/>
                  </a:lnTo>
                  <a:lnTo>
                    <a:pt x="582" y="346"/>
                  </a:lnTo>
                  <a:lnTo>
                    <a:pt x="576" y="344"/>
                  </a:lnTo>
                  <a:lnTo>
                    <a:pt x="578" y="344"/>
                  </a:lnTo>
                  <a:lnTo>
                    <a:pt x="578" y="342"/>
                  </a:lnTo>
                  <a:lnTo>
                    <a:pt x="578" y="340"/>
                  </a:lnTo>
                  <a:lnTo>
                    <a:pt x="578" y="338"/>
                  </a:lnTo>
                  <a:lnTo>
                    <a:pt x="588" y="338"/>
                  </a:lnTo>
                  <a:lnTo>
                    <a:pt x="588" y="334"/>
                  </a:lnTo>
                  <a:lnTo>
                    <a:pt x="588" y="332"/>
                  </a:lnTo>
                  <a:lnTo>
                    <a:pt x="588" y="330"/>
                  </a:lnTo>
                  <a:lnTo>
                    <a:pt x="580" y="328"/>
                  </a:lnTo>
                  <a:lnTo>
                    <a:pt x="572" y="330"/>
                  </a:lnTo>
                  <a:lnTo>
                    <a:pt x="554" y="332"/>
                  </a:lnTo>
                  <a:lnTo>
                    <a:pt x="556" y="326"/>
                  </a:lnTo>
                  <a:lnTo>
                    <a:pt x="572" y="326"/>
                  </a:lnTo>
                  <a:lnTo>
                    <a:pt x="590" y="326"/>
                  </a:lnTo>
                  <a:lnTo>
                    <a:pt x="590" y="320"/>
                  </a:lnTo>
                  <a:lnTo>
                    <a:pt x="582" y="320"/>
                  </a:lnTo>
                  <a:lnTo>
                    <a:pt x="580" y="316"/>
                  </a:lnTo>
                  <a:lnTo>
                    <a:pt x="572" y="316"/>
                  </a:lnTo>
                  <a:lnTo>
                    <a:pt x="564" y="316"/>
                  </a:lnTo>
                  <a:lnTo>
                    <a:pt x="552" y="318"/>
                  </a:lnTo>
                  <a:lnTo>
                    <a:pt x="554" y="316"/>
                  </a:lnTo>
                  <a:lnTo>
                    <a:pt x="556" y="316"/>
                  </a:lnTo>
                  <a:lnTo>
                    <a:pt x="556" y="312"/>
                  </a:lnTo>
                  <a:lnTo>
                    <a:pt x="554" y="310"/>
                  </a:lnTo>
                  <a:lnTo>
                    <a:pt x="556" y="308"/>
                  </a:lnTo>
                  <a:lnTo>
                    <a:pt x="560" y="310"/>
                  </a:lnTo>
                  <a:lnTo>
                    <a:pt x="560" y="312"/>
                  </a:lnTo>
                  <a:lnTo>
                    <a:pt x="564" y="312"/>
                  </a:lnTo>
                  <a:lnTo>
                    <a:pt x="566" y="312"/>
                  </a:lnTo>
                  <a:lnTo>
                    <a:pt x="568" y="310"/>
                  </a:lnTo>
                  <a:lnTo>
                    <a:pt x="572" y="310"/>
                  </a:lnTo>
                  <a:lnTo>
                    <a:pt x="600" y="320"/>
                  </a:lnTo>
                  <a:lnTo>
                    <a:pt x="602" y="324"/>
                  </a:lnTo>
                  <a:lnTo>
                    <a:pt x="602" y="328"/>
                  </a:lnTo>
                  <a:lnTo>
                    <a:pt x="608" y="334"/>
                  </a:lnTo>
                  <a:lnTo>
                    <a:pt x="614" y="340"/>
                  </a:lnTo>
                  <a:lnTo>
                    <a:pt x="622" y="342"/>
                  </a:lnTo>
                  <a:lnTo>
                    <a:pt x="630" y="344"/>
                  </a:lnTo>
                  <a:lnTo>
                    <a:pt x="632" y="344"/>
                  </a:lnTo>
                  <a:lnTo>
                    <a:pt x="638" y="344"/>
                  </a:lnTo>
                  <a:lnTo>
                    <a:pt x="640" y="340"/>
                  </a:lnTo>
                  <a:lnTo>
                    <a:pt x="636" y="340"/>
                  </a:lnTo>
                  <a:lnTo>
                    <a:pt x="634" y="338"/>
                  </a:lnTo>
                  <a:lnTo>
                    <a:pt x="636" y="338"/>
                  </a:lnTo>
                  <a:lnTo>
                    <a:pt x="640" y="328"/>
                  </a:lnTo>
                  <a:lnTo>
                    <a:pt x="636" y="328"/>
                  </a:lnTo>
                  <a:lnTo>
                    <a:pt x="634" y="326"/>
                  </a:lnTo>
                  <a:lnTo>
                    <a:pt x="634" y="324"/>
                  </a:lnTo>
                  <a:lnTo>
                    <a:pt x="634" y="318"/>
                  </a:lnTo>
                  <a:lnTo>
                    <a:pt x="630" y="318"/>
                  </a:lnTo>
                  <a:lnTo>
                    <a:pt x="628" y="318"/>
                  </a:lnTo>
                  <a:lnTo>
                    <a:pt x="628" y="314"/>
                  </a:lnTo>
                  <a:lnTo>
                    <a:pt x="626" y="314"/>
                  </a:lnTo>
                  <a:lnTo>
                    <a:pt x="622" y="314"/>
                  </a:lnTo>
                  <a:lnTo>
                    <a:pt x="624" y="310"/>
                  </a:lnTo>
                  <a:lnTo>
                    <a:pt x="620" y="306"/>
                  </a:lnTo>
                  <a:lnTo>
                    <a:pt x="612" y="304"/>
                  </a:lnTo>
                  <a:lnTo>
                    <a:pt x="612" y="302"/>
                  </a:lnTo>
                  <a:lnTo>
                    <a:pt x="614" y="302"/>
                  </a:lnTo>
                  <a:lnTo>
                    <a:pt x="626" y="308"/>
                  </a:lnTo>
                  <a:lnTo>
                    <a:pt x="632" y="310"/>
                  </a:lnTo>
                  <a:lnTo>
                    <a:pt x="636" y="310"/>
                  </a:lnTo>
                  <a:lnTo>
                    <a:pt x="636" y="308"/>
                  </a:lnTo>
                  <a:lnTo>
                    <a:pt x="630" y="304"/>
                  </a:lnTo>
                  <a:lnTo>
                    <a:pt x="632" y="302"/>
                  </a:lnTo>
                  <a:lnTo>
                    <a:pt x="634" y="300"/>
                  </a:lnTo>
                  <a:lnTo>
                    <a:pt x="628" y="298"/>
                  </a:lnTo>
                  <a:lnTo>
                    <a:pt x="636" y="296"/>
                  </a:lnTo>
                  <a:lnTo>
                    <a:pt x="634" y="292"/>
                  </a:lnTo>
                  <a:lnTo>
                    <a:pt x="636" y="290"/>
                  </a:lnTo>
                  <a:lnTo>
                    <a:pt x="628" y="288"/>
                  </a:lnTo>
                  <a:lnTo>
                    <a:pt x="628" y="286"/>
                  </a:lnTo>
                  <a:lnTo>
                    <a:pt x="626" y="286"/>
                  </a:lnTo>
                  <a:lnTo>
                    <a:pt x="624" y="286"/>
                  </a:lnTo>
                  <a:lnTo>
                    <a:pt x="626" y="282"/>
                  </a:lnTo>
                  <a:lnTo>
                    <a:pt x="614" y="278"/>
                  </a:lnTo>
                  <a:lnTo>
                    <a:pt x="606" y="274"/>
                  </a:lnTo>
                  <a:lnTo>
                    <a:pt x="620" y="274"/>
                  </a:lnTo>
                  <a:lnTo>
                    <a:pt x="632" y="274"/>
                  </a:lnTo>
                  <a:lnTo>
                    <a:pt x="640" y="274"/>
                  </a:lnTo>
                  <a:lnTo>
                    <a:pt x="640" y="270"/>
                  </a:lnTo>
                  <a:lnTo>
                    <a:pt x="644" y="270"/>
                  </a:lnTo>
                  <a:lnTo>
                    <a:pt x="650" y="268"/>
                  </a:lnTo>
                  <a:lnTo>
                    <a:pt x="648" y="264"/>
                  </a:lnTo>
                  <a:lnTo>
                    <a:pt x="650" y="258"/>
                  </a:lnTo>
                  <a:lnTo>
                    <a:pt x="638" y="256"/>
                  </a:lnTo>
                  <a:lnTo>
                    <a:pt x="636" y="260"/>
                  </a:lnTo>
                  <a:lnTo>
                    <a:pt x="634" y="264"/>
                  </a:lnTo>
                  <a:lnTo>
                    <a:pt x="634" y="258"/>
                  </a:lnTo>
                  <a:lnTo>
                    <a:pt x="630" y="258"/>
                  </a:lnTo>
                  <a:lnTo>
                    <a:pt x="628" y="256"/>
                  </a:lnTo>
                  <a:lnTo>
                    <a:pt x="628" y="252"/>
                  </a:lnTo>
                  <a:lnTo>
                    <a:pt x="628" y="250"/>
                  </a:lnTo>
                  <a:lnTo>
                    <a:pt x="630" y="250"/>
                  </a:lnTo>
                  <a:lnTo>
                    <a:pt x="630" y="244"/>
                  </a:lnTo>
                  <a:lnTo>
                    <a:pt x="632" y="244"/>
                  </a:lnTo>
                  <a:lnTo>
                    <a:pt x="634" y="244"/>
                  </a:lnTo>
                  <a:lnTo>
                    <a:pt x="636" y="248"/>
                  </a:lnTo>
                  <a:lnTo>
                    <a:pt x="632" y="246"/>
                  </a:lnTo>
                  <a:lnTo>
                    <a:pt x="632" y="248"/>
                  </a:lnTo>
                  <a:lnTo>
                    <a:pt x="632" y="254"/>
                  </a:lnTo>
                  <a:lnTo>
                    <a:pt x="638" y="254"/>
                  </a:lnTo>
                  <a:lnTo>
                    <a:pt x="646" y="254"/>
                  </a:lnTo>
                  <a:lnTo>
                    <a:pt x="646" y="250"/>
                  </a:lnTo>
                  <a:lnTo>
                    <a:pt x="636" y="246"/>
                  </a:lnTo>
                  <a:lnTo>
                    <a:pt x="638" y="246"/>
                  </a:lnTo>
                  <a:lnTo>
                    <a:pt x="654" y="248"/>
                  </a:lnTo>
                  <a:lnTo>
                    <a:pt x="656" y="252"/>
                  </a:lnTo>
                  <a:lnTo>
                    <a:pt x="664" y="252"/>
                  </a:lnTo>
                  <a:lnTo>
                    <a:pt x="668" y="250"/>
                  </a:lnTo>
                  <a:lnTo>
                    <a:pt x="666" y="246"/>
                  </a:lnTo>
                  <a:lnTo>
                    <a:pt x="648" y="248"/>
                  </a:lnTo>
                  <a:lnTo>
                    <a:pt x="648" y="242"/>
                  </a:lnTo>
                  <a:lnTo>
                    <a:pt x="650" y="240"/>
                  </a:lnTo>
                  <a:lnTo>
                    <a:pt x="650" y="238"/>
                  </a:lnTo>
                  <a:lnTo>
                    <a:pt x="646" y="238"/>
                  </a:lnTo>
                  <a:lnTo>
                    <a:pt x="644" y="242"/>
                  </a:lnTo>
                  <a:lnTo>
                    <a:pt x="642" y="242"/>
                  </a:lnTo>
                  <a:lnTo>
                    <a:pt x="642" y="240"/>
                  </a:lnTo>
                  <a:lnTo>
                    <a:pt x="642" y="238"/>
                  </a:lnTo>
                  <a:lnTo>
                    <a:pt x="644" y="238"/>
                  </a:lnTo>
                  <a:lnTo>
                    <a:pt x="644" y="234"/>
                  </a:lnTo>
                  <a:lnTo>
                    <a:pt x="644" y="230"/>
                  </a:lnTo>
                  <a:lnTo>
                    <a:pt x="644" y="228"/>
                  </a:lnTo>
                  <a:lnTo>
                    <a:pt x="636" y="226"/>
                  </a:lnTo>
                  <a:lnTo>
                    <a:pt x="634" y="226"/>
                  </a:lnTo>
                  <a:lnTo>
                    <a:pt x="636" y="224"/>
                  </a:lnTo>
                  <a:lnTo>
                    <a:pt x="640" y="224"/>
                  </a:lnTo>
                  <a:lnTo>
                    <a:pt x="650" y="224"/>
                  </a:lnTo>
                  <a:lnTo>
                    <a:pt x="652" y="226"/>
                  </a:lnTo>
                  <a:lnTo>
                    <a:pt x="654" y="230"/>
                  </a:lnTo>
                  <a:lnTo>
                    <a:pt x="658" y="230"/>
                  </a:lnTo>
                  <a:lnTo>
                    <a:pt x="658" y="228"/>
                  </a:lnTo>
                  <a:lnTo>
                    <a:pt x="658" y="226"/>
                  </a:lnTo>
                  <a:lnTo>
                    <a:pt x="660" y="226"/>
                  </a:lnTo>
                  <a:lnTo>
                    <a:pt x="656" y="208"/>
                  </a:lnTo>
                  <a:lnTo>
                    <a:pt x="652" y="208"/>
                  </a:lnTo>
                  <a:lnTo>
                    <a:pt x="654" y="206"/>
                  </a:lnTo>
                  <a:lnTo>
                    <a:pt x="654" y="204"/>
                  </a:lnTo>
                  <a:lnTo>
                    <a:pt x="654" y="202"/>
                  </a:lnTo>
                  <a:lnTo>
                    <a:pt x="654" y="200"/>
                  </a:lnTo>
                  <a:lnTo>
                    <a:pt x="646" y="200"/>
                  </a:lnTo>
                  <a:lnTo>
                    <a:pt x="646" y="202"/>
                  </a:lnTo>
                  <a:lnTo>
                    <a:pt x="642" y="204"/>
                  </a:lnTo>
                  <a:lnTo>
                    <a:pt x="640" y="204"/>
                  </a:lnTo>
                  <a:lnTo>
                    <a:pt x="642" y="202"/>
                  </a:lnTo>
                  <a:lnTo>
                    <a:pt x="632" y="206"/>
                  </a:lnTo>
                  <a:lnTo>
                    <a:pt x="634" y="202"/>
                  </a:lnTo>
                  <a:lnTo>
                    <a:pt x="646" y="196"/>
                  </a:lnTo>
                  <a:lnTo>
                    <a:pt x="642" y="190"/>
                  </a:lnTo>
                  <a:lnTo>
                    <a:pt x="642" y="186"/>
                  </a:lnTo>
                  <a:lnTo>
                    <a:pt x="658" y="188"/>
                  </a:lnTo>
                  <a:lnTo>
                    <a:pt x="676" y="192"/>
                  </a:lnTo>
                  <a:lnTo>
                    <a:pt x="676" y="182"/>
                  </a:lnTo>
                  <a:lnTo>
                    <a:pt x="672" y="182"/>
                  </a:lnTo>
                  <a:lnTo>
                    <a:pt x="670" y="174"/>
                  </a:lnTo>
                  <a:lnTo>
                    <a:pt x="666" y="174"/>
                  </a:lnTo>
                  <a:lnTo>
                    <a:pt x="664" y="174"/>
                  </a:lnTo>
                  <a:lnTo>
                    <a:pt x="664" y="176"/>
                  </a:lnTo>
                  <a:lnTo>
                    <a:pt x="662" y="176"/>
                  </a:lnTo>
                  <a:lnTo>
                    <a:pt x="660" y="176"/>
                  </a:lnTo>
                  <a:lnTo>
                    <a:pt x="652" y="174"/>
                  </a:lnTo>
                  <a:lnTo>
                    <a:pt x="650" y="172"/>
                  </a:lnTo>
                  <a:lnTo>
                    <a:pt x="650" y="166"/>
                  </a:lnTo>
                  <a:lnTo>
                    <a:pt x="656" y="168"/>
                  </a:lnTo>
                  <a:lnTo>
                    <a:pt x="662" y="168"/>
                  </a:lnTo>
                  <a:lnTo>
                    <a:pt x="662" y="166"/>
                  </a:lnTo>
                  <a:lnTo>
                    <a:pt x="660" y="162"/>
                  </a:lnTo>
                  <a:lnTo>
                    <a:pt x="654" y="160"/>
                  </a:lnTo>
                  <a:lnTo>
                    <a:pt x="650" y="160"/>
                  </a:lnTo>
                  <a:lnTo>
                    <a:pt x="642" y="160"/>
                  </a:lnTo>
                  <a:lnTo>
                    <a:pt x="634" y="158"/>
                  </a:lnTo>
                  <a:lnTo>
                    <a:pt x="634" y="154"/>
                  </a:lnTo>
                  <a:lnTo>
                    <a:pt x="634" y="152"/>
                  </a:lnTo>
                  <a:lnTo>
                    <a:pt x="650" y="152"/>
                  </a:lnTo>
                  <a:lnTo>
                    <a:pt x="648" y="154"/>
                  </a:lnTo>
                  <a:lnTo>
                    <a:pt x="650" y="156"/>
                  </a:lnTo>
                  <a:lnTo>
                    <a:pt x="652" y="156"/>
                  </a:lnTo>
                  <a:lnTo>
                    <a:pt x="654" y="152"/>
                  </a:lnTo>
                  <a:lnTo>
                    <a:pt x="654" y="148"/>
                  </a:lnTo>
                  <a:lnTo>
                    <a:pt x="660" y="144"/>
                  </a:lnTo>
                  <a:lnTo>
                    <a:pt x="664" y="140"/>
                  </a:lnTo>
                  <a:lnTo>
                    <a:pt x="664" y="122"/>
                  </a:lnTo>
                  <a:lnTo>
                    <a:pt x="682" y="122"/>
                  </a:lnTo>
                  <a:lnTo>
                    <a:pt x="682" y="114"/>
                  </a:lnTo>
                  <a:lnTo>
                    <a:pt x="686" y="112"/>
                  </a:lnTo>
                  <a:lnTo>
                    <a:pt x="688" y="110"/>
                  </a:lnTo>
                  <a:lnTo>
                    <a:pt x="686" y="108"/>
                  </a:lnTo>
                  <a:lnTo>
                    <a:pt x="684" y="108"/>
                  </a:lnTo>
                  <a:lnTo>
                    <a:pt x="676" y="104"/>
                  </a:lnTo>
                  <a:lnTo>
                    <a:pt x="666" y="104"/>
                  </a:lnTo>
                  <a:lnTo>
                    <a:pt x="662" y="108"/>
                  </a:lnTo>
                  <a:lnTo>
                    <a:pt x="658" y="110"/>
                  </a:lnTo>
                  <a:lnTo>
                    <a:pt x="656" y="110"/>
                  </a:lnTo>
                  <a:lnTo>
                    <a:pt x="652" y="104"/>
                  </a:lnTo>
                  <a:lnTo>
                    <a:pt x="652" y="100"/>
                  </a:lnTo>
                  <a:lnTo>
                    <a:pt x="652" y="98"/>
                  </a:lnTo>
                  <a:lnTo>
                    <a:pt x="654" y="100"/>
                  </a:lnTo>
                  <a:lnTo>
                    <a:pt x="660" y="98"/>
                  </a:lnTo>
                  <a:lnTo>
                    <a:pt x="666" y="98"/>
                  </a:lnTo>
                  <a:lnTo>
                    <a:pt x="684" y="100"/>
                  </a:lnTo>
                  <a:lnTo>
                    <a:pt x="692" y="102"/>
                  </a:lnTo>
                  <a:lnTo>
                    <a:pt x="700" y="100"/>
                  </a:lnTo>
                  <a:lnTo>
                    <a:pt x="704" y="94"/>
                  </a:lnTo>
                  <a:lnTo>
                    <a:pt x="706" y="92"/>
                  </a:lnTo>
                  <a:lnTo>
                    <a:pt x="708" y="92"/>
                  </a:lnTo>
                  <a:lnTo>
                    <a:pt x="708" y="88"/>
                  </a:lnTo>
                  <a:lnTo>
                    <a:pt x="700" y="86"/>
                  </a:lnTo>
                  <a:lnTo>
                    <a:pt x="682" y="92"/>
                  </a:lnTo>
                  <a:lnTo>
                    <a:pt x="674" y="92"/>
                  </a:lnTo>
                  <a:lnTo>
                    <a:pt x="670" y="90"/>
                  </a:lnTo>
                  <a:lnTo>
                    <a:pt x="672" y="88"/>
                  </a:lnTo>
                  <a:lnTo>
                    <a:pt x="680" y="86"/>
                  </a:lnTo>
                  <a:lnTo>
                    <a:pt x="696" y="86"/>
                  </a:lnTo>
                  <a:lnTo>
                    <a:pt x="712" y="86"/>
                  </a:lnTo>
                  <a:lnTo>
                    <a:pt x="712" y="82"/>
                  </a:lnTo>
                  <a:lnTo>
                    <a:pt x="720" y="82"/>
                  </a:lnTo>
                  <a:lnTo>
                    <a:pt x="726" y="80"/>
                  </a:lnTo>
                  <a:lnTo>
                    <a:pt x="726" y="78"/>
                  </a:lnTo>
                  <a:lnTo>
                    <a:pt x="728" y="74"/>
                  </a:lnTo>
                  <a:lnTo>
                    <a:pt x="738" y="72"/>
                  </a:lnTo>
                  <a:lnTo>
                    <a:pt x="746" y="70"/>
                  </a:lnTo>
                  <a:lnTo>
                    <a:pt x="748" y="66"/>
                  </a:lnTo>
                  <a:lnTo>
                    <a:pt x="744" y="60"/>
                  </a:lnTo>
                  <a:lnTo>
                    <a:pt x="714" y="58"/>
                  </a:lnTo>
                  <a:lnTo>
                    <a:pt x="684" y="58"/>
                  </a:lnTo>
                  <a:lnTo>
                    <a:pt x="684" y="62"/>
                  </a:lnTo>
                  <a:lnTo>
                    <a:pt x="670" y="66"/>
                  </a:lnTo>
                  <a:lnTo>
                    <a:pt x="656" y="64"/>
                  </a:lnTo>
                  <a:lnTo>
                    <a:pt x="656" y="68"/>
                  </a:lnTo>
                  <a:lnTo>
                    <a:pt x="654" y="68"/>
                  </a:lnTo>
                  <a:lnTo>
                    <a:pt x="654" y="64"/>
                  </a:lnTo>
                  <a:lnTo>
                    <a:pt x="650" y="60"/>
                  </a:lnTo>
                  <a:lnTo>
                    <a:pt x="646" y="66"/>
                  </a:lnTo>
                  <a:lnTo>
                    <a:pt x="642" y="70"/>
                  </a:lnTo>
                  <a:lnTo>
                    <a:pt x="638" y="70"/>
                  </a:lnTo>
                  <a:lnTo>
                    <a:pt x="634" y="70"/>
                  </a:lnTo>
                  <a:lnTo>
                    <a:pt x="628" y="78"/>
                  </a:lnTo>
                  <a:lnTo>
                    <a:pt x="620" y="80"/>
                  </a:lnTo>
                  <a:lnTo>
                    <a:pt x="614" y="80"/>
                  </a:lnTo>
                  <a:lnTo>
                    <a:pt x="600" y="80"/>
                  </a:lnTo>
                  <a:lnTo>
                    <a:pt x="598" y="76"/>
                  </a:lnTo>
                  <a:lnTo>
                    <a:pt x="602" y="72"/>
                  </a:lnTo>
                  <a:lnTo>
                    <a:pt x="606" y="72"/>
                  </a:lnTo>
                  <a:lnTo>
                    <a:pt x="608" y="74"/>
                  </a:lnTo>
                  <a:lnTo>
                    <a:pt x="610" y="74"/>
                  </a:lnTo>
                  <a:lnTo>
                    <a:pt x="612" y="74"/>
                  </a:lnTo>
                  <a:lnTo>
                    <a:pt x="614" y="70"/>
                  </a:lnTo>
                  <a:lnTo>
                    <a:pt x="624" y="64"/>
                  </a:lnTo>
                  <a:lnTo>
                    <a:pt x="630" y="56"/>
                  </a:lnTo>
                  <a:lnTo>
                    <a:pt x="618" y="52"/>
                  </a:lnTo>
                  <a:lnTo>
                    <a:pt x="612" y="52"/>
                  </a:lnTo>
                  <a:lnTo>
                    <a:pt x="604" y="54"/>
                  </a:lnTo>
                  <a:lnTo>
                    <a:pt x="604" y="58"/>
                  </a:lnTo>
                  <a:lnTo>
                    <a:pt x="604" y="60"/>
                  </a:lnTo>
                  <a:lnTo>
                    <a:pt x="600" y="62"/>
                  </a:lnTo>
                  <a:lnTo>
                    <a:pt x="588" y="64"/>
                  </a:lnTo>
                  <a:lnTo>
                    <a:pt x="576" y="62"/>
                  </a:lnTo>
                  <a:lnTo>
                    <a:pt x="578" y="62"/>
                  </a:lnTo>
                  <a:lnTo>
                    <a:pt x="578" y="58"/>
                  </a:lnTo>
                  <a:lnTo>
                    <a:pt x="578" y="54"/>
                  </a:lnTo>
                  <a:lnTo>
                    <a:pt x="576" y="54"/>
                  </a:lnTo>
                  <a:lnTo>
                    <a:pt x="568" y="52"/>
                  </a:lnTo>
                  <a:lnTo>
                    <a:pt x="558" y="52"/>
                  </a:lnTo>
                  <a:lnTo>
                    <a:pt x="544" y="56"/>
                  </a:lnTo>
                  <a:lnTo>
                    <a:pt x="532" y="54"/>
                  </a:lnTo>
                  <a:lnTo>
                    <a:pt x="524" y="54"/>
                  </a:lnTo>
                  <a:lnTo>
                    <a:pt x="518" y="54"/>
                  </a:lnTo>
                  <a:lnTo>
                    <a:pt x="512" y="56"/>
                  </a:lnTo>
                  <a:lnTo>
                    <a:pt x="504" y="60"/>
                  </a:lnTo>
                  <a:lnTo>
                    <a:pt x="498" y="60"/>
                  </a:lnTo>
                  <a:lnTo>
                    <a:pt x="492" y="60"/>
                  </a:lnTo>
                  <a:lnTo>
                    <a:pt x="514" y="54"/>
                  </a:lnTo>
                  <a:lnTo>
                    <a:pt x="514" y="50"/>
                  </a:lnTo>
                  <a:lnTo>
                    <a:pt x="522" y="48"/>
                  </a:lnTo>
                  <a:lnTo>
                    <a:pt x="536" y="46"/>
                  </a:lnTo>
                  <a:lnTo>
                    <a:pt x="550" y="46"/>
                  </a:lnTo>
                  <a:lnTo>
                    <a:pt x="572" y="50"/>
                  </a:lnTo>
                  <a:lnTo>
                    <a:pt x="580" y="48"/>
                  </a:lnTo>
                  <a:lnTo>
                    <a:pt x="596" y="50"/>
                  </a:lnTo>
                  <a:lnTo>
                    <a:pt x="610" y="48"/>
                  </a:lnTo>
                  <a:lnTo>
                    <a:pt x="624" y="48"/>
                  </a:lnTo>
                  <a:lnTo>
                    <a:pt x="636" y="48"/>
                  </a:lnTo>
                  <a:lnTo>
                    <a:pt x="650" y="38"/>
                  </a:lnTo>
                  <a:lnTo>
                    <a:pt x="638" y="30"/>
                  </a:lnTo>
                  <a:lnTo>
                    <a:pt x="632" y="30"/>
                  </a:lnTo>
                  <a:lnTo>
                    <a:pt x="630" y="30"/>
                  </a:lnTo>
                  <a:lnTo>
                    <a:pt x="622" y="32"/>
                  </a:lnTo>
                  <a:lnTo>
                    <a:pt x="620" y="30"/>
                  </a:lnTo>
                  <a:lnTo>
                    <a:pt x="620" y="26"/>
                  </a:lnTo>
                  <a:lnTo>
                    <a:pt x="606" y="26"/>
                  </a:lnTo>
                  <a:lnTo>
                    <a:pt x="590" y="30"/>
                  </a:lnTo>
                  <a:lnTo>
                    <a:pt x="602" y="26"/>
                  </a:lnTo>
                  <a:lnTo>
                    <a:pt x="600" y="16"/>
                  </a:lnTo>
                  <a:lnTo>
                    <a:pt x="594" y="12"/>
                  </a:lnTo>
                  <a:lnTo>
                    <a:pt x="588" y="12"/>
                  </a:lnTo>
                  <a:lnTo>
                    <a:pt x="586" y="14"/>
                  </a:lnTo>
                  <a:lnTo>
                    <a:pt x="584" y="16"/>
                  </a:lnTo>
                  <a:lnTo>
                    <a:pt x="582" y="18"/>
                  </a:lnTo>
                  <a:lnTo>
                    <a:pt x="574" y="20"/>
                  </a:lnTo>
                  <a:lnTo>
                    <a:pt x="566" y="20"/>
                  </a:lnTo>
                  <a:lnTo>
                    <a:pt x="580" y="10"/>
                  </a:lnTo>
                  <a:lnTo>
                    <a:pt x="580" y="8"/>
                  </a:lnTo>
                  <a:lnTo>
                    <a:pt x="566" y="8"/>
                  </a:lnTo>
                  <a:lnTo>
                    <a:pt x="554" y="8"/>
                  </a:lnTo>
                  <a:lnTo>
                    <a:pt x="542" y="4"/>
                  </a:lnTo>
                  <a:lnTo>
                    <a:pt x="532" y="6"/>
                  </a:lnTo>
                  <a:lnTo>
                    <a:pt x="526" y="6"/>
                  </a:lnTo>
                  <a:lnTo>
                    <a:pt x="520" y="8"/>
                  </a:lnTo>
                  <a:lnTo>
                    <a:pt x="520" y="6"/>
                  </a:lnTo>
                  <a:lnTo>
                    <a:pt x="510" y="6"/>
                  </a:lnTo>
                  <a:lnTo>
                    <a:pt x="508" y="2"/>
                  </a:lnTo>
                  <a:lnTo>
                    <a:pt x="496" y="0"/>
                  </a:lnTo>
                  <a:lnTo>
                    <a:pt x="482" y="2"/>
                  </a:lnTo>
                  <a:lnTo>
                    <a:pt x="468" y="4"/>
                  </a:lnTo>
                  <a:lnTo>
                    <a:pt x="454" y="4"/>
                  </a:lnTo>
                  <a:lnTo>
                    <a:pt x="448" y="2"/>
                  </a:lnTo>
                  <a:lnTo>
                    <a:pt x="440" y="2"/>
                  </a:lnTo>
                  <a:lnTo>
                    <a:pt x="438" y="4"/>
                  </a:lnTo>
                  <a:lnTo>
                    <a:pt x="438" y="8"/>
                  </a:lnTo>
                  <a:lnTo>
                    <a:pt x="426" y="4"/>
                  </a:lnTo>
                  <a:lnTo>
                    <a:pt x="426" y="10"/>
                  </a:lnTo>
                  <a:lnTo>
                    <a:pt x="420" y="10"/>
                  </a:lnTo>
                  <a:lnTo>
                    <a:pt x="416" y="8"/>
                  </a:lnTo>
                  <a:lnTo>
                    <a:pt x="412" y="8"/>
                  </a:lnTo>
                  <a:lnTo>
                    <a:pt x="410" y="14"/>
                  </a:lnTo>
                  <a:lnTo>
                    <a:pt x="412" y="16"/>
                  </a:lnTo>
                  <a:lnTo>
                    <a:pt x="408" y="16"/>
                  </a:lnTo>
                  <a:lnTo>
                    <a:pt x="404" y="16"/>
                  </a:lnTo>
                  <a:lnTo>
                    <a:pt x="402" y="20"/>
                  </a:lnTo>
                  <a:lnTo>
                    <a:pt x="402" y="22"/>
                  </a:lnTo>
                  <a:lnTo>
                    <a:pt x="404" y="22"/>
                  </a:lnTo>
                  <a:lnTo>
                    <a:pt x="406" y="26"/>
                  </a:lnTo>
                  <a:lnTo>
                    <a:pt x="402" y="26"/>
                  </a:lnTo>
                  <a:lnTo>
                    <a:pt x="400" y="24"/>
                  </a:lnTo>
                  <a:lnTo>
                    <a:pt x="398" y="20"/>
                  </a:lnTo>
                  <a:lnTo>
                    <a:pt x="390" y="24"/>
                  </a:lnTo>
                  <a:lnTo>
                    <a:pt x="392" y="26"/>
                  </a:lnTo>
                  <a:lnTo>
                    <a:pt x="392" y="30"/>
                  </a:lnTo>
                  <a:lnTo>
                    <a:pt x="380" y="26"/>
                  </a:lnTo>
                  <a:lnTo>
                    <a:pt x="380" y="20"/>
                  </a:lnTo>
                  <a:lnTo>
                    <a:pt x="378" y="16"/>
                  </a:lnTo>
                  <a:lnTo>
                    <a:pt x="362" y="18"/>
                  </a:lnTo>
                  <a:lnTo>
                    <a:pt x="352" y="18"/>
                  </a:lnTo>
                  <a:lnTo>
                    <a:pt x="352" y="22"/>
                  </a:lnTo>
                  <a:lnTo>
                    <a:pt x="354" y="22"/>
                  </a:lnTo>
                  <a:lnTo>
                    <a:pt x="354" y="24"/>
                  </a:lnTo>
                  <a:lnTo>
                    <a:pt x="356" y="26"/>
                  </a:lnTo>
                  <a:lnTo>
                    <a:pt x="352" y="26"/>
                  </a:lnTo>
                  <a:lnTo>
                    <a:pt x="352" y="32"/>
                  </a:lnTo>
                  <a:lnTo>
                    <a:pt x="358" y="32"/>
                  </a:lnTo>
                  <a:lnTo>
                    <a:pt x="356" y="32"/>
                  </a:lnTo>
                  <a:lnTo>
                    <a:pt x="342" y="34"/>
                  </a:lnTo>
                  <a:lnTo>
                    <a:pt x="344" y="42"/>
                  </a:lnTo>
                  <a:lnTo>
                    <a:pt x="330" y="36"/>
                  </a:lnTo>
                  <a:lnTo>
                    <a:pt x="324" y="38"/>
                  </a:lnTo>
                  <a:lnTo>
                    <a:pt x="320" y="40"/>
                  </a:lnTo>
                  <a:lnTo>
                    <a:pt x="316" y="38"/>
                  </a:lnTo>
                  <a:lnTo>
                    <a:pt x="312" y="38"/>
                  </a:lnTo>
                  <a:lnTo>
                    <a:pt x="312" y="40"/>
                  </a:lnTo>
                  <a:lnTo>
                    <a:pt x="312" y="44"/>
                  </a:lnTo>
                  <a:lnTo>
                    <a:pt x="316" y="44"/>
                  </a:lnTo>
                  <a:lnTo>
                    <a:pt x="318" y="52"/>
                  </a:lnTo>
                  <a:lnTo>
                    <a:pt x="334" y="62"/>
                  </a:lnTo>
                  <a:lnTo>
                    <a:pt x="352" y="72"/>
                  </a:lnTo>
                  <a:lnTo>
                    <a:pt x="336" y="68"/>
                  </a:lnTo>
                  <a:lnTo>
                    <a:pt x="330" y="76"/>
                  </a:lnTo>
                  <a:lnTo>
                    <a:pt x="322" y="72"/>
                  </a:lnTo>
                  <a:lnTo>
                    <a:pt x="316" y="72"/>
                  </a:lnTo>
                  <a:lnTo>
                    <a:pt x="310" y="66"/>
                  </a:lnTo>
                  <a:lnTo>
                    <a:pt x="306" y="58"/>
                  </a:lnTo>
                  <a:lnTo>
                    <a:pt x="306" y="56"/>
                  </a:lnTo>
                  <a:lnTo>
                    <a:pt x="306" y="54"/>
                  </a:lnTo>
                  <a:lnTo>
                    <a:pt x="300" y="48"/>
                  </a:lnTo>
                  <a:lnTo>
                    <a:pt x="294" y="44"/>
                  </a:lnTo>
                  <a:lnTo>
                    <a:pt x="278" y="38"/>
                  </a:lnTo>
                  <a:lnTo>
                    <a:pt x="274" y="38"/>
                  </a:lnTo>
                  <a:lnTo>
                    <a:pt x="276" y="48"/>
                  </a:lnTo>
                  <a:lnTo>
                    <a:pt x="274" y="56"/>
                  </a:lnTo>
                  <a:lnTo>
                    <a:pt x="274" y="64"/>
                  </a:lnTo>
                  <a:lnTo>
                    <a:pt x="272" y="72"/>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1" name="Google Shape;551;p28"/>
            <p:cNvSpPr/>
            <p:nvPr/>
          </p:nvSpPr>
          <p:spPr>
            <a:xfrm>
              <a:off x="3509898" y="1149733"/>
              <a:ext cx="6186" cy="10825"/>
            </a:xfrm>
            <a:custGeom>
              <a:avLst/>
              <a:gdLst/>
              <a:ahLst/>
              <a:cxnLst/>
              <a:rect l="l" t="t" r="r" b="b"/>
              <a:pathLst>
                <a:path w="4" h="6" extrusionOk="0">
                  <a:moveTo>
                    <a:pt x="0" y="0"/>
                  </a:moveTo>
                  <a:lnTo>
                    <a:pt x="0" y="0"/>
                  </a:lnTo>
                  <a:lnTo>
                    <a:pt x="2" y="6"/>
                  </a:lnTo>
                  <a:lnTo>
                    <a:pt x="4" y="4"/>
                  </a:lnTo>
                  <a:lnTo>
                    <a:pt x="4" y="2"/>
                  </a:lnTo>
                  <a:lnTo>
                    <a:pt x="4"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2" name="Google Shape;552;p28"/>
            <p:cNvSpPr/>
            <p:nvPr/>
          </p:nvSpPr>
          <p:spPr>
            <a:xfrm>
              <a:off x="3656805" y="906949"/>
              <a:ext cx="10825" cy="10825"/>
            </a:xfrm>
            <a:custGeom>
              <a:avLst/>
              <a:gdLst/>
              <a:ahLst/>
              <a:cxnLst/>
              <a:rect l="l" t="t" r="r" b="b"/>
              <a:pathLst>
                <a:path w="6" h="6" extrusionOk="0">
                  <a:moveTo>
                    <a:pt x="2" y="2"/>
                  </a:moveTo>
                  <a:lnTo>
                    <a:pt x="2" y="2"/>
                  </a:lnTo>
                  <a:lnTo>
                    <a:pt x="6" y="0"/>
                  </a:lnTo>
                  <a:lnTo>
                    <a:pt x="6" y="2"/>
                  </a:lnTo>
                  <a:lnTo>
                    <a:pt x="2" y="6"/>
                  </a:lnTo>
                  <a:lnTo>
                    <a:pt x="0" y="6"/>
                  </a:lnTo>
                  <a:lnTo>
                    <a:pt x="0" y="4"/>
                  </a:lnTo>
                  <a:lnTo>
                    <a:pt x="2" y="2"/>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3" name="Google Shape;553;p28"/>
            <p:cNvSpPr/>
            <p:nvPr/>
          </p:nvSpPr>
          <p:spPr>
            <a:xfrm>
              <a:off x="3512991" y="251279"/>
              <a:ext cx="7732" cy="7732"/>
            </a:xfrm>
            <a:custGeom>
              <a:avLst/>
              <a:gdLst/>
              <a:ahLst/>
              <a:cxnLst/>
              <a:rect l="l" t="t" r="r" b="b"/>
              <a:pathLst>
                <a:path w="4" h="4" extrusionOk="0">
                  <a:moveTo>
                    <a:pt x="2" y="0"/>
                  </a:moveTo>
                  <a:lnTo>
                    <a:pt x="2" y="0"/>
                  </a:lnTo>
                  <a:lnTo>
                    <a:pt x="4" y="2"/>
                  </a:lnTo>
                  <a:lnTo>
                    <a:pt x="4" y="4"/>
                  </a:lnTo>
                  <a:lnTo>
                    <a:pt x="2" y="4"/>
                  </a:lnTo>
                  <a:lnTo>
                    <a:pt x="0" y="2"/>
                  </a:lnTo>
                  <a:lnTo>
                    <a:pt x="0"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4" name="Google Shape;554;p28"/>
            <p:cNvSpPr/>
            <p:nvPr/>
          </p:nvSpPr>
          <p:spPr>
            <a:xfrm>
              <a:off x="3746496" y="229629"/>
              <a:ext cx="13918" cy="10825"/>
            </a:xfrm>
            <a:custGeom>
              <a:avLst/>
              <a:gdLst/>
              <a:ahLst/>
              <a:cxnLst/>
              <a:rect l="l" t="t" r="r" b="b"/>
              <a:pathLst>
                <a:path w="8" h="6" extrusionOk="0">
                  <a:moveTo>
                    <a:pt x="4" y="0"/>
                  </a:moveTo>
                  <a:lnTo>
                    <a:pt x="4" y="0"/>
                  </a:lnTo>
                  <a:lnTo>
                    <a:pt x="8" y="0"/>
                  </a:lnTo>
                  <a:lnTo>
                    <a:pt x="8" y="2"/>
                  </a:lnTo>
                  <a:lnTo>
                    <a:pt x="4" y="6"/>
                  </a:lnTo>
                  <a:lnTo>
                    <a:pt x="2" y="6"/>
                  </a:lnTo>
                  <a:lnTo>
                    <a:pt x="0" y="4"/>
                  </a:lnTo>
                  <a:lnTo>
                    <a:pt x="2" y="2"/>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5" name="Google Shape;555;p28"/>
            <p:cNvSpPr/>
            <p:nvPr/>
          </p:nvSpPr>
          <p:spPr>
            <a:xfrm>
              <a:off x="3366083" y="888392"/>
              <a:ext cx="18557" cy="10825"/>
            </a:xfrm>
            <a:custGeom>
              <a:avLst/>
              <a:gdLst/>
              <a:ahLst/>
              <a:cxnLst/>
              <a:rect l="l" t="t" r="r" b="b"/>
              <a:pathLst>
                <a:path w="10" h="6" extrusionOk="0">
                  <a:moveTo>
                    <a:pt x="10" y="0"/>
                  </a:moveTo>
                  <a:lnTo>
                    <a:pt x="8" y="6"/>
                  </a:lnTo>
                  <a:lnTo>
                    <a:pt x="2" y="6"/>
                  </a:lnTo>
                  <a:lnTo>
                    <a:pt x="0" y="6"/>
                  </a:lnTo>
                  <a:lnTo>
                    <a:pt x="2" y="4"/>
                  </a:lnTo>
                  <a:lnTo>
                    <a:pt x="1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6" name="Google Shape;556;p28"/>
            <p:cNvSpPr/>
            <p:nvPr/>
          </p:nvSpPr>
          <p:spPr>
            <a:xfrm>
              <a:off x="3308867" y="852825"/>
              <a:ext cx="57217" cy="21649"/>
            </a:xfrm>
            <a:custGeom>
              <a:avLst/>
              <a:gdLst/>
              <a:ahLst/>
              <a:cxnLst/>
              <a:rect l="l" t="t" r="r" b="b"/>
              <a:pathLst>
                <a:path w="32" h="12" extrusionOk="0">
                  <a:moveTo>
                    <a:pt x="28" y="0"/>
                  </a:moveTo>
                  <a:lnTo>
                    <a:pt x="28" y="0"/>
                  </a:lnTo>
                  <a:lnTo>
                    <a:pt x="30" y="0"/>
                  </a:lnTo>
                  <a:lnTo>
                    <a:pt x="32" y="0"/>
                  </a:lnTo>
                  <a:lnTo>
                    <a:pt x="30" y="4"/>
                  </a:lnTo>
                  <a:lnTo>
                    <a:pt x="28" y="12"/>
                  </a:lnTo>
                  <a:lnTo>
                    <a:pt x="0" y="8"/>
                  </a:lnTo>
                  <a:lnTo>
                    <a:pt x="6" y="6"/>
                  </a:lnTo>
                  <a:lnTo>
                    <a:pt x="14" y="4"/>
                  </a:lnTo>
                  <a:lnTo>
                    <a:pt x="16" y="6"/>
                  </a:lnTo>
                  <a:lnTo>
                    <a:pt x="18" y="8"/>
                  </a:lnTo>
                  <a:lnTo>
                    <a:pt x="18" y="10"/>
                  </a:lnTo>
                  <a:lnTo>
                    <a:pt x="20" y="10"/>
                  </a:lnTo>
                  <a:lnTo>
                    <a:pt x="26" y="10"/>
                  </a:lnTo>
                  <a:lnTo>
                    <a:pt x="26" y="0"/>
                  </a:lnTo>
                  <a:lnTo>
                    <a:pt x="28"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7" name="Google Shape;557;p28"/>
            <p:cNvSpPr/>
            <p:nvPr/>
          </p:nvSpPr>
          <p:spPr>
            <a:xfrm>
              <a:off x="3891857" y="741485"/>
              <a:ext cx="10825" cy="7732"/>
            </a:xfrm>
            <a:custGeom>
              <a:avLst/>
              <a:gdLst/>
              <a:ahLst/>
              <a:cxnLst/>
              <a:rect l="l" t="t" r="r" b="b"/>
              <a:pathLst>
                <a:path w="6" h="4" extrusionOk="0">
                  <a:moveTo>
                    <a:pt x="2" y="0"/>
                  </a:moveTo>
                  <a:lnTo>
                    <a:pt x="2" y="0"/>
                  </a:lnTo>
                  <a:lnTo>
                    <a:pt x="6" y="2"/>
                  </a:lnTo>
                  <a:lnTo>
                    <a:pt x="4" y="4"/>
                  </a:lnTo>
                  <a:lnTo>
                    <a:pt x="2" y="2"/>
                  </a:lnTo>
                  <a:lnTo>
                    <a:pt x="0" y="2"/>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8" name="Google Shape;558;p28"/>
            <p:cNvSpPr/>
            <p:nvPr/>
          </p:nvSpPr>
          <p:spPr>
            <a:xfrm>
              <a:off x="3867115" y="716743"/>
              <a:ext cx="43299" cy="18557"/>
            </a:xfrm>
            <a:custGeom>
              <a:avLst/>
              <a:gdLst/>
              <a:ahLst/>
              <a:cxnLst/>
              <a:rect l="l" t="t" r="r" b="b"/>
              <a:pathLst>
                <a:path w="24" h="10" extrusionOk="0">
                  <a:moveTo>
                    <a:pt x="4" y="0"/>
                  </a:moveTo>
                  <a:lnTo>
                    <a:pt x="4" y="0"/>
                  </a:lnTo>
                  <a:lnTo>
                    <a:pt x="4" y="8"/>
                  </a:lnTo>
                  <a:lnTo>
                    <a:pt x="24" y="8"/>
                  </a:lnTo>
                  <a:lnTo>
                    <a:pt x="2" y="10"/>
                  </a:lnTo>
                  <a:lnTo>
                    <a:pt x="0" y="4"/>
                  </a:lnTo>
                  <a:lnTo>
                    <a:pt x="0" y="0"/>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9" name="Google Shape;559;p28"/>
            <p:cNvSpPr/>
            <p:nvPr/>
          </p:nvSpPr>
          <p:spPr>
            <a:xfrm>
              <a:off x="3294949" y="692000"/>
              <a:ext cx="10825" cy="10825"/>
            </a:xfrm>
            <a:custGeom>
              <a:avLst/>
              <a:gdLst/>
              <a:ahLst/>
              <a:cxnLst/>
              <a:rect l="l" t="t" r="r" b="b"/>
              <a:pathLst>
                <a:path w="6" h="6" extrusionOk="0">
                  <a:moveTo>
                    <a:pt x="0" y="0"/>
                  </a:moveTo>
                  <a:lnTo>
                    <a:pt x="0" y="0"/>
                  </a:lnTo>
                  <a:lnTo>
                    <a:pt x="2" y="6"/>
                  </a:lnTo>
                  <a:lnTo>
                    <a:pt x="6" y="6"/>
                  </a:lnTo>
                  <a:lnTo>
                    <a:pt x="6" y="4"/>
                  </a:lnTo>
                  <a:lnTo>
                    <a:pt x="4" y="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0" name="Google Shape;560;p28"/>
            <p:cNvSpPr/>
            <p:nvPr/>
          </p:nvSpPr>
          <p:spPr>
            <a:xfrm>
              <a:off x="3992372" y="648701"/>
              <a:ext cx="15464" cy="7732"/>
            </a:xfrm>
            <a:custGeom>
              <a:avLst/>
              <a:gdLst/>
              <a:ahLst/>
              <a:cxnLst/>
              <a:rect l="l" t="t" r="r" b="b"/>
              <a:pathLst>
                <a:path w="8" h="4" extrusionOk="0">
                  <a:moveTo>
                    <a:pt x="2" y="0"/>
                  </a:moveTo>
                  <a:lnTo>
                    <a:pt x="2" y="0"/>
                  </a:lnTo>
                  <a:lnTo>
                    <a:pt x="8" y="2"/>
                  </a:lnTo>
                  <a:lnTo>
                    <a:pt x="8" y="4"/>
                  </a:lnTo>
                  <a:lnTo>
                    <a:pt x="4" y="2"/>
                  </a:lnTo>
                  <a:lnTo>
                    <a:pt x="0"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1" name="Google Shape;561;p28"/>
            <p:cNvSpPr/>
            <p:nvPr/>
          </p:nvSpPr>
          <p:spPr>
            <a:xfrm>
              <a:off x="3932063" y="631691"/>
              <a:ext cx="46392" cy="27835"/>
            </a:xfrm>
            <a:custGeom>
              <a:avLst/>
              <a:gdLst/>
              <a:ahLst/>
              <a:cxnLst/>
              <a:rect l="l" t="t" r="r" b="b"/>
              <a:pathLst>
                <a:path w="26" h="16" extrusionOk="0">
                  <a:moveTo>
                    <a:pt x="12" y="0"/>
                  </a:moveTo>
                  <a:lnTo>
                    <a:pt x="12" y="0"/>
                  </a:lnTo>
                  <a:lnTo>
                    <a:pt x="14" y="2"/>
                  </a:lnTo>
                  <a:lnTo>
                    <a:pt x="16" y="4"/>
                  </a:lnTo>
                  <a:lnTo>
                    <a:pt x="20" y="4"/>
                  </a:lnTo>
                  <a:lnTo>
                    <a:pt x="26" y="4"/>
                  </a:lnTo>
                  <a:lnTo>
                    <a:pt x="26" y="6"/>
                  </a:lnTo>
                  <a:lnTo>
                    <a:pt x="24" y="6"/>
                  </a:lnTo>
                  <a:lnTo>
                    <a:pt x="22" y="8"/>
                  </a:lnTo>
                  <a:lnTo>
                    <a:pt x="26" y="8"/>
                  </a:lnTo>
                  <a:lnTo>
                    <a:pt x="26" y="10"/>
                  </a:lnTo>
                  <a:lnTo>
                    <a:pt x="24" y="12"/>
                  </a:lnTo>
                  <a:lnTo>
                    <a:pt x="24" y="16"/>
                  </a:lnTo>
                  <a:lnTo>
                    <a:pt x="14" y="14"/>
                  </a:lnTo>
                  <a:lnTo>
                    <a:pt x="10" y="12"/>
                  </a:lnTo>
                  <a:lnTo>
                    <a:pt x="16" y="12"/>
                  </a:lnTo>
                  <a:lnTo>
                    <a:pt x="14" y="10"/>
                  </a:lnTo>
                  <a:lnTo>
                    <a:pt x="12" y="8"/>
                  </a:lnTo>
                  <a:lnTo>
                    <a:pt x="14" y="8"/>
                  </a:lnTo>
                  <a:lnTo>
                    <a:pt x="8" y="6"/>
                  </a:lnTo>
                  <a:lnTo>
                    <a:pt x="6" y="6"/>
                  </a:lnTo>
                  <a:lnTo>
                    <a:pt x="0" y="8"/>
                  </a:lnTo>
                  <a:lnTo>
                    <a:pt x="2" y="8"/>
                  </a:lnTo>
                  <a:lnTo>
                    <a:pt x="6" y="2"/>
                  </a:lnTo>
                  <a:lnTo>
                    <a:pt x="1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2" name="Google Shape;562;p28"/>
            <p:cNvSpPr/>
            <p:nvPr/>
          </p:nvSpPr>
          <p:spPr>
            <a:xfrm>
              <a:off x="3899589" y="596124"/>
              <a:ext cx="64948" cy="57217"/>
            </a:xfrm>
            <a:custGeom>
              <a:avLst/>
              <a:gdLst/>
              <a:ahLst/>
              <a:cxnLst/>
              <a:rect l="l" t="t" r="r" b="b"/>
              <a:pathLst>
                <a:path w="36" h="32" extrusionOk="0">
                  <a:moveTo>
                    <a:pt x="34" y="0"/>
                  </a:moveTo>
                  <a:lnTo>
                    <a:pt x="34" y="0"/>
                  </a:lnTo>
                  <a:lnTo>
                    <a:pt x="36" y="0"/>
                  </a:lnTo>
                  <a:lnTo>
                    <a:pt x="34" y="2"/>
                  </a:lnTo>
                  <a:lnTo>
                    <a:pt x="34" y="4"/>
                  </a:lnTo>
                  <a:lnTo>
                    <a:pt x="36" y="6"/>
                  </a:lnTo>
                  <a:lnTo>
                    <a:pt x="24" y="14"/>
                  </a:lnTo>
                  <a:lnTo>
                    <a:pt x="26" y="18"/>
                  </a:lnTo>
                  <a:lnTo>
                    <a:pt x="22" y="18"/>
                  </a:lnTo>
                  <a:lnTo>
                    <a:pt x="18" y="16"/>
                  </a:lnTo>
                  <a:lnTo>
                    <a:pt x="14" y="16"/>
                  </a:lnTo>
                  <a:lnTo>
                    <a:pt x="10" y="16"/>
                  </a:lnTo>
                  <a:lnTo>
                    <a:pt x="8" y="18"/>
                  </a:lnTo>
                  <a:lnTo>
                    <a:pt x="6" y="20"/>
                  </a:lnTo>
                  <a:lnTo>
                    <a:pt x="6" y="26"/>
                  </a:lnTo>
                  <a:lnTo>
                    <a:pt x="12" y="26"/>
                  </a:lnTo>
                  <a:lnTo>
                    <a:pt x="14" y="28"/>
                  </a:lnTo>
                  <a:lnTo>
                    <a:pt x="16" y="32"/>
                  </a:lnTo>
                  <a:lnTo>
                    <a:pt x="12" y="30"/>
                  </a:lnTo>
                  <a:lnTo>
                    <a:pt x="10" y="32"/>
                  </a:lnTo>
                  <a:lnTo>
                    <a:pt x="10" y="28"/>
                  </a:lnTo>
                  <a:lnTo>
                    <a:pt x="8" y="28"/>
                  </a:lnTo>
                  <a:lnTo>
                    <a:pt x="4" y="28"/>
                  </a:lnTo>
                  <a:lnTo>
                    <a:pt x="0" y="20"/>
                  </a:lnTo>
                  <a:lnTo>
                    <a:pt x="6" y="18"/>
                  </a:lnTo>
                  <a:lnTo>
                    <a:pt x="4" y="16"/>
                  </a:lnTo>
                  <a:lnTo>
                    <a:pt x="4" y="14"/>
                  </a:lnTo>
                  <a:lnTo>
                    <a:pt x="12" y="14"/>
                  </a:lnTo>
                  <a:lnTo>
                    <a:pt x="18" y="14"/>
                  </a:lnTo>
                  <a:lnTo>
                    <a:pt x="18" y="12"/>
                  </a:lnTo>
                  <a:lnTo>
                    <a:pt x="22" y="10"/>
                  </a:lnTo>
                  <a:lnTo>
                    <a:pt x="26" y="10"/>
                  </a:lnTo>
                  <a:lnTo>
                    <a:pt x="26" y="6"/>
                  </a:lnTo>
                  <a:lnTo>
                    <a:pt x="30" y="6"/>
                  </a:lnTo>
                  <a:lnTo>
                    <a:pt x="34" y="6"/>
                  </a:lnTo>
                  <a:lnTo>
                    <a:pt x="34" y="4"/>
                  </a:lnTo>
                  <a:lnTo>
                    <a:pt x="34" y="2"/>
                  </a:lnTo>
                  <a:lnTo>
                    <a:pt x="3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3" name="Google Shape;563;p28"/>
            <p:cNvSpPr/>
            <p:nvPr/>
          </p:nvSpPr>
          <p:spPr>
            <a:xfrm>
              <a:off x="3212991" y="559011"/>
              <a:ext cx="13918" cy="7732"/>
            </a:xfrm>
            <a:custGeom>
              <a:avLst/>
              <a:gdLst/>
              <a:ahLst/>
              <a:cxnLst/>
              <a:rect l="l" t="t" r="r" b="b"/>
              <a:pathLst>
                <a:path w="8" h="4" extrusionOk="0">
                  <a:moveTo>
                    <a:pt x="4" y="0"/>
                  </a:moveTo>
                  <a:lnTo>
                    <a:pt x="4" y="0"/>
                  </a:lnTo>
                  <a:lnTo>
                    <a:pt x="0" y="2"/>
                  </a:lnTo>
                  <a:lnTo>
                    <a:pt x="0" y="4"/>
                  </a:lnTo>
                  <a:lnTo>
                    <a:pt x="4" y="4"/>
                  </a:lnTo>
                  <a:lnTo>
                    <a:pt x="8" y="0"/>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4" name="Google Shape;564;p28"/>
            <p:cNvSpPr/>
            <p:nvPr/>
          </p:nvSpPr>
          <p:spPr>
            <a:xfrm>
              <a:off x="4049589" y="542000"/>
              <a:ext cx="15464" cy="13918"/>
            </a:xfrm>
            <a:custGeom>
              <a:avLst/>
              <a:gdLst/>
              <a:ahLst/>
              <a:cxnLst/>
              <a:rect l="l" t="t" r="r" b="b"/>
              <a:pathLst>
                <a:path w="8" h="8" extrusionOk="0">
                  <a:moveTo>
                    <a:pt x="0" y="0"/>
                  </a:moveTo>
                  <a:lnTo>
                    <a:pt x="0" y="0"/>
                  </a:lnTo>
                  <a:lnTo>
                    <a:pt x="0" y="6"/>
                  </a:lnTo>
                  <a:lnTo>
                    <a:pt x="8" y="8"/>
                  </a:lnTo>
                  <a:lnTo>
                    <a:pt x="8" y="2"/>
                  </a:lnTo>
                  <a:lnTo>
                    <a:pt x="6" y="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5" name="Google Shape;565;p28"/>
            <p:cNvSpPr/>
            <p:nvPr/>
          </p:nvSpPr>
          <p:spPr>
            <a:xfrm>
              <a:off x="4003197" y="528083"/>
              <a:ext cx="10825" cy="13918"/>
            </a:xfrm>
            <a:custGeom>
              <a:avLst/>
              <a:gdLst/>
              <a:ahLst/>
              <a:cxnLst/>
              <a:rect l="l" t="t" r="r" b="b"/>
              <a:pathLst>
                <a:path w="6" h="8" extrusionOk="0">
                  <a:moveTo>
                    <a:pt x="2" y="0"/>
                  </a:moveTo>
                  <a:lnTo>
                    <a:pt x="2" y="0"/>
                  </a:lnTo>
                  <a:lnTo>
                    <a:pt x="6" y="2"/>
                  </a:lnTo>
                  <a:lnTo>
                    <a:pt x="4" y="4"/>
                  </a:lnTo>
                  <a:lnTo>
                    <a:pt x="0" y="8"/>
                  </a:lnTo>
                  <a:lnTo>
                    <a:pt x="0" y="2"/>
                  </a:lnTo>
                  <a:lnTo>
                    <a:pt x="0"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6" name="Google Shape;566;p28"/>
            <p:cNvSpPr/>
            <p:nvPr/>
          </p:nvSpPr>
          <p:spPr>
            <a:xfrm>
              <a:off x="4074331" y="509526"/>
              <a:ext cx="32474" cy="29381"/>
            </a:xfrm>
            <a:custGeom>
              <a:avLst/>
              <a:gdLst/>
              <a:ahLst/>
              <a:cxnLst/>
              <a:rect l="l" t="t" r="r" b="b"/>
              <a:pathLst>
                <a:path w="18" h="16" extrusionOk="0">
                  <a:moveTo>
                    <a:pt x="6" y="0"/>
                  </a:moveTo>
                  <a:lnTo>
                    <a:pt x="6" y="0"/>
                  </a:lnTo>
                  <a:lnTo>
                    <a:pt x="4" y="4"/>
                  </a:lnTo>
                  <a:lnTo>
                    <a:pt x="0" y="4"/>
                  </a:lnTo>
                  <a:lnTo>
                    <a:pt x="0" y="10"/>
                  </a:lnTo>
                  <a:lnTo>
                    <a:pt x="0" y="16"/>
                  </a:lnTo>
                  <a:lnTo>
                    <a:pt x="12" y="14"/>
                  </a:lnTo>
                  <a:lnTo>
                    <a:pt x="18" y="10"/>
                  </a:lnTo>
                  <a:lnTo>
                    <a:pt x="12" y="10"/>
                  </a:lnTo>
                  <a:lnTo>
                    <a:pt x="6"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7" name="Google Shape;567;p28"/>
            <p:cNvSpPr/>
            <p:nvPr/>
          </p:nvSpPr>
          <p:spPr>
            <a:xfrm>
              <a:off x="4068146" y="473959"/>
              <a:ext cx="10825" cy="21649"/>
            </a:xfrm>
            <a:custGeom>
              <a:avLst/>
              <a:gdLst/>
              <a:ahLst/>
              <a:cxnLst/>
              <a:rect l="l" t="t" r="r" b="b"/>
              <a:pathLst>
                <a:path w="6" h="12" extrusionOk="0">
                  <a:moveTo>
                    <a:pt x="0" y="0"/>
                  </a:moveTo>
                  <a:lnTo>
                    <a:pt x="0" y="0"/>
                  </a:lnTo>
                  <a:lnTo>
                    <a:pt x="4" y="8"/>
                  </a:lnTo>
                  <a:lnTo>
                    <a:pt x="6" y="12"/>
                  </a:lnTo>
                  <a:lnTo>
                    <a:pt x="6" y="10"/>
                  </a:lnTo>
                  <a:lnTo>
                    <a:pt x="6" y="6"/>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8" name="Google Shape;568;p28"/>
            <p:cNvSpPr/>
            <p:nvPr/>
          </p:nvSpPr>
          <p:spPr>
            <a:xfrm>
              <a:off x="2878970" y="427567"/>
              <a:ext cx="7732" cy="6186"/>
            </a:xfrm>
            <a:custGeom>
              <a:avLst/>
              <a:gdLst/>
              <a:ahLst/>
              <a:cxnLst/>
              <a:rect l="l" t="t" r="r" b="b"/>
              <a:pathLst>
                <a:path w="4" h="4" extrusionOk="0">
                  <a:moveTo>
                    <a:pt x="0" y="0"/>
                  </a:moveTo>
                  <a:lnTo>
                    <a:pt x="4" y="4"/>
                  </a:lnTo>
                  <a:lnTo>
                    <a:pt x="4" y="2"/>
                  </a:lnTo>
                  <a:lnTo>
                    <a:pt x="4" y="0"/>
                  </a:lnTo>
                  <a:lnTo>
                    <a:pt x="0"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9" name="Google Shape;569;p28"/>
            <p:cNvSpPr/>
            <p:nvPr/>
          </p:nvSpPr>
          <p:spPr>
            <a:xfrm>
              <a:off x="4057321" y="302310"/>
              <a:ext cx="7732" cy="6186"/>
            </a:xfrm>
            <a:custGeom>
              <a:avLst/>
              <a:gdLst/>
              <a:ahLst/>
              <a:cxnLst/>
              <a:rect l="l" t="t" r="r" b="b"/>
              <a:pathLst>
                <a:path w="4" h="4" extrusionOk="0">
                  <a:moveTo>
                    <a:pt x="0" y="0"/>
                  </a:moveTo>
                  <a:lnTo>
                    <a:pt x="0" y="4"/>
                  </a:lnTo>
                  <a:lnTo>
                    <a:pt x="4" y="4"/>
                  </a:lnTo>
                  <a:lnTo>
                    <a:pt x="4" y="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0" name="Google Shape;570;p28"/>
            <p:cNvSpPr/>
            <p:nvPr/>
          </p:nvSpPr>
          <p:spPr>
            <a:xfrm>
              <a:off x="4054228" y="215712"/>
              <a:ext cx="3093" cy="10825"/>
            </a:xfrm>
            <a:custGeom>
              <a:avLst/>
              <a:gdLst/>
              <a:ahLst/>
              <a:cxnLst/>
              <a:rect l="l" t="t" r="r" b="b"/>
              <a:pathLst>
                <a:path w="2" h="6" extrusionOk="0">
                  <a:moveTo>
                    <a:pt x="0" y="0"/>
                  </a:moveTo>
                  <a:lnTo>
                    <a:pt x="2" y="6"/>
                  </a:lnTo>
                  <a:lnTo>
                    <a:pt x="2" y="2"/>
                  </a:lnTo>
                  <a:lnTo>
                    <a:pt x="2"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1" name="Google Shape;571;p28"/>
            <p:cNvSpPr/>
            <p:nvPr/>
          </p:nvSpPr>
          <p:spPr>
            <a:xfrm>
              <a:off x="3298042" y="204887"/>
              <a:ext cx="61856" cy="29381"/>
            </a:xfrm>
            <a:custGeom>
              <a:avLst/>
              <a:gdLst/>
              <a:ahLst/>
              <a:cxnLst/>
              <a:rect l="l" t="t" r="r" b="b"/>
              <a:pathLst>
                <a:path w="34" h="16" extrusionOk="0">
                  <a:moveTo>
                    <a:pt x="0" y="0"/>
                  </a:moveTo>
                  <a:lnTo>
                    <a:pt x="0" y="0"/>
                  </a:lnTo>
                  <a:lnTo>
                    <a:pt x="8" y="8"/>
                  </a:lnTo>
                  <a:lnTo>
                    <a:pt x="14" y="12"/>
                  </a:lnTo>
                  <a:lnTo>
                    <a:pt x="34" y="16"/>
                  </a:lnTo>
                  <a:lnTo>
                    <a:pt x="30" y="1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2" name="Google Shape;572;p28"/>
            <p:cNvSpPr/>
            <p:nvPr/>
          </p:nvSpPr>
          <p:spPr>
            <a:xfrm>
              <a:off x="3526908" y="180145"/>
              <a:ext cx="29381" cy="18557"/>
            </a:xfrm>
            <a:custGeom>
              <a:avLst/>
              <a:gdLst/>
              <a:ahLst/>
              <a:cxnLst/>
              <a:rect l="l" t="t" r="r" b="b"/>
              <a:pathLst>
                <a:path w="16" h="10" extrusionOk="0">
                  <a:moveTo>
                    <a:pt x="8" y="0"/>
                  </a:moveTo>
                  <a:lnTo>
                    <a:pt x="8" y="0"/>
                  </a:lnTo>
                  <a:lnTo>
                    <a:pt x="12" y="4"/>
                  </a:lnTo>
                  <a:lnTo>
                    <a:pt x="16" y="6"/>
                  </a:lnTo>
                  <a:lnTo>
                    <a:pt x="16" y="8"/>
                  </a:lnTo>
                  <a:lnTo>
                    <a:pt x="16" y="10"/>
                  </a:lnTo>
                  <a:lnTo>
                    <a:pt x="14" y="8"/>
                  </a:lnTo>
                  <a:lnTo>
                    <a:pt x="12" y="6"/>
                  </a:lnTo>
                  <a:lnTo>
                    <a:pt x="10" y="4"/>
                  </a:lnTo>
                  <a:lnTo>
                    <a:pt x="4" y="2"/>
                  </a:lnTo>
                  <a:lnTo>
                    <a:pt x="0" y="2"/>
                  </a:lnTo>
                  <a:lnTo>
                    <a:pt x="8"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3" name="Google Shape;573;p28"/>
            <p:cNvSpPr/>
            <p:nvPr/>
          </p:nvSpPr>
          <p:spPr>
            <a:xfrm>
              <a:off x="3695465" y="169320"/>
              <a:ext cx="18557" cy="10825"/>
            </a:xfrm>
            <a:custGeom>
              <a:avLst/>
              <a:gdLst/>
              <a:ahLst/>
              <a:cxnLst/>
              <a:rect l="l" t="t" r="r" b="b"/>
              <a:pathLst>
                <a:path w="10" h="6" extrusionOk="0">
                  <a:moveTo>
                    <a:pt x="4" y="0"/>
                  </a:moveTo>
                  <a:lnTo>
                    <a:pt x="4" y="0"/>
                  </a:lnTo>
                  <a:lnTo>
                    <a:pt x="10" y="2"/>
                  </a:lnTo>
                  <a:lnTo>
                    <a:pt x="8" y="2"/>
                  </a:lnTo>
                  <a:lnTo>
                    <a:pt x="4" y="2"/>
                  </a:lnTo>
                  <a:lnTo>
                    <a:pt x="4" y="6"/>
                  </a:lnTo>
                  <a:lnTo>
                    <a:pt x="2" y="6"/>
                  </a:lnTo>
                  <a:lnTo>
                    <a:pt x="0" y="4"/>
                  </a:lnTo>
                  <a:lnTo>
                    <a:pt x="2" y="2"/>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4" name="Google Shape;574;p28"/>
            <p:cNvSpPr/>
            <p:nvPr/>
          </p:nvSpPr>
          <p:spPr>
            <a:xfrm>
              <a:off x="3788249" y="158495"/>
              <a:ext cx="100516" cy="10825"/>
            </a:xfrm>
            <a:custGeom>
              <a:avLst/>
              <a:gdLst/>
              <a:ahLst/>
              <a:cxnLst/>
              <a:rect l="l" t="t" r="r" b="b"/>
              <a:pathLst>
                <a:path w="56" h="6" extrusionOk="0">
                  <a:moveTo>
                    <a:pt x="16" y="0"/>
                  </a:moveTo>
                  <a:lnTo>
                    <a:pt x="16" y="0"/>
                  </a:lnTo>
                  <a:lnTo>
                    <a:pt x="26" y="0"/>
                  </a:lnTo>
                  <a:lnTo>
                    <a:pt x="38" y="0"/>
                  </a:lnTo>
                  <a:lnTo>
                    <a:pt x="56" y="2"/>
                  </a:lnTo>
                  <a:lnTo>
                    <a:pt x="28" y="4"/>
                  </a:lnTo>
                  <a:lnTo>
                    <a:pt x="0" y="6"/>
                  </a:lnTo>
                  <a:lnTo>
                    <a:pt x="8" y="4"/>
                  </a:lnTo>
                  <a:lnTo>
                    <a:pt x="16"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5" name="Google Shape;575;p28"/>
            <p:cNvSpPr/>
            <p:nvPr/>
          </p:nvSpPr>
          <p:spPr>
            <a:xfrm>
              <a:off x="3738764" y="152309"/>
              <a:ext cx="43299" cy="20103"/>
            </a:xfrm>
            <a:custGeom>
              <a:avLst/>
              <a:gdLst/>
              <a:ahLst/>
              <a:cxnLst/>
              <a:rect l="l" t="t" r="r" b="b"/>
              <a:pathLst>
                <a:path w="24" h="12" extrusionOk="0">
                  <a:moveTo>
                    <a:pt x="2" y="0"/>
                  </a:moveTo>
                  <a:lnTo>
                    <a:pt x="2" y="0"/>
                  </a:lnTo>
                  <a:lnTo>
                    <a:pt x="4" y="4"/>
                  </a:lnTo>
                  <a:lnTo>
                    <a:pt x="6" y="8"/>
                  </a:lnTo>
                  <a:lnTo>
                    <a:pt x="12" y="6"/>
                  </a:lnTo>
                  <a:lnTo>
                    <a:pt x="22" y="6"/>
                  </a:lnTo>
                  <a:lnTo>
                    <a:pt x="24" y="8"/>
                  </a:lnTo>
                  <a:lnTo>
                    <a:pt x="18" y="10"/>
                  </a:lnTo>
                  <a:lnTo>
                    <a:pt x="4" y="12"/>
                  </a:lnTo>
                  <a:lnTo>
                    <a:pt x="0" y="10"/>
                  </a:lnTo>
                  <a:lnTo>
                    <a:pt x="0" y="6"/>
                  </a:lnTo>
                  <a:lnTo>
                    <a:pt x="0" y="2"/>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6" name="Google Shape;576;p28"/>
            <p:cNvSpPr/>
            <p:nvPr/>
          </p:nvSpPr>
          <p:spPr>
            <a:xfrm>
              <a:off x="4941858" y="1783754"/>
              <a:ext cx="160825" cy="150000"/>
            </a:xfrm>
            <a:custGeom>
              <a:avLst/>
              <a:gdLst/>
              <a:ahLst/>
              <a:cxnLst/>
              <a:rect l="l" t="t" r="r" b="b"/>
              <a:pathLst>
                <a:path w="90" h="84" extrusionOk="0">
                  <a:moveTo>
                    <a:pt x="0" y="38"/>
                  </a:moveTo>
                  <a:lnTo>
                    <a:pt x="0" y="38"/>
                  </a:lnTo>
                  <a:lnTo>
                    <a:pt x="8" y="48"/>
                  </a:lnTo>
                  <a:lnTo>
                    <a:pt x="8" y="50"/>
                  </a:lnTo>
                  <a:lnTo>
                    <a:pt x="10" y="50"/>
                  </a:lnTo>
                  <a:lnTo>
                    <a:pt x="14" y="50"/>
                  </a:lnTo>
                  <a:lnTo>
                    <a:pt x="14" y="52"/>
                  </a:lnTo>
                  <a:lnTo>
                    <a:pt x="14" y="54"/>
                  </a:lnTo>
                  <a:lnTo>
                    <a:pt x="12" y="52"/>
                  </a:lnTo>
                  <a:lnTo>
                    <a:pt x="12" y="64"/>
                  </a:lnTo>
                  <a:lnTo>
                    <a:pt x="14" y="62"/>
                  </a:lnTo>
                  <a:lnTo>
                    <a:pt x="16" y="60"/>
                  </a:lnTo>
                  <a:lnTo>
                    <a:pt x="22" y="60"/>
                  </a:lnTo>
                  <a:lnTo>
                    <a:pt x="26" y="62"/>
                  </a:lnTo>
                  <a:lnTo>
                    <a:pt x="34" y="68"/>
                  </a:lnTo>
                  <a:lnTo>
                    <a:pt x="24" y="66"/>
                  </a:lnTo>
                  <a:lnTo>
                    <a:pt x="16" y="66"/>
                  </a:lnTo>
                  <a:lnTo>
                    <a:pt x="18" y="76"/>
                  </a:lnTo>
                  <a:lnTo>
                    <a:pt x="20" y="84"/>
                  </a:lnTo>
                  <a:lnTo>
                    <a:pt x="34" y="84"/>
                  </a:lnTo>
                  <a:lnTo>
                    <a:pt x="32" y="80"/>
                  </a:lnTo>
                  <a:lnTo>
                    <a:pt x="32" y="78"/>
                  </a:lnTo>
                  <a:lnTo>
                    <a:pt x="38" y="78"/>
                  </a:lnTo>
                  <a:lnTo>
                    <a:pt x="42" y="78"/>
                  </a:lnTo>
                  <a:lnTo>
                    <a:pt x="40" y="72"/>
                  </a:lnTo>
                  <a:lnTo>
                    <a:pt x="38" y="72"/>
                  </a:lnTo>
                  <a:lnTo>
                    <a:pt x="36" y="70"/>
                  </a:lnTo>
                  <a:lnTo>
                    <a:pt x="38" y="70"/>
                  </a:lnTo>
                  <a:lnTo>
                    <a:pt x="42" y="68"/>
                  </a:lnTo>
                  <a:lnTo>
                    <a:pt x="44" y="70"/>
                  </a:lnTo>
                  <a:lnTo>
                    <a:pt x="50" y="72"/>
                  </a:lnTo>
                  <a:lnTo>
                    <a:pt x="50" y="64"/>
                  </a:lnTo>
                  <a:lnTo>
                    <a:pt x="46" y="62"/>
                  </a:lnTo>
                  <a:lnTo>
                    <a:pt x="50" y="62"/>
                  </a:lnTo>
                  <a:lnTo>
                    <a:pt x="54" y="62"/>
                  </a:lnTo>
                  <a:lnTo>
                    <a:pt x="56" y="66"/>
                  </a:lnTo>
                  <a:lnTo>
                    <a:pt x="58" y="68"/>
                  </a:lnTo>
                  <a:lnTo>
                    <a:pt x="58" y="66"/>
                  </a:lnTo>
                  <a:lnTo>
                    <a:pt x="58" y="62"/>
                  </a:lnTo>
                  <a:lnTo>
                    <a:pt x="56" y="58"/>
                  </a:lnTo>
                  <a:lnTo>
                    <a:pt x="52" y="58"/>
                  </a:lnTo>
                  <a:lnTo>
                    <a:pt x="48" y="56"/>
                  </a:lnTo>
                  <a:lnTo>
                    <a:pt x="46" y="52"/>
                  </a:lnTo>
                  <a:lnTo>
                    <a:pt x="42" y="48"/>
                  </a:lnTo>
                  <a:lnTo>
                    <a:pt x="40" y="48"/>
                  </a:lnTo>
                  <a:lnTo>
                    <a:pt x="38" y="50"/>
                  </a:lnTo>
                  <a:lnTo>
                    <a:pt x="36" y="50"/>
                  </a:lnTo>
                  <a:lnTo>
                    <a:pt x="36" y="48"/>
                  </a:lnTo>
                  <a:lnTo>
                    <a:pt x="34" y="46"/>
                  </a:lnTo>
                  <a:lnTo>
                    <a:pt x="34" y="42"/>
                  </a:lnTo>
                  <a:lnTo>
                    <a:pt x="40" y="42"/>
                  </a:lnTo>
                  <a:lnTo>
                    <a:pt x="38" y="40"/>
                  </a:lnTo>
                  <a:lnTo>
                    <a:pt x="32" y="32"/>
                  </a:lnTo>
                  <a:lnTo>
                    <a:pt x="30" y="28"/>
                  </a:lnTo>
                  <a:lnTo>
                    <a:pt x="36" y="20"/>
                  </a:lnTo>
                  <a:lnTo>
                    <a:pt x="38" y="18"/>
                  </a:lnTo>
                  <a:lnTo>
                    <a:pt x="36" y="24"/>
                  </a:lnTo>
                  <a:lnTo>
                    <a:pt x="38" y="24"/>
                  </a:lnTo>
                  <a:lnTo>
                    <a:pt x="40" y="26"/>
                  </a:lnTo>
                  <a:lnTo>
                    <a:pt x="40" y="30"/>
                  </a:lnTo>
                  <a:lnTo>
                    <a:pt x="42" y="28"/>
                  </a:lnTo>
                  <a:lnTo>
                    <a:pt x="42" y="26"/>
                  </a:lnTo>
                  <a:lnTo>
                    <a:pt x="50" y="24"/>
                  </a:lnTo>
                  <a:lnTo>
                    <a:pt x="52" y="24"/>
                  </a:lnTo>
                  <a:lnTo>
                    <a:pt x="52" y="22"/>
                  </a:lnTo>
                  <a:lnTo>
                    <a:pt x="46" y="14"/>
                  </a:lnTo>
                  <a:lnTo>
                    <a:pt x="62" y="14"/>
                  </a:lnTo>
                  <a:lnTo>
                    <a:pt x="74" y="14"/>
                  </a:lnTo>
                  <a:lnTo>
                    <a:pt x="76" y="20"/>
                  </a:lnTo>
                  <a:lnTo>
                    <a:pt x="80" y="16"/>
                  </a:lnTo>
                  <a:lnTo>
                    <a:pt x="82" y="10"/>
                  </a:lnTo>
                  <a:lnTo>
                    <a:pt x="82" y="8"/>
                  </a:lnTo>
                  <a:lnTo>
                    <a:pt x="84" y="10"/>
                  </a:lnTo>
                  <a:lnTo>
                    <a:pt x="86" y="10"/>
                  </a:lnTo>
                  <a:lnTo>
                    <a:pt x="88" y="10"/>
                  </a:lnTo>
                  <a:lnTo>
                    <a:pt x="90" y="8"/>
                  </a:lnTo>
                  <a:lnTo>
                    <a:pt x="90" y="6"/>
                  </a:lnTo>
                  <a:lnTo>
                    <a:pt x="90" y="4"/>
                  </a:lnTo>
                  <a:lnTo>
                    <a:pt x="86" y="2"/>
                  </a:lnTo>
                  <a:lnTo>
                    <a:pt x="82" y="0"/>
                  </a:lnTo>
                  <a:lnTo>
                    <a:pt x="80" y="2"/>
                  </a:lnTo>
                  <a:lnTo>
                    <a:pt x="80" y="4"/>
                  </a:lnTo>
                  <a:lnTo>
                    <a:pt x="80" y="6"/>
                  </a:lnTo>
                  <a:lnTo>
                    <a:pt x="76" y="6"/>
                  </a:lnTo>
                  <a:lnTo>
                    <a:pt x="70" y="6"/>
                  </a:lnTo>
                  <a:lnTo>
                    <a:pt x="70" y="4"/>
                  </a:lnTo>
                  <a:lnTo>
                    <a:pt x="68" y="2"/>
                  </a:lnTo>
                  <a:lnTo>
                    <a:pt x="66" y="2"/>
                  </a:lnTo>
                  <a:lnTo>
                    <a:pt x="62" y="2"/>
                  </a:lnTo>
                  <a:lnTo>
                    <a:pt x="60" y="2"/>
                  </a:lnTo>
                  <a:lnTo>
                    <a:pt x="58" y="4"/>
                  </a:lnTo>
                  <a:lnTo>
                    <a:pt x="56" y="8"/>
                  </a:lnTo>
                  <a:lnTo>
                    <a:pt x="52" y="8"/>
                  </a:lnTo>
                  <a:lnTo>
                    <a:pt x="44" y="6"/>
                  </a:lnTo>
                  <a:lnTo>
                    <a:pt x="42" y="6"/>
                  </a:lnTo>
                  <a:lnTo>
                    <a:pt x="42" y="10"/>
                  </a:lnTo>
                  <a:lnTo>
                    <a:pt x="42" y="12"/>
                  </a:lnTo>
                  <a:lnTo>
                    <a:pt x="40" y="12"/>
                  </a:lnTo>
                  <a:lnTo>
                    <a:pt x="38" y="12"/>
                  </a:lnTo>
                  <a:lnTo>
                    <a:pt x="36" y="12"/>
                  </a:lnTo>
                  <a:lnTo>
                    <a:pt x="32" y="12"/>
                  </a:lnTo>
                  <a:lnTo>
                    <a:pt x="32" y="14"/>
                  </a:lnTo>
                  <a:lnTo>
                    <a:pt x="30" y="16"/>
                  </a:lnTo>
                  <a:lnTo>
                    <a:pt x="28" y="16"/>
                  </a:lnTo>
                  <a:lnTo>
                    <a:pt x="26" y="20"/>
                  </a:lnTo>
                  <a:lnTo>
                    <a:pt x="24" y="20"/>
                  </a:lnTo>
                  <a:lnTo>
                    <a:pt x="12" y="22"/>
                  </a:lnTo>
                  <a:lnTo>
                    <a:pt x="12" y="28"/>
                  </a:lnTo>
                  <a:lnTo>
                    <a:pt x="10" y="34"/>
                  </a:lnTo>
                  <a:lnTo>
                    <a:pt x="6" y="34"/>
                  </a:lnTo>
                  <a:lnTo>
                    <a:pt x="6" y="36"/>
                  </a:lnTo>
                  <a:lnTo>
                    <a:pt x="6" y="38"/>
                  </a:lnTo>
                  <a:lnTo>
                    <a:pt x="4" y="38"/>
                  </a:lnTo>
                  <a:lnTo>
                    <a:pt x="0" y="38"/>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7" name="Google Shape;577;p28"/>
            <p:cNvSpPr/>
            <p:nvPr/>
          </p:nvSpPr>
          <p:spPr>
            <a:xfrm>
              <a:off x="5009899" y="1881176"/>
              <a:ext cx="10825" cy="10825"/>
            </a:xfrm>
            <a:custGeom>
              <a:avLst/>
              <a:gdLst/>
              <a:ahLst/>
              <a:cxnLst/>
              <a:rect l="l" t="t" r="r" b="b"/>
              <a:pathLst>
                <a:path w="6" h="6" extrusionOk="0">
                  <a:moveTo>
                    <a:pt x="2" y="0"/>
                  </a:moveTo>
                  <a:lnTo>
                    <a:pt x="2" y="0"/>
                  </a:lnTo>
                  <a:lnTo>
                    <a:pt x="6" y="4"/>
                  </a:lnTo>
                  <a:lnTo>
                    <a:pt x="6" y="6"/>
                  </a:lnTo>
                  <a:lnTo>
                    <a:pt x="2" y="6"/>
                  </a:lnTo>
                  <a:lnTo>
                    <a:pt x="0" y="2"/>
                  </a:lnTo>
                  <a:lnTo>
                    <a:pt x="0"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8" name="Google Shape;578;p28"/>
            <p:cNvSpPr/>
            <p:nvPr/>
          </p:nvSpPr>
          <p:spPr>
            <a:xfrm>
              <a:off x="5002167" y="1873444"/>
              <a:ext cx="7732" cy="7732"/>
            </a:xfrm>
            <a:custGeom>
              <a:avLst/>
              <a:gdLst/>
              <a:ahLst/>
              <a:cxnLst/>
              <a:rect l="l" t="t" r="r" b="b"/>
              <a:pathLst>
                <a:path w="4" h="4" extrusionOk="0">
                  <a:moveTo>
                    <a:pt x="2" y="0"/>
                  </a:moveTo>
                  <a:lnTo>
                    <a:pt x="2" y="0"/>
                  </a:lnTo>
                  <a:lnTo>
                    <a:pt x="4" y="2"/>
                  </a:lnTo>
                  <a:lnTo>
                    <a:pt x="0" y="4"/>
                  </a:lnTo>
                  <a:lnTo>
                    <a:pt x="0" y="2"/>
                  </a:lnTo>
                  <a:lnTo>
                    <a:pt x="0"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9" name="Google Shape;579;p28"/>
            <p:cNvSpPr/>
            <p:nvPr/>
          </p:nvSpPr>
          <p:spPr>
            <a:xfrm>
              <a:off x="4934126" y="1851795"/>
              <a:ext cx="3093" cy="3093"/>
            </a:xfrm>
            <a:custGeom>
              <a:avLst/>
              <a:gdLst/>
              <a:ahLst/>
              <a:cxnLst/>
              <a:rect l="l" t="t" r="r" b="b"/>
              <a:pathLst>
                <a:path w="2" h="2" extrusionOk="0">
                  <a:moveTo>
                    <a:pt x="0" y="0"/>
                  </a:moveTo>
                  <a:lnTo>
                    <a:pt x="2" y="2"/>
                  </a:lnTo>
                  <a:lnTo>
                    <a:pt x="2"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0" name="Google Shape;580;p28"/>
            <p:cNvSpPr/>
            <p:nvPr/>
          </p:nvSpPr>
          <p:spPr>
            <a:xfrm>
              <a:off x="5016084" y="1977053"/>
              <a:ext cx="57217" cy="21649"/>
            </a:xfrm>
            <a:custGeom>
              <a:avLst/>
              <a:gdLst/>
              <a:ahLst/>
              <a:cxnLst/>
              <a:rect l="l" t="t" r="r" b="b"/>
              <a:pathLst>
                <a:path w="32" h="12" extrusionOk="0">
                  <a:moveTo>
                    <a:pt x="2" y="0"/>
                  </a:moveTo>
                  <a:lnTo>
                    <a:pt x="0" y="6"/>
                  </a:lnTo>
                  <a:lnTo>
                    <a:pt x="16" y="10"/>
                  </a:lnTo>
                  <a:lnTo>
                    <a:pt x="32" y="12"/>
                  </a:lnTo>
                  <a:lnTo>
                    <a:pt x="32" y="4"/>
                  </a:lnTo>
                  <a:lnTo>
                    <a:pt x="16" y="4"/>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1" name="Google Shape;581;p28"/>
            <p:cNvSpPr/>
            <p:nvPr/>
          </p:nvSpPr>
          <p:spPr>
            <a:xfrm>
              <a:off x="4944950" y="1898187"/>
              <a:ext cx="10825" cy="7732"/>
            </a:xfrm>
            <a:custGeom>
              <a:avLst/>
              <a:gdLst/>
              <a:ahLst/>
              <a:cxnLst/>
              <a:rect l="l" t="t" r="r" b="b"/>
              <a:pathLst>
                <a:path w="6" h="4" extrusionOk="0">
                  <a:moveTo>
                    <a:pt x="0" y="0"/>
                  </a:moveTo>
                  <a:lnTo>
                    <a:pt x="0" y="0"/>
                  </a:lnTo>
                  <a:lnTo>
                    <a:pt x="6" y="4"/>
                  </a:lnTo>
                  <a:lnTo>
                    <a:pt x="6"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2" name="Google Shape;582;p28"/>
            <p:cNvSpPr/>
            <p:nvPr/>
          </p:nvSpPr>
          <p:spPr>
            <a:xfrm>
              <a:off x="5073301" y="1892001"/>
              <a:ext cx="4639" cy="6186"/>
            </a:xfrm>
            <a:custGeom>
              <a:avLst/>
              <a:gdLst/>
              <a:ahLst/>
              <a:cxnLst/>
              <a:rect l="l" t="t" r="r" b="b"/>
              <a:pathLst>
                <a:path w="2" h="4" extrusionOk="0">
                  <a:moveTo>
                    <a:pt x="0" y="0"/>
                  </a:moveTo>
                  <a:lnTo>
                    <a:pt x="0" y="4"/>
                  </a:lnTo>
                  <a:lnTo>
                    <a:pt x="2" y="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3" name="Google Shape;583;p28"/>
            <p:cNvSpPr/>
            <p:nvPr/>
          </p:nvSpPr>
          <p:spPr>
            <a:xfrm>
              <a:off x="5073301" y="1862620"/>
              <a:ext cx="10825" cy="10825"/>
            </a:xfrm>
            <a:custGeom>
              <a:avLst/>
              <a:gdLst/>
              <a:ahLst/>
              <a:cxnLst/>
              <a:rect l="l" t="t" r="r" b="b"/>
              <a:pathLst>
                <a:path w="6" h="6" extrusionOk="0">
                  <a:moveTo>
                    <a:pt x="0" y="0"/>
                  </a:moveTo>
                  <a:lnTo>
                    <a:pt x="0" y="0"/>
                  </a:lnTo>
                  <a:lnTo>
                    <a:pt x="2" y="6"/>
                  </a:lnTo>
                  <a:lnTo>
                    <a:pt x="6" y="6"/>
                  </a:lnTo>
                  <a:lnTo>
                    <a:pt x="6" y="4"/>
                  </a:lnTo>
                  <a:lnTo>
                    <a:pt x="4"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4" name="Google Shape;584;p28"/>
            <p:cNvSpPr/>
            <p:nvPr/>
          </p:nvSpPr>
          <p:spPr>
            <a:xfrm>
              <a:off x="4408352" y="2657465"/>
              <a:ext cx="106701" cy="201031"/>
            </a:xfrm>
            <a:custGeom>
              <a:avLst/>
              <a:gdLst/>
              <a:ahLst/>
              <a:cxnLst/>
              <a:rect l="l" t="t" r="r" b="b"/>
              <a:pathLst>
                <a:path w="60" h="112" extrusionOk="0">
                  <a:moveTo>
                    <a:pt x="0" y="112"/>
                  </a:moveTo>
                  <a:lnTo>
                    <a:pt x="0" y="112"/>
                  </a:lnTo>
                  <a:lnTo>
                    <a:pt x="6" y="112"/>
                  </a:lnTo>
                  <a:lnTo>
                    <a:pt x="16" y="106"/>
                  </a:lnTo>
                  <a:lnTo>
                    <a:pt x="24" y="106"/>
                  </a:lnTo>
                  <a:lnTo>
                    <a:pt x="30" y="100"/>
                  </a:lnTo>
                  <a:lnTo>
                    <a:pt x="36" y="100"/>
                  </a:lnTo>
                  <a:lnTo>
                    <a:pt x="42" y="100"/>
                  </a:lnTo>
                  <a:lnTo>
                    <a:pt x="46" y="100"/>
                  </a:lnTo>
                  <a:lnTo>
                    <a:pt x="52" y="98"/>
                  </a:lnTo>
                  <a:lnTo>
                    <a:pt x="54" y="94"/>
                  </a:lnTo>
                  <a:lnTo>
                    <a:pt x="56" y="92"/>
                  </a:lnTo>
                  <a:lnTo>
                    <a:pt x="58" y="90"/>
                  </a:lnTo>
                  <a:lnTo>
                    <a:pt x="60" y="90"/>
                  </a:lnTo>
                  <a:lnTo>
                    <a:pt x="52" y="78"/>
                  </a:lnTo>
                  <a:lnTo>
                    <a:pt x="52" y="76"/>
                  </a:lnTo>
                  <a:lnTo>
                    <a:pt x="52" y="74"/>
                  </a:lnTo>
                  <a:lnTo>
                    <a:pt x="50" y="72"/>
                  </a:lnTo>
                  <a:lnTo>
                    <a:pt x="52" y="68"/>
                  </a:lnTo>
                  <a:lnTo>
                    <a:pt x="52" y="56"/>
                  </a:lnTo>
                  <a:lnTo>
                    <a:pt x="52" y="52"/>
                  </a:lnTo>
                  <a:lnTo>
                    <a:pt x="48" y="48"/>
                  </a:lnTo>
                  <a:lnTo>
                    <a:pt x="48" y="44"/>
                  </a:lnTo>
                  <a:lnTo>
                    <a:pt x="48" y="42"/>
                  </a:lnTo>
                  <a:lnTo>
                    <a:pt x="50" y="38"/>
                  </a:lnTo>
                  <a:lnTo>
                    <a:pt x="50" y="36"/>
                  </a:lnTo>
                  <a:lnTo>
                    <a:pt x="48" y="34"/>
                  </a:lnTo>
                  <a:lnTo>
                    <a:pt x="48" y="32"/>
                  </a:lnTo>
                  <a:lnTo>
                    <a:pt x="50" y="26"/>
                  </a:lnTo>
                  <a:lnTo>
                    <a:pt x="48" y="20"/>
                  </a:lnTo>
                  <a:lnTo>
                    <a:pt x="48" y="14"/>
                  </a:lnTo>
                  <a:lnTo>
                    <a:pt x="44" y="12"/>
                  </a:lnTo>
                  <a:lnTo>
                    <a:pt x="44" y="10"/>
                  </a:lnTo>
                  <a:lnTo>
                    <a:pt x="44" y="6"/>
                  </a:lnTo>
                  <a:lnTo>
                    <a:pt x="44" y="0"/>
                  </a:lnTo>
                  <a:lnTo>
                    <a:pt x="36" y="0"/>
                  </a:lnTo>
                  <a:lnTo>
                    <a:pt x="34" y="2"/>
                  </a:lnTo>
                  <a:lnTo>
                    <a:pt x="26" y="0"/>
                  </a:lnTo>
                  <a:lnTo>
                    <a:pt x="16" y="0"/>
                  </a:lnTo>
                  <a:lnTo>
                    <a:pt x="14" y="4"/>
                  </a:lnTo>
                  <a:lnTo>
                    <a:pt x="12" y="8"/>
                  </a:lnTo>
                  <a:lnTo>
                    <a:pt x="14" y="12"/>
                  </a:lnTo>
                  <a:lnTo>
                    <a:pt x="14" y="16"/>
                  </a:lnTo>
                  <a:lnTo>
                    <a:pt x="12" y="24"/>
                  </a:lnTo>
                  <a:lnTo>
                    <a:pt x="14" y="28"/>
                  </a:lnTo>
                  <a:lnTo>
                    <a:pt x="14" y="32"/>
                  </a:lnTo>
                  <a:lnTo>
                    <a:pt x="14" y="36"/>
                  </a:lnTo>
                  <a:lnTo>
                    <a:pt x="16" y="40"/>
                  </a:lnTo>
                  <a:lnTo>
                    <a:pt x="14" y="52"/>
                  </a:lnTo>
                  <a:lnTo>
                    <a:pt x="14" y="54"/>
                  </a:lnTo>
                  <a:lnTo>
                    <a:pt x="12" y="58"/>
                  </a:lnTo>
                  <a:lnTo>
                    <a:pt x="8" y="68"/>
                  </a:lnTo>
                  <a:lnTo>
                    <a:pt x="4" y="78"/>
                  </a:lnTo>
                  <a:lnTo>
                    <a:pt x="2" y="86"/>
                  </a:lnTo>
                  <a:lnTo>
                    <a:pt x="2" y="96"/>
                  </a:lnTo>
                  <a:lnTo>
                    <a:pt x="2" y="98"/>
                  </a:lnTo>
                  <a:lnTo>
                    <a:pt x="2" y="102"/>
                  </a:lnTo>
                  <a:lnTo>
                    <a:pt x="0" y="112"/>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5" name="Google Shape;585;p28"/>
            <p:cNvSpPr/>
            <p:nvPr/>
          </p:nvSpPr>
          <p:spPr>
            <a:xfrm>
              <a:off x="4615569" y="1339939"/>
              <a:ext cx="201031" cy="261340"/>
            </a:xfrm>
            <a:custGeom>
              <a:avLst/>
              <a:gdLst/>
              <a:ahLst/>
              <a:cxnLst/>
              <a:rect l="l" t="t" r="r" b="b"/>
              <a:pathLst>
                <a:path w="112" h="146" extrusionOk="0">
                  <a:moveTo>
                    <a:pt x="24" y="42"/>
                  </a:moveTo>
                  <a:lnTo>
                    <a:pt x="24" y="42"/>
                  </a:lnTo>
                  <a:lnTo>
                    <a:pt x="24" y="48"/>
                  </a:lnTo>
                  <a:lnTo>
                    <a:pt x="24" y="52"/>
                  </a:lnTo>
                  <a:lnTo>
                    <a:pt x="22" y="52"/>
                  </a:lnTo>
                  <a:lnTo>
                    <a:pt x="22" y="54"/>
                  </a:lnTo>
                  <a:lnTo>
                    <a:pt x="24" y="56"/>
                  </a:lnTo>
                  <a:lnTo>
                    <a:pt x="24" y="58"/>
                  </a:lnTo>
                  <a:lnTo>
                    <a:pt x="22" y="60"/>
                  </a:lnTo>
                  <a:lnTo>
                    <a:pt x="18" y="60"/>
                  </a:lnTo>
                  <a:lnTo>
                    <a:pt x="18" y="62"/>
                  </a:lnTo>
                  <a:lnTo>
                    <a:pt x="16" y="64"/>
                  </a:lnTo>
                  <a:lnTo>
                    <a:pt x="12" y="62"/>
                  </a:lnTo>
                  <a:lnTo>
                    <a:pt x="8" y="62"/>
                  </a:lnTo>
                  <a:lnTo>
                    <a:pt x="6" y="62"/>
                  </a:lnTo>
                  <a:lnTo>
                    <a:pt x="6" y="66"/>
                  </a:lnTo>
                  <a:lnTo>
                    <a:pt x="0" y="78"/>
                  </a:lnTo>
                  <a:lnTo>
                    <a:pt x="2" y="80"/>
                  </a:lnTo>
                  <a:lnTo>
                    <a:pt x="6" y="82"/>
                  </a:lnTo>
                  <a:lnTo>
                    <a:pt x="6" y="84"/>
                  </a:lnTo>
                  <a:lnTo>
                    <a:pt x="4" y="84"/>
                  </a:lnTo>
                  <a:lnTo>
                    <a:pt x="6" y="86"/>
                  </a:lnTo>
                  <a:lnTo>
                    <a:pt x="6" y="88"/>
                  </a:lnTo>
                  <a:lnTo>
                    <a:pt x="8" y="92"/>
                  </a:lnTo>
                  <a:lnTo>
                    <a:pt x="6" y="94"/>
                  </a:lnTo>
                  <a:lnTo>
                    <a:pt x="8" y="98"/>
                  </a:lnTo>
                  <a:lnTo>
                    <a:pt x="10" y="100"/>
                  </a:lnTo>
                  <a:lnTo>
                    <a:pt x="10" y="102"/>
                  </a:lnTo>
                  <a:lnTo>
                    <a:pt x="8" y="108"/>
                  </a:lnTo>
                  <a:lnTo>
                    <a:pt x="10" y="110"/>
                  </a:lnTo>
                  <a:lnTo>
                    <a:pt x="14" y="108"/>
                  </a:lnTo>
                  <a:lnTo>
                    <a:pt x="18" y="110"/>
                  </a:lnTo>
                  <a:lnTo>
                    <a:pt x="20" y="112"/>
                  </a:lnTo>
                  <a:lnTo>
                    <a:pt x="22" y="114"/>
                  </a:lnTo>
                  <a:lnTo>
                    <a:pt x="24" y="114"/>
                  </a:lnTo>
                  <a:lnTo>
                    <a:pt x="26" y="114"/>
                  </a:lnTo>
                  <a:lnTo>
                    <a:pt x="32" y="114"/>
                  </a:lnTo>
                  <a:lnTo>
                    <a:pt x="32" y="118"/>
                  </a:lnTo>
                  <a:lnTo>
                    <a:pt x="32" y="122"/>
                  </a:lnTo>
                  <a:lnTo>
                    <a:pt x="30" y="126"/>
                  </a:lnTo>
                  <a:lnTo>
                    <a:pt x="30" y="130"/>
                  </a:lnTo>
                  <a:lnTo>
                    <a:pt x="30" y="134"/>
                  </a:lnTo>
                  <a:lnTo>
                    <a:pt x="30" y="138"/>
                  </a:lnTo>
                  <a:lnTo>
                    <a:pt x="32" y="142"/>
                  </a:lnTo>
                  <a:lnTo>
                    <a:pt x="38" y="138"/>
                  </a:lnTo>
                  <a:lnTo>
                    <a:pt x="40" y="136"/>
                  </a:lnTo>
                  <a:lnTo>
                    <a:pt x="44" y="136"/>
                  </a:lnTo>
                  <a:lnTo>
                    <a:pt x="48" y="140"/>
                  </a:lnTo>
                  <a:lnTo>
                    <a:pt x="58" y="146"/>
                  </a:lnTo>
                  <a:lnTo>
                    <a:pt x="60" y="144"/>
                  </a:lnTo>
                  <a:lnTo>
                    <a:pt x="64" y="142"/>
                  </a:lnTo>
                  <a:lnTo>
                    <a:pt x="70" y="140"/>
                  </a:lnTo>
                  <a:lnTo>
                    <a:pt x="72" y="138"/>
                  </a:lnTo>
                  <a:lnTo>
                    <a:pt x="74" y="136"/>
                  </a:lnTo>
                  <a:lnTo>
                    <a:pt x="78" y="136"/>
                  </a:lnTo>
                  <a:lnTo>
                    <a:pt x="84" y="136"/>
                  </a:lnTo>
                  <a:lnTo>
                    <a:pt x="86" y="138"/>
                  </a:lnTo>
                  <a:lnTo>
                    <a:pt x="88" y="140"/>
                  </a:lnTo>
                  <a:lnTo>
                    <a:pt x="92" y="140"/>
                  </a:lnTo>
                  <a:lnTo>
                    <a:pt x="92" y="136"/>
                  </a:lnTo>
                  <a:lnTo>
                    <a:pt x="92" y="134"/>
                  </a:lnTo>
                  <a:lnTo>
                    <a:pt x="90" y="132"/>
                  </a:lnTo>
                  <a:lnTo>
                    <a:pt x="88" y="130"/>
                  </a:lnTo>
                  <a:lnTo>
                    <a:pt x="92" y="128"/>
                  </a:lnTo>
                  <a:lnTo>
                    <a:pt x="96" y="126"/>
                  </a:lnTo>
                  <a:lnTo>
                    <a:pt x="96" y="122"/>
                  </a:lnTo>
                  <a:lnTo>
                    <a:pt x="98" y="120"/>
                  </a:lnTo>
                  <a:lnTo>
                    <a:pt x="100" y="118"/>
                  </a:lnTo>
                  <a:lnTo>
                    <a:pt x="102" y="116"/>
                  </a:lnTo>
                  <a:lnTo>
                    <a:pt x="98" y="112"/>
                  </a:lnTo>
                  <a:lnTo>
                    <a:pt x="96" y="110"/>
                  </a:lnTo>
                  <a:lnTo>
                    <a:pt x="94" y="110"/>
                  </a:lnTo>
                  <a:lnTo>
                    <a:pt x="92" y="110"/>
                  </a:lnTo>
                  <a:lnTo>
                    <a:pt x="92" y="108"/>
                  </a:lnTo>
                  <a:lnTo>
                    <a:pt x="90" y="102"/>
                  </a:lnTo>
                  <a:lnTo>
                    <a:pt x="88" y="100"/>
                  </a:lnTo>
                  <a:lnTo>
                    <a:pt x="86" y="96"/>
                  </a:lnTo>
                  <a:lnTo>
                    <a:pt x="84" y="92"/>
                  </a:lnTo>
                  <a:lnTo>
                    <a:pt x="82" y="88"/>
                  </a:lnTo>
                  <a:lnTo>
                    <a:pt x="84" y="88"/>
                  </a:lnTo>
                  <a:lnTo>
                    <a:pt x="88" y="86"/>
                  </a:lnTo>
                  <a:lnTo>
                    <a:pt x="92" y="84"/>
                  </a:lnTo>
                  <a:lnTo>
                    <a:pt x="94" y="82"/>
                  </a:lnTo>
                  <a:lnTo>
                    <a:pt x="100" y="78"/>
                  </a:lnTo>
                  <a:lnTo>
                    <a:pt x="108" y="74"/>
                  </a:lnTo>
                  <a:lnTo>
                    <a:pt x="112" y="76"/>
                  </a:lnTo>
                  <a:lnTo>
                    <a:pt x="112" y="60"/>
                  </a:lnTo>
                  <a:lnTo>
                    <a:pt x="110" y="58"/>
                  </a:lnTo>
                  <a:lnTo>
                    <a:pt x="110" y="54"/>
                  </a:lnTo>
                  <a:lnTo>
                    <a:pt x="110" y="44"/>
                  </a:lnTo>
                  <a:lnTo>
                    <a:pt x="108" y="40"/>
                  </a:lnTo>
                  <a:lnTo>
                    <a:pt x="106" y="38"/>
                  </a:lnTo>
                  <a:lnTo>
                    <a:pt x="108" y="36"/>
                  </a:lnTo>
                  <a:lnTo>
                    <a:pt x="108" y="30"/>
                  </a:lnTo>
                  <a:lnTo>
                    <a:pt x="108" y="24"/>
                  </a:lnTo>
                  <a:lnTo>
                    <a:pt x="98" y="20"/>
                  </a:lnTo>
                  <a:lnTo>
                    <a:pt x="96" y="16"/>
                  </a:lnTo>
                  <a:lnTo>
                    <a:pt x="90" y="16"/>
                  </a:lnTo>
                  <a:lnTo>
                    <a:pt x="84" y="16"/>
                  </a:lnTo>
                  <a:lnTo>
                    <a:pt x="80" y="22"/>
                  </a:lnTo>
                  <a:lnTo>
                    <a:pt x="78" y="22"/>
                  </a:lnTo>
                  <a:lnTo>
                    <a:pt x="74" y="22"/>
                  </a:lnTo>
                  <a:lnTo>
                    <a:pt x="76" y="24"/>
                  </a:lnTo>
                  <a:lnTo>
                    <a:pt x="74" y="26"/>
                  </a:lnTo>
                  <a:lnTo>
                    <a:pt x="72" y="28"/>
                  </a:lnTo>
                  <a:lnTo>
                    <a:pt x="68" y="20"/>
                  </a:lnTo>
                  <a:lnTo>
                    <a:pt x="64" y="20"/>
                  </a:lnTo>
                  <a:lnTo>
                    <a:pt x="60" y="20"/>
                  </a:lnTo>
                  <a:lnTo>
                    <a:pt x="60" y="16"/>
                  </a:lnTo>
                  <a:lnTo>
                    <a:pt x="54" y="8"/>
                  </a:lnTo>
                  <a:lnTo>
                    <a:pt x="58" y="2"/>
                  </a:lnTo>
                  <a:lnTo>
                    <a:pt x="52" y="2"/>
                  </a:lnTo>
                  <a:lnTo>
                    <a:pt x="40" y="0"/>
                  </a:lnTo>
                  <a:lnTo>
                    <a:pt x="38" y="4"/>
                  </a:lnTo>
                  <a:lnTo>
                    <a:pt x="38" y="8"/>
                  </a:lnTo>
                  <a:lnTo>
                    <a:pt x="42" y="8"/>
                  </a:lnTo>
                  <a:lnTo>
                    <a:pt x="42" y="12"/>
                  </a:lnTo>
                  <a:lnTo>
                    <a:pt x="44" y="20"/>
                  </a:lnTo>
                  <a:lnTo>
                    <a:pt x="44" y="30"/>
                  </a:lnTo>
                  <a:lnTo>
                    <a:pt x="42" y="30"/>
                  </a:lnTo>
                  <a:lnTo>
                    <a:pt x="42" y="28"/>
                  </a:lnTo>
                  <a:lnTo>
                    <a:pt x="40" y="28"/>
                  </a:lnTo>
                  <a:lnTo>
                    <a:pt x="40" y="32"/>
                  </a:lnTo>
                  <a:lnTo>
                    <a:pt x="38" y="36"/>
                  </a:lnTo>
                  <a:lnTo>
                    <a:pt x="36" y="36"/>
                  </a:lnTo>
                  <a:lnTo>
                    <a:pt x="34" y="34"/>
                  </a:lnTo>
                  <a:lnTo>
                    <a:pt x="32" y="34"/>
                  </a:lnTo>
                  <a:lnTo>
                    <a:pt x="28" y="34"/>
                  </a:lnTo>
                  <a:lnTo>
                    <a:pt x="26" y="36"/>
                  </a:lnTo>
                  <a:lnTo>
                    <a:pt x="22" y="38"/>
                  </a:lnTo>
                  <a:lnTo>
                    <a:pt x="22" y="40"/>
                  </a:lnTo>
                  <a:lnTo>
                    <a:pt x="24" y="40"/>
                  </a:lnTo>
                  <a:lnTo>
                    <a:pt x="26" y="42"/>
                  </a:lnTo>
                  <a:lnTo>
                    <a:pt x="24" y="42"/>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6" name="Google Shape;586;p28"/>
            <p:cNvSpPr/>
            <p:nvPr/>
          </p:nvSpPr>
          <p:spPr>
            <a:xfrm>
              <a:off x="5385672" y="1715712"/>
              <a:ext cx="156186" cy="78866"/>
            </a:xfrm>
            <a:custGeom>
              <a:avLst/>
              <a:gdLst/>
              <a:ahLst/>
              <a:cxnLst/>
              <a:rect l="l" t="t" r="r" b="b"/>
              <a:pathLst>
                <a:path w="88" h="44" extrusionOk="0">
                  <a:moveTo>
                    <a:pt x="0" y="12"/>
                  </a:moveTo>
                  <a:lnTo>
                    <a:pt x="0" y="12"/>
                  </a:lnTo>
                  <a:lnTo>
                    <a:pt x="6" y="14"/>
                  </a:lnTo>
                  <a:lnTo>
                    <a:pt x="14" y="18"/>
                  </a:lnTo>
                  <a:lnTo>
                    <a:pt x="16" y="22"/>
                  </a:lnTo>
                  <a:lnTo>
                    <a:pt x="16" y="28"/>
                  </a:lnTo>
                  <a:lnTo>
                    <a:pt x="18" y="28"/>
                  </a:lnTo>
                  <a:lnTo>
                    <a:pt x="20" y="34"/>
                  </a:lnTo>
                  <a:lnTo>
                    <a:pt x="18" y="38"/>
                  </a:lnTo>
                  <a:lnTo>
                    <a:pt x="20" y="40"/>
                  </a:lnTo>
                  <a:lnTo>
                    <a:pt x="24" y="40"/>
                  </a:lnTo>
                  <a:lnTo>
                    <a:pt x="28" y="38"/>
                  </a:lnTo>
                  <a:lnTo>
                    <a:pt x="32" y="40"/>
                  </a:lnTo>
                  <a:lnTo>
                    <a:pt x="36" y="40"/>
                  </a:lnTo>
                  <a:lnTo>
                    <a:pt x="36" y="42"/>
                  </a:lnTo>
                  <a:lnTo>
                    <a:pt x="44" y="40"/>
                  </a:lnTo>
                  <a:lnTo>
                    <a:pt x="46" y="40"/>
                  </a:lnTo>
                  <a:lnTo>
                    <a:pt x="46" y="42"/>
                  </a:lnTo>
                  <a:lnTo>
                    <a:pt x="46" y="44"/>
                  </a:lnTo>
                  <a:lnTo>
                    <a:pt x="50" y="44"/>
                  </a:lnTo>
                  <a:lnTo>
                    <a:pt x="58" y="44"/>
                  </a:lnTo>
                  <a:lnTo>
                    <a:pt x="66" y="44"/>
                  </a:lnTo>
                  <a:lnTo>
                    <a:pt x="68" y="42"/>
                  </a:lnTo>
                  <a:lnTo>
                    <a:pt x="70" y="38"/>
                  </a:lnTo>
                  <a:lnTo>
                    <a:pt x="72" y="36"/>
                  </a:lnTo>
                  <a:lnTo>
                    <a:pt x="76" y="36"/>
                  </a:lnTo>
                  <a:lnTo>
                    <a:pt x="78" y="38"/>
                  </a:lnTo>
                  <a:lnTo>
                    <a:pt x="80" y="40"/>
                  </a:lnTo>
                  <a:lnTo>
                    <a:pt x="82" y="42"/>
                  </a:lnTo>
                  <a:lnTo>
                    <a:pt x="84" y="44"/>
                  </a:lnTo>
                  <a:lnTo>
                    <a:pt x="86" y="44"/>
                  </a:lnTo>
                  <a:lnTo>
                    <a:pt x="88" y="44"/>
                  </a:lnTo>
                  <a:lnTo>
                    <a:pt x="88" y="42"/>
                  </a:lnTo>
                  <a:lnTo>
                    <a:pt x="86" y="38"/>
                  </a:lnTo>
                  <a:lnTo>
                    <a:pt x="86" y="36"/>
                  </a:lnTo>
                  <a:lnTo>
                    <a:pt x="86" y="34"/>
                  </a:lnTo>
                  <a:lnTo>
                    <a:pt x="88" y="34"/>
                  </a:lnTo>
                  <a:lnTo>
                    <a:pt x="86" y="28"/>
                  </a:lnTo>
                  <a:lnTo>
                    <a:pt x="84" y="28"/>
                  </a:lnTo>
                  <a:lnTo>
                    <a:pt x="82" y="28"/>
                  </a:lnTo>
                  <a:lnTo>
                    <a:pt x="78" y="28"/>
                  </a:lnTo>
                  <a:lnTo>
                    <a:pt x="78" y="26"/>
                  </a:lnTo>
                  <a:lnTo>
                    <a:pt x="78" y="24"/>
                  </a:lnTo>
                  <a:lnTo>
                    <a:pt x="78" y="22"/>
                  </a:lnTo>
                  <a:lnTo>
                    <a:pt x="74" y="20"/>
                  </a:lnTo>
                  <a:lnTo>
                    <a:pt x="72" y="18"/>
                  </a:lnTo>
                  <a:lnTo>
                    <a:pt x="70" y="16"/>
                  </a:lnTo>
                  <a:lnTo>
                    <a:pt x="68" y="14"/>
                  </a:lnTo>
                  <a:lnTo>
                    <a:pt x="64" y="12"/>
                  </a:lnTo>
                  <a:lnTo>
                    <a:pt x="62" y="12"/>
                  </a:lnTo>
                  <a:lnTo>
                    <a:pt x="58" y="14"/>
                  </a:lnTo>
                  <a:lnTo>
                    <a:pt x="56" y="14"/>
                  </a:lnTo>
                  <a:lnTo>
                    <a:pt x="54" y="12"/>
                  </a:lnTo>
                  <a:lnTo>
                    <a:pt x="52" y="14"/>
                  </a:lnTo>
                  <a:lnTo>
                    <a:pt x="46" y="14"/>
                  </a:lnTo>
                  <a:lnTo>
                    <a:pt x="44" y="14"/>
                  </a:lnTo>
                  <a:lnTo>
                    <a:pt x="40" y="12"/>
                  </a:lnTo>
                  <a:lnTo>
                    <a:pt x="36" y="8"/>
                  </a:lnTo>
                  <a:lnTo>
                    <a:pt x="34" y="4"/>
                  </a:lnTo>
                  <a:lnTo>
                    <a:pt x="30" y="4"/>
                  </a:lnTo>
                  <a:lnTo>
                    <a:pt x="20" y="4"/>
                  </a:lnTo>
                  <a:lnTo>
                    <a:pt x="14" y="2"/>
                  </a:lnTo>
                  <a:lnTo>
                    <a:pt x="12" y="0"/>
                  </a:lnTo>
                  <a:lnTo>
                    <a:pt x="10" y="0"/>
                  </a:lnTo>
                  <a:lnTo>
                    <a:pt x="8" y="0"/>
                  </a:lnTo>
                  <a:lnTo>
                    <a:pt x="2" y="2"/>
                  </a:lnTo>
                  <a:lnTo>
                    <a:pt x="0" y="6"/>
                  </a:lnTo>
                  <a:lnTo>
                    <a:pt x="0" y="10"/>
                  </a:lnTo>
                  <a:lnTo>
                    <a:pt x="0" y="12"/>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7" name="Google Shape;587;p28"/>
            <p:cNvSpPr/>
            <p:nvPr/>
          </p:nvSpPr>
          <p:spPr>
            <a:xfrm>
              <a:off x="4111445" y="2597156"/>
              <a:ext cx="78866" cy="24742"/>
            </a:xfrm>
            <a:custGeom>
              <a:avLst/>
              <a:gdLst/>
              <a:ahLst/>
              <a:cxnLst/>
              <a:rect l="l" t="t" r="r" b="b"/>
              <a:pathLst>
                <a:path w="44" h="14" extrusionOk="0">
                  <a:moveTo>
                    <a:pt x="4" y="14"/>
                  </a:moveTo>
                  <a:lnTo>
                    <a:pt x="14" y="14"/>
                  </a:lnTo>
                  <a:lnTo>
                    <a:pt x="14" y="12"/>
                  </a:lnTo>
                  <a:lnTo>
                    <a:pt x="16" y="10"/>
                  </a:lnTo>
                  <a:lnTo>
                    <a:pt x="18" y="10"/>
                  </a:lnTo>
                  <a:lnTo>
                    <a:pt x="38" y="10"/>
                  </a:lnTo>
                  <a:lnTo>
                    <a:pt x="42" y="8"/>
                  </a:lnTo>
                  <a:lnTo>
                    <a:pt x="44" y="4"/>
                  </a:lnTo>
                  <a:lnTo>
                    <a:pt x="44" y="2"/>
                  </a:lnTo>
                  <a:lnTo>
                    <a:pt x="42" y="2"/>
                  </a:lnTo>
                  <a:lnTo>
                    <a:pt x="38" y="2"/>
                  </a:lnTo>
                  <a:lnTo>
                    <a:pt x="30" y="2"/>
                  </a:lnTo>
                  <a:lnTo>
                    <a:pt x="24" y="2"/>
                  </a:lnTo>
                  <a:lnTo>
                    <a:pt x="22" y="2"/>
                  </a:lnTo>
                  <a:lnTo>
                    <a:pt x="18" y="2"/>
                  </a:lnTo>
                  <a:lnTo>
                    <a:pt x="16" y="0"/>
                  </a:lnTo>
                  <a:lnTo>
                    <a:pt x="14" y="2"/>
                  </a:lnTo>
                  <a:lnTo>
                    <a:pt x="12" y="4"/>
                  </a:lnTo>
                  <a:lnTo>
                    <a:pt x="8" y="4"/>
                  </a:lnTo>
                  <a:lnTo>
                    <a:pt x="4" y="4"/>
                  </a:lnTo>
                  <a:lnTo>
                    <a:pt x="0" y="6"/>
                  </a:lnTo>
                  <a:lnTo>
                    <a:pt x="4" y="14"/>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8" name="Google Shape;588;p28"/>
            <p:cNvSpPr/>
            <p:nvPr/>
          </p:nvSpPr>
          <p:spPr>
            <a:xfrm>
              <a:off x="4683610" y="2907981"/>
              <a:ext cx="136083" cy="185567"/>
            </a:xfrm>
            <a:custGeom>
              <a:avLst/>
              <a:gdLst/>
              <a:ahLst/>
              <a:cxnLst/>
              <a:rect l="l" t="t" r="r" b="b"/>
              <a:pathLst>
                <a:path w="76" h="104" extrusionOk="0">
                  <a:moveTo>
                    <a:pt x="10" y="20"/>
                  </a:moveTo>
                  <a:lnTo>
                    <a:pt x="10" y="20"/>
                  </a:lnTo>
                  <a:lnTo>
                    <a:pt x="6" y="26"/>
                  </a:lnTo>
                  <a:lnTo>
                    <a:pt x="8" y="30"/>
                  </a:lnTo>
                  <a:lnTo>
                    <a:pt x="10" y="34"/>
                  </a:lnTo>
                  <a:lnTo>
                    <a:pt x="10" y="38"/>
                  </a:lnTo>
                  <a:lnTo>
                    <a:pt x="6" y="42"/>
                  </a:lnTo>
                  <a:lnTo>
                    <a:pt x="4" y="48"/>
                  </a:lnTo>
                  <a:lnTo>
                    <a:pt x="0" y="64"/>
                  </a:lnTo>
                  <a:lnTo>
                    <a:pt x="6" y="68"/>
                  </a:lnTo>
                  <a:lnTo>
                    <a:pt x="8" y="72"/>
                  </a:lnTo>
                  <a:lnTo>
                    <a:pt x="6" y="74"/>
                  </a:lnTo>
                  <a:lnTo>
                    <a:pt x="4" y="76"/>
                  </a:lnTo>
                  <a:lnTo>
                    <a:pt x="16" y="84"/>
                  </a:lnTo>
                  <a:lnTo>
                    <a:pt x="26" y="92"/>
                  </a:lnTo>
                  <a:lnTo>
                    <a:pt x="24" y="98"/>
                  </a:lnTo>
                  <a:lnTo>
                    <a:pt x="30" y="104"/>
                  </a:lnTo>
                  <a:lnTo>
                    <a:pt x="30" y="98"/>
                  </a:lnTo>
                  <a:lnTo>
                    <a:pt x="32" y="94"/>
                  </a:lnTo>
                  <a:lnTo>
                    <a:pt x="34" y="94"/>
                  </a:lnTo>
                  <a:lnTo>
                    <a:pt x="36" y="94"/>
                  </a:lnTo>
                  <a:lnTo>
                    <a:pt x="42" y="96"/>
                  </a:lnTo>
                  <a:lnTo>
                    <a:pt x="44" y="96"/>
                  </a:lnTo>
                  <a:lnTo>
                    <a:pt x="44" y="90"/>
                  </a:lnTo>
                  <a:lnTo>
                    <a:pt x="42" y="84"/>
                  </a:lnTo>
                  <a:lnTo>
                    <a:pt x="40" y="82"/>
                  </a:lnTo>
                  <a:lnTo>
                    <a:pt x="40" y="80"/>
                  </a:lnTo>
                  <a:lnTo>
                    <a:pt x="42" y="80"/>
                  </a:lnTo>
                  <a:lnTo>
                    <a:pt x="42" y="76"/>
                  </a:lnTo>
                  <a:lnTo>
                    <a:pt x="42" y="74"/>
                  </a:lnTo>
                  <a:lnTo>
                    <a:pt x="44" y="74"/>
                  </a:lnTo>
                  <a:lnTo>
                    <a:pt x="50" y="74"/>
                  </a:lnTo>
                  <a:lnTo>
                    <a:pt x="50" y="72"/>
                  </a:lnTo>
                  <a:lnTo>
                    <a:pt x="50" y="70"/>
                  </a:lnTo>
                  <a:lnTo>
                    <a:pt x="48" y="70"/>
                  </a:lnTo>
                  <a:lnTo>
                    <a:pt x="50" y="70"/>
                  </a:lnTo>
                  <a:lnTo>
                    <a:pt x="54" y="72"/>
                  </a:lnTo>
                  <a:lnTo>
                    <a:pt x="54" y="74"/>
                  </a:lnTo>
                  <a:lnTo>
                    <a:pt x="58" y="72"/>
                  </a:lnTo>
                  <a:lnTo>
                    <a:pt x="62" y="72"/>
                  </a:lnTo>
                  <a:lnTo>
                    <a:pt x="64" y="72"/>
                  </a:lnTo>
                  <a:lnTo>
                    <a:pt x="66" y="74"/>
                  </a:lnTo>
                  <a:lnTo>
                    <a:pt x="68" y="78"/>
                  </a:lnTo>
                  <a:lnTo>
                    <a:pt x="70" y="78"/>
                  </a:lnTo>
                  <a:lnTo>
                    <a:pt x="72" y="72"/>
                  </a:lnTo>
                  <a:lnTo>
                    <a:pt x="72" y="66"/>
                  </a:lnTo>
                  <a:lnTo>
                    <a:pt x="70" y="64"/>
                  </a:lnTo>
                  <a:lnTo>
                    <a:pt x="68" y="64"/>
                  </a:lnTo>
                  <a:lnTo>
                    <a:pt x="70" y="62"/>
                  </a:lnTo>
                  <a:lnTo>
                    <a:pt x="70" y="60"/>
                  </a:lnTo>
                  <a:lnTo>
                    <a:pt x="70" y="58"/>
                  </a:lnTo>
                  <a:lnTo>
                    <a:pt x="68" y="54"/>
                  </a:lnTo>
                  <a:lnTo>
                    <a:pt x="68" y="52"/>
                  </a:lnTo>
                  <a:lnTo>
                    <a:pt x="70" y="48"/>
                  </a:lnTo>
                  <a:lnTo>
                    <a:pt x="68" y="44"/>
                  </a:lnTo>
                  <a:lnTo>
                    <a:pt x="66" y="40"/>
                  </a:lnTo>
                  <a:lnTo>
                    <a:pt x="64" y="38"/>
                  </a:lnTo>
                  <a:lnTo>
                    <a:pt x="62" y="38"/>
                  </a:lnTo>
                  <a:lnTo>
                    <a:pt x="64" y="38"/>
                  </a:lnTo>
                  <a:lnTo>
                    <a:pt x="66" y="38"/>
                  </a:lnTo>
                  <a:lnTo>
                    <a:pt x="64" y="30"/>
                  </a:lnTo>
                  <a:lnTo>
                    <a:pt x="66" y="28"/>
                  </a:lnTo>
                  <a:lnTo>
                    <a:pt x="70" y="26"/>
                  </a:lnTo>
                  <a:lnTo>
                    <a:pt x="74" y="26"/>
                  </a:lnTo>
                  <a:lnTo>
                    <a:pt x="76" y="26"/>
                  </a:lnTo>
                  <a:lnTo>
                    <a:pt x="76" y="16"/>
                  </a:lnTo>
                  <a:lnTo>
                    <a:pt x="68" y="14"/>
                  </a:lnTo>
                  <a:lnTo>
                    <a:pt x="62" y="16"/>
                  </a:lnTo>
                  <a:lnTo>
                    <a:pt x="60" y="16"/>
                  </a:lnTo>
                  <a:lnTo>
                    <a:pt x="60" y="14"/>
                  </a:lnTo>
                  <a:lnTo>
                    <a:pt x="60" y="10"/>
                  </a:lnTo>
                  <a:lnTo>
                    <a:pt x="60" y="2"/>
                  </a:lnTo>
                  <a:lnTo>
                    <a:pt x="56" y="0"/>
                  </a:lnTo>
                  <a:lnTo>
                    <a:pt x="52" y="2"/>
                  </a:lnTo>
                  <a:lnTo>
                    <a:pt x="48" y="2"/>
                  </a:lnTo>
                  <a:lnTo>
                    <a:pt x="46" y="2"/>
                  </a:lnTo>
                  <a:lnTo>
                    <a:pt x="44" y="2"/>
                  </a:lnTo>
                  <a:lnTo>
                    <a:pt x="40" y="4"/>
                  </a:lnTo>
                  <a:lnTo>
                    <a:pt x="36" y="4"/>
                  </a:lnTo>
                  <a:lnTo>
                    <a:pt x="36" y="20"/>
                  </a:lnTo>
                  <a:lnTo>
                    <a:pt x="10" y="2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9" name="Google Shape;589;p28"/>
            <p:cNvSpPr/>
            <p:nvPr/>
          </p:nvSpPr>
          <p:spPr>
            <a:xfrm>
              <a:off x="3270207" y="2826022"/>
              <a:ext cx="68041" cy="114433"/>
            </a:xfrm>
            <a:custGeom>
              <a:avLst/>
              <a:gdLst/>
              <a:ahLst/>
              <a:cxnLst/>
              <a:rect l="l" t="t" r="r" b="b"/>
              <a:pathLst>
                <a:path w="38" h="64" extrusionOk="0">
                  <a:moveTo>
                    <a:pt x="4" y="0"/>
                  </a:moveTo>
                  <a:lnTo>
                    <a:pt x="0" y="10"/>
                  </a:lnTo>
                  <a:lnTo>
                    <a:pt x="0" y="26"/>
                  </a:lnTo>
                  <a:lnTo>
                    <a:pt x="2" y="30"/>
                  </a:lnTo>
                  <a:lnTo>
                    <a:pt x="4" y="34"/>
                  </a:lnTo>
                  <a:lnTo>
                    <a:pt x="8" y="38"/>
                  </a:lnTo>
                  <a:lnTo>
                    <a:pt x="6" y="40"/>
                  </a:lnTo>
                  <a:lnTo>
                    <a:pt x="4" y="48"/>
                  </a:lnTo>
                  <a:lnTo>
                    <a:pt x="0" y="56"/>
                  </a:lnTo>
                  <a:lnTo>
                    <a:pt x="0" y="60"/>
                  </a:lnTo>
                  <a:lnTo>
                    <a:pt x="4" y="64"/>
                  </a:lnTo>
                  <a:lnTo>
                    <a:pt x="6" y="64"/>
                  </a:lnTo>
                  <a:lnTo>
                    <a:pt x="8" y="64"/>
                  </a:lnTo>
                  <a:lnTo>
                    <a:pt x="10" y="62"/>
                  </a:lnTo>
                  <a:lnTo>
                    <a:pt x="18" y="60"/>
                  </a:lnTo>
                  <a:lnTo>
                    <a:pt x="22" y="64"/>
                  </a:lnTo>
                  <a:lnTo>
                    <a:pt x="26" y="60"/>
                  </a:lnTo>
                  <a:lnTo>
                    <a:pt x="30" y="54"/>
                  </a:lnTo>
                  <a:lnTo>
                    <a:pt x="32" y="40"/>
                  </a:lnTo>
                  <a:lnTo>
                    <a:pt x="34" y="32"/>
                  </a:lnTo>
                  <a:lnTo>
                    <a:pt x="38" y="24"/>
                  </a:lnTo>
                  <a:lnTo>
                    <a:pt x="38" y="20"/>
                  </a:lnTo>
                  <a:lnTo>
                    <a:pt x="34" y="18"/>
                  </a:lnTo>
                  <a:lnTo>
                    <a:pt x="30" y="16"/>
                  </a:lnTo>
                  <a:lnTo>
                    <a:pt x="28" y="10"/>
                  </a:lnTo>
                  <a:lnTo>
                    <a:pt x="24" y="4"/>
                  </a:lnTo>
                  <a:lnTo>
                    <a:pt x="16" y="0"/>
                  </a:lnTo>
                  <a:lnTo>
                    <a:pt x="12" y="0"/>
                  </a:lnTo>
                  <a:lnTo>
                    <a:pt x="10" y="0"/>
                  </a:lnTo>
                  <a:lnTo>
                    <a:pt x="8" y="0"/>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0" name="Google Shape;590;p28"/>
            <p:cNvSpPr/>
            <p:nvPr/>
          </p:nvSpPr>
          <p:spPr>
            <a:xfrm>
              <a:off x="4386703" y="1472929"/>
              <a:ext cx="286083" cy="289175"/>
            </a:xfrm>
            <a:custGeom>
              <a:avLst/>
              <a:gdLst/>
              <a:ahLst/>
              <a:cxnLst/>
              <a:rect l="l" t="t" r="r" b="b"/>
              <a:pathLst>
                <a:path w="160" h="162" extrusionOk="0">
                  <a:moveTo>
                    <a:pt x="132" y="30"/>
                  </a:moveTo>
                  <a:lnTo>
                    <a:pt x="132" y="30"/>
                  </a:lnTo>
                  <a:lnTo>
                    <a:pt x="132" y="32"/>
                  </a:lnTo>
                  <a:lnTo>
                    <a:pt x="132" y="34"/>
                  </a:lnTo>
                  <a:lnTo>
                    <a:pt x="138" y="36"/>
                  </a:lnTo>
                  <a:lnTo>
                    <a:pt x="142" y="34"/>
                  </a:lnTo>
                  <a:lnTo>
                    <a:pt x="146" y="36"/>
                  </a:lnTo>
                  <a:lnTo>
                    <a:pt x="148" y="38"/>
                  </a:lnTo>
                  <a:lnTo>
                    <a:pt x="150" y="40"/>
                  </a:lnTo>
                  <a:lnTo>
                    <a:pt x="152" y="40"/>
                  </a:lnTo>
                  <a:lnTo>
                    <a:pt x="154" y="40"/>
                  </a:lnTo>
                  <a:lnTo>
                    <a:pt x="160" y="40"/>
                  </a:lnTo>
                  <a:lnTo>
                    <a:pt x="160" y="44"/>
                  </a:lnTo>
                  <a:lnTo>
                    <a:pt x="160" y="48"/>
                  </a:lnTo>
                  <a:lnTo>
                    <a:pt x="158" y="52"/>
                  </a:lnTo>
                  <a:lnTo>
                    <a:pt x="158" y="56"/>
                  </a:lnTo>
                  <a:lnTo>
                    <a:pt x="158" y="60"/>
                  </a:lnTo>
                  <a:lnTo>
                    <a:pt x="158" y="64"/>
                  </a:lnTo>
                  <a:lnTo>
                    <a:pt x="160" y="68"/>
                  </a:lnTo>
                  <a:lnTo>
                    <a:pt x="158" y="68"/>
                  </a:lnTo>
                  <a:lnTo>
                    <a:pt x="158" y="70"/>
                  </a:lnTo>
                  <a:lnTo>
                    <a:pt x="156" y="68"/>
                  </a:lnTo>
                  <a:lnTo>
                    <a:pt x="154" y="68"/>
                  </a:lnTo>
                  <a:lnTo>
                    <a:pt x="154" y="70"/>
                  </a:lnTo>
                  <a:lnTo>
                    <a:pt x="154" y="72"/>
                  </a:lnTo>
                  <a:lnTo>
                    <a:pt x="150" y="74"/>
                  </a:lnTo>
                  <a:lnTo>
                    <a:pt x="148" y="76"/>
                  </a:lnTo>
                  <a:lnTo>
                    <a:pt x="144" y="78"/>
                  </a:lnTo>
                  <a:lnTo>
                    <a:pt x="142" y="84"/>
                  </a:lnTo>
                  <a:lnTo>
                    <a:pt x="134" y="92"/>
                  </a:lnTo>
                  <a:lnTo>
                    <a:pt x="132" y="98"/>
                  </a:lnTo>
                  <a:lnTo>
                    <a:pt x="136" y="98"/>
                  </a:lnTo>
                  <a:lnTo>
                    <a:pt x="138" y="96"/>
                  </a:lnTo>
                  <a:lnTo>
                    <a:pt x="140" y="96"/>
                  </a:lnTo>
                  <a:lnTo>
                    <a:pt x="142" y="98"/>
                  </a:lnTo>
                  <a:lnTo>
                    <a:pt x="142" y="100"/>
                  </a:lnTo>
                  <a:lnTo>
                    <a:pt x="144" y="100"/>
                  </a:lnTo>
                  <a:lnTo>
                    <a:pt x="146" y="100"/>
                  </a:lnTo>
                  <a:lnTo>
                    <a:pt x="148" y="102"/>
                  </a:lnTo>
                  <a:lnTo>
                    <a:pt x="150" y="104"/>
                  </a:lnTo>
                  <a:lnTo>
                    <a:pt x="152" y="104"/>
                  </a:lnTo>
                  <a:lnTo>
                    <a:pt x="148" y="108"/>
                  </a:lnTo>
                  <a:lnTo>
                    <a:pt x="148" y="112"/>
                  </a:lnTo>
                  <a:lnTo>
                    <a:pt x="146" y="112"/>
                  </a:lnTo>
                  <a:lnTo>
                    <a:pt x="144" y="114"/>
                  </a:lnTo>
                  <a:lnTo>
                    <a:pt x="142" y="114"/>
                  </a:lnTo>
                  <a:lnTo>
                    <a:pt x="142" y="116"/>
                  </a:lnTo>
                  <a:lnTo>
                    <a:pt x="142" y="120"/>
                  </a:lnTo>
                  <a:lnTo>
                    <a:pt x="144" y="120"/>
                  </a:lnTo>
                  <a:lnTo>
                    <a:pt x="146" y="122"/>
                  </a:lnTo>
                  <a:lnTo>
                    <a:pt x="144" y="124"/>
                  </a:lnTo>
                  <a:lnTo>
                    <a:pt x="144" y="128"/>
                  </a:lnTo>
                  <a:lnTo>
                    <a:pt x="144" y="130"/>
                  </a:lnTo>
                  <a:lnTo>
                    <a:pt x="146" y="132"/>
                  </a:lnTo>
                  <a:lnTo>
                    <a:pt x="150" y="132"/>
                  </a:lnTo>
                  <a:lnTo>
                    <a:pt x="148" y="136"/>
                  </a:lnTo>
                  <a:lnTo>
                    <a:pt x="146" y="138"/>
                  </a:lnTo>
                  <a:lnTo>
                    <a:pt x="150" y="138"/>
                  </a:lnTo>
                  <a:lnTo>
                    <a:pt x="148" y="140"/>
                  </a:lnTo>
                  <a:lnTo>
                    <a:pt x="146" y="138"/>
                  </a:lnTo>
                  <a:lnTo>
                    <a:pt x="142" y="138"/>
                  </a:lnTo>
                  <a:lnTo>
                    <a:pt x="140" y="140"/>
                  </a:lnTo>
                  <a:lnTo>
                    <a:pt x="142" y="146"/>
                  </a:lnTo>
                  <a:lnTo>
                    <a:pt x="140" y="150"/>
                  </a:lnTo>
                  <a:lnTo>
                    <a:pt x="132" y="150"/>
                  </a:lnTo>
                  <a:lnTo>
                    <a:pt x="126" y="148"/>
                  </a:lnTo>
                  <a:lnTo>
                    <a:pt x="120" y="144"/>
                  </a:lnTo>
                  <a:lnTo>
                    <a:pt x="114" y="142"/>
                  </a:lnTo>
                  <a:lnTo>
                    <a:pt x="110" y="142"/>
                  </a:lnTo>
                  <a:lnTo>
                    <a:pt x="104" y="144"/>
                  </a:lnTo>
                  <a:lnTo>
                    <a:pt x="98" y="150"/>
                  </a:lnTo>
                  <a:lnTo>
                    <a:pt x="98" y="158"/>
                  </a:lnTo>
                  <a:lnTo>
                    <a:pt x="96" y="158"/>
                  </a:lnTo>
                  <a:lnTo>
                    <a:pt x="94" y="160"/>
                  </a:lnTo>
                  <a:lnTo>
                    <a:pt x="92" y="160"/>
                  </a:lnTo>
                  <a:lnTo>
                    <a:pt x="86" y="162"/>
                  </a:lnTo>
                  <a:lnTo>
                    <a:pt x="84" y="162"/>
                  </a:lnTo>
                  <a:lnTo>
                    <a:pt x="82" y="160"/>
                  </a:lnTo>
                  <a:lnTo>
                    <a:pt x="80" y="160"/>
                  </a:lnTo>
                  <a:lnTo>
                    <a:pt x="78" y="160"/>
                  </a:lnTo>
                  <a:lnTo>
                    <a:pt x="70" y="158"/>
                  </a:lnTo>
                  <a:lnTo>
                    <a:pt x="66" y="156"/>
                  </a:lnTo>
                  <a:lnTo>
                    <a:pt x="62" y="158"/>
                  </a:lnTo>
                  <a:lnTo>
                    <a:pt x="60" y="158"/>
                  </a:lnTo>
                  <a:lnTo>
                    <a:pt x="60" y="156"/>
                  </a:lnTo>
                  <a:lnTo>
                    <a:pt x="58" y="154"/>
                  </a:lnTo>
                  <a:lnTo>
                    <a:pt x="56" y="154"/>
                  </a:lnTo>
                  <a:lnTo>
                    <a:pt x="54" y="154"/>
                  </a:lnTo>
                  <a:lnTo>
                    <a:pt x="50" y="152"/>
                  </a:lnTo>
                  <a:lnTo>
                    <a:pt x="46" y="152"/>
                  </a:lnTo>
                  <a:lnTo>
                    <a:pt x="46" y="150"/>
                  </a:lnTo>
                  <a:lnTo>
                    <a:pt x="44" y="146"/>
                  </a:lnTo>
                  <a:lnTo>
                    <a:pt x="44" y="144"/>
                  </a:lnTo>
                  <a:lnTo>
                    <a:pt x="48" y="124"/>
                  </a:lnTo>
                  <a:lnTo>
                    <a:pt x="48" y="98"/>
                  </a:lnTo>
                  <a:lnTo>
                    <a:pt x="38" y="94"/>
                  </a:lnTo>
                  <a:lnTo>
                    <a:pt x="32" y="92"/>
                  </a:lnTo>
                  <a:lnTo>
                    <a:pt x="30" y="88"/>
                  </a:lnTo>
                  <a:lnTo>
                    <a:pt x="30" y="84"/>
                  </a:lnTo>
                  <a:lnTo>
                    <a:pt x="30" y="82"/>
                  </a:lnTo>
                  <a:lnTo>
                    <a:pt x="32" y="76"/>
                  </a:lnTo>
                  <a:lnTo>
                    <a:pt x="26" y="76"/>
                  </a:lnTo>
                  <a:lnTo>
                    <a:pt x="24" y="74"/>
                  </a:lnTo>
                  <a:lnTo>
                    <a:pt x="22" y="72"/>
                  </a:lnTo>
                  <a:lnTo>
                    <a:pt x="24" y="68"/>
                  </a:lnTo>
                  <a:lnTo>
                    <a:pt x="16" y="70"/>
                  </a:lnTo>
                  <a:lnTo>
                    <a:pt x="16" y="68"/>
                  </a:lnTo>
                  <a:lnTo>
                    <a:pt x="8" y="64"/>
                  </a:lnTo>
                  <a:lnTo>
                    <a:pt x="0" y="64"/>
                  </a:lnTo>
                  <a:lnTo>
                    <a:pt x="0" y="58"/>
                  </a:lnTo>
                  <a:lnTo>
                    <a:pt x="0" y="56"/>
                  </a:lnTo>
                  <a:lnTo>
                    <a:pt x="4" y="54"/>
                  </a:lnTo>
                  <a:lnTo>
                    <a:pt x="0" y="50"/>
                  </a:lnTo>
                  <a:lnTo>
                    <a:pt x="2" y="50"/>
                  </a:lnTo>
                  <a:lnTo>
                    <a:pt x="12" y="46"/>
                  </a:lnTo>
                  <a:lnTo>
                    <a:pt x="18" y="46"/>
                  </a:lnTo>
                  <a:lnTo>
                    <a:pt x="20" y="46"/>
                  </a:lnTo>
                  <a:lnTo>
                    <a:pt x="20" y="48"/>
                  </a:lnTo>
                  <a:lnTo>
                    <a:pt x="22" y="50"/>
                  </a:lnTo>
                  <a:lnTo>
                    <a:pt x="24" y="50"/>
                  </a:lnTo>
                  <a:lnTo>
                    <a:pt x="30" y="46"/>
                  </a:lnTo>
                  <a:lnTo>
                    <a:pt x="36" y="46"/>
                  </a:lnTo>
                  <a:lnTo>
                    <a:pt x="42" y="48"/>
                  </a:lnTo>
                  <a:lnTo>
                    <a:pt x="42" y="44"/>
                  </a:lnTo>
                  <a:lnTo>
                    <a:pt x="36" y="28"/>
                  </a:lnTo>
                  <a:lnTo>
                    <a:pt x="38" y="26"/>
                  </a:lnTo>
                  <a:lnTo>
                    <a:pt x="40" y="24"/>
                  </a:lnTo>
                  <a:lnTo>
                    <a:pt x="44" y="24"/>
                  </a:lnTo>
                  <a:lnTo>
                    <a:pt x="44" y="30"/>
                  </a:lnTo>
                  <a:lnTo>
                    <a:pt x="52" y="32"/>
                  </a:lnTo>
                  <a:lnTo>
                    <a:pt x="58" y="32"/>
                  </a:lnTo>
                  <a:lnTo>
                    <a:pt x="62" y="30"/>
                  </a:lnTo>
                  <a:lnTo>
                    <a:pt x="64" y="22"/>
                  </a:lnTo>
                  <a:lnTo>
                    <a:pt x="70" y="20"/>
                  </a:lnTo>
                  <a:lnTo>
                    <a:pt x="78" y="20"/>
                  </a:lnTo>
                  <a:lnTo>
                    <a:pt x="76" y="4"/>
                  </a:lnTo>
                  <a:lnTo>
                    <a:pt x="86" y="0"/>
                  </a:lnTo>
                  <a:lnTo>
                    <a:pt x="90" y="4"/>
                  </a:lnTo>
                  <a:lnTo>
                    <a:pt x="92" y="6"/>
                  </a:lnTo>
                  <a:lnTo>
                    <a:pt x="94" y="10"/>
                  </a:lnTo>
                  <a:lnTo>
                    <a:pt x="96" y="10"/>
                  </a:lnTo>
                  <a:lnTo>
                    <a:pt x="100" y="14"/>
                  </a:lnTo>
                  <a:lnTo>
                    <a:pt x="102" y="16"/>
                  </a:lnTo>
                  <a:lnTo>
                    <a:pt x="104" y="16"/>
                  </a:lnTo>
                  <a:lnTo>
                    <a:pt x="104" y="14"/>
                  </a:lnTo>
                  <a:lnTo>
                    <a:pt x="104" y="16"/>
                  </a:lnTo>
                  <a:lnTo>
                    <a:pt x="108" y="20"/>
                  </a:lnTo>
                  <a:lnTo>
                    <a:pt x="110" y="22"/>
                  </a:lnTo>
                  <a:lnTo>
                    <a:pt x="114" y="24"/>
                  </a:lnTo>
                  <a:lnTo>
                    <a:pt x="116" y="24"/>
                  </a:lnTo>
                  <a:lnTo>
                    <a:pt x="118" y="22"/>
                  </a:lnTo>
                  <a:lnTo>
                    <a:pt x="120" y="24"/>
                  </a:lnTo>
                  <a:lnTo>
                    <a:pt x="120" y="28"/>
                  </a:lnTo>
                  <a:lnTo>
                    <a:pt x="122" y="28"/>
                  </a:lnTo>
                  <a:lnTo>
                    <a:pt x="126" y="30"/>
                  </a:lnTo>
                  <a:lnTo>
                    <a:pt x="130" y="28"/>
                  </a:lnTo>
                  <a:lnTo>
                    <a:pt x="132" y="3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1" name="Google Shape;591;p28"/>
            <p:cNvSpPr/>
            <p:nvPr/>
          </p:nvSpPr>
          <p:spPr>
            <a:xfrm>
              <a:off x="8198560" y="3580662"/>
              <a:ext cx="3093" cy="13918"/>
            </a:xfrm>
            <a:custGeom>
              <a:avLst/>
              <a:gdLst/>
              <a:ahLst/>
              <a:cxnLst/>
              <a:rect l="l" t="t" r="r" b="b"/>
              <a:pathLst>
                <a:path w="2" h="8" extrusionOk="0">
                  <a:moveTo>
                    <a:pt x="0" y="0"/>
                  </a:moveTo>
                  <a:lnTo>
                    <a:pt x="0" y="0"/>
                  </a:lnTo>
                  <a:lnTo>
                    <a:pt x="0" y="6"/>
                  </a:lnTo>
                  <a:lnTo>
                    <a:pt x="2" y="8"/>
                  </a:lnTo>
                  <a:lnTo>
                    <a:pt x="2" y="6"/>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2" name="Google Shape;592;p28"/>
            <p:cNvSpPr/>
            <p:nvPr/>
          </p:nvSpPr>
          <p:spPr>
            <a:xfrm>
              <a:off x="8136705" y="3562105"/>
              <a:ext cx="64948" cy="68041"/>
            </a:xfrm>
            <a:custGeom>
              <a:avLst/>
              <a:gdLst/>
              <a:ahLst/>
              <a:cxnLst/>
              <a:rect l="l" t="t" r="r" b="b"/>
              <a:pathLst>
                <a:path w="36" h="38" extrusionOk="0">
                  <a:moveTo>
                    <a:pt x="0" y="0"/>
                  </a:moveTo>
                  <a:lnTo>
                    <a:pt x="0" y="0"/>
                  </a:lnTo>
                  <a:lnTo>
                    <a:pt x="2" y="10"/>
                  </a:lnTo>
                  <a:lnTo>
                    <a:pt x="6" y="18"/>
                  </a:lnTo>
                  <a:lnTo>
                    <a:pt x="14" y="24"/>
                  </a:lnTo>
                  <a:lnTo>
                    <a:pt x="16" y="26"/>
                  </a:lnTo>
                  <a:lnTo>
                    <a:pt x="18" y="28"/>
                  </a:lnTo>
                  <a:lnTo>
                    <a:pt x="18" y="32"/>
                  </a:lnTo>
                  <a:lnTo>
                    <a:pt x="26" y="36"/>
                  </a:lnTo>
                  <a:lnTo>
                    <a:pt x="36" y="38"/>
                  </a:lnTo>
                  <a:lnTo>
                    <a:pt x="36" y="32"/>
                  </a:lnTo>
                  <a:lnTo>
                    <a:pt x="30" y="28"/>
                  </a:lnTo>
                  <a:lnTo>
                    <a:pt x="20" y="22"/>
                  </a:lnTo>
                  <a:lnTo>
                    <a:pt x="16" y="18"/>
                  </a:lnTo>
                  <a:lnTo>
                    <a:pt x="12" y="14"/>
                  </a:lnTo>
                  <a:lnTo>
                    <a:pt x="6" y="2"/>
                  </a:lnTo>
                  <a:lnTo>
                    <a:pt x="4"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3" name="Google Shape;593;p28"/>
            <p:cNvSpPr/>
            <p:nvPr/>
          </p:nvSpPr>
          <p:spPr>
            <a:xfrm>
              <a:off x="5710415" y="3577569"/>
              <a:ext cx="13918" cy="17010"/>
            </a:xfrm>
            <a:custGeom>
              <a:avLst/>
              <a:gdLst/>
              <a:ahLst/>
              <a:cxnLst/>
              <a:rect l="l" t="t" r="r" b="b"/>
              <a:pathLst>
                <a:path w="8" h="10" extrusionOk="0">
                  <a:moveTo>
                    <a:pt x="2" y="0"/>
                  </a:moveTo>
                  <a:lnTo>
                    <a:pt x="0" y="8"/>
                  </a:lnTo>
                  <a:lnTo>
                    <a:pt x="4" y="10"/>
                  </a:lnTo>
                  <a:lnTo>
                    <a:pt x="8" y="10"/>
                  </a:lnTo>
                  <a:lnTo>
                    <a:pt x="8" y="4"/>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4" name="Google Shape;594;p28"/>
            <p:cNvSpPr/>
            <p:nvPr/>
          </p:nvSpPr>
          <p:spPr>
            <a:xfrm>
              <a:off x="4680517" y="1740455"/>
              <a:ext cx="24742" cy="51031"/>
            </a:xfrm>
            <a:custGeom>
              <a:avLst/>
              <a:gdLst/>
              <a:ahLst/>
              <a:cxnLst/>
              <a:rect l="l" t="t" r="r" b="b"/>
              <a:pathLst>
                <a:path w="14" h="28" extrusionOk="0">
                  <a:moveTo>
                    <a:pt x="10" y="0"/>
                  </a:moveTo>
                  <a:lnTo>
                    <a:pt x="10" y="0"/>
                  </a:lnTo>
                  <a:lnTo>
                    <a:pt x="8" y="2"/>
                  </a:lnTo>
                  <a:lnTo>
                    <a:pt x="8" y="6"/>
                  </a:lnTo>
                  <a:lnTo>
                    <a:pt x="2" y="12"/>
                  </a:lnTo>
                  <a:lnTo>
                    <a:pt x="0" y="16"/>
                  </a:lnTo>
                  <a:lnTo>
                    <a:pt x="2" y="22"/>
                  </a:lnTo>
                  <a:lnTo>
                    <a:pt x="4" y="28"/>
                  </a:lnTo>
                  <a:lnTo>
                    <a:pt x="12" y="28"/>
                  </a:lnTo>
                  <a:lnTo>
                    <a:pt x="12" y="16"/>
                  </a:lnTo>
                  <a:lnTo>
                    <a:pt x="14" y="16"/>
                  </a:lnTo>
                  <a:lnTo>
                    <a:pt x="14" y="14"/>
                  </a:lnTo>
                  <a:lnTo>
                    <a:pt x="14" y="10"/>
                  </a:lnTo>
                  <a:lnTo>
                    <a:pt x="1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5" name="Google Shape;595;p28"/>
            <p:cNvSpPr/>
            <p:nvPr/>
          </p:nvSpPr>
          <p:spPr>
            <a:xfrm>
              <a:off x="4955775" y="760042"/>
              <a:ext cx="247423" cy="397423"/>
            </a:xfrm>
            <a:custGeom>
              <a:avLst/>
              <a:gdLst/>
              <a:ahLst/>
              <a:cxnLst/>
              <a:rect l="l" t="t" r="r" b="b"/>
              <a:pathLst>
                <a:path w="138" h="222" extrusionOk="0">
                  <a:moveTo>
                    <a:pt x="114" y="18"/>
                  </a:moveTo>
                  <a:lnTo>
                    <a:pt x="114" y="18"/>
                  </a:lnTo>
                  <a:lnTo>
                    <a:pt x="112" y="18"/>
                  </a:lnTo>
                  <a:lnTo>
                    <a:pt x="110" y="16"/>
                  </a:lnTo>
                  <a:lnTo>
                    <a:pt x="102" y="10"/>
                  </a:lnTo>
                  <a:lnTo>
                    <a:pt x="96" y="4"/>
                  </a:lnTo>
                  <a:lnTo>
                    <a:pt x="94" y="0"/>
                  </a:lnTo>
                  <a:lnTo>
                    <a:pt x="90" y="2"/>
                  </a:lnTo>
                  <a:lnTo>
                    <a:pt x="88" y="4"/>
                  </a:lnTo>
                  <a:lnTo>
                    <a:pt x="84" y="6"/>
                  </a:lnTo>
                  <a:lnTo>
                    <a:pt x="76" y="4"/>
                  </a:lnTo>
                  <a:lnTo>
                    <a:pt x="76" y="6"/>
                  </a:lnTo>
                  <a:lnTo>
                    <a:pt x="74" y="8"/>
                  </a:lnTo>
                  <a:lnTo>
                    <a:pt x="72" y="10"/>
                  </a:lnTo>
                  <a:lnTo>
                    <a:pt x="68" y="10"/>
                  </a:lnTo>
                  <a:lnTo>
                    <a:pt x="66" y="14"/>
                  </a:lnTo>
                  <a:lnTo>
                    <a:pt x="66" y="16"/>
                  </a:lnTo>
                  <a:lnTo>
                    <a:pt x="64" y="18"/>
                  </a:lnTo>
                  <a:lnTo>
                    <a:pt x="66" y="22"/>
                  </a:lnTo>
                  <a:lnTo>
                    <a:pt x="66" y="26"/>
                  </a:lnTo>
                  <a:lnTo>
                    <a:pt x="64" y="30"/>
                  </a:lnTo>
                  <a:lnTo>
                    <a:pt x="60" y="34"/>
                  </a:lnTo>
                  <a:lnTo>
                    <a:pt x="58" y="38"/>
                  </a:lnTo>
                  <a:lnTo>
                    <a:pt x="50" y="34"/>
                  </a:lnTo>
                  <a:lnTo>
                    <a:pt x="50" y="32"/>
                  </a:lnTo>
                  <a:lnTo>
                    <a:pt x="46" y="32"/>
                  </a:lnTo>
                  <a:lnTo>
                    <a:pt x="44" y="32"/>
                  </a:lnTo>
                  <a:lnTo>
                    <a:pt x="44" y="34"/>
                  </a:lnTo>
                  <a:lnTo>
                    <a:pt x="40" y="32"/>
                  </a:lnTo>
                  <a:lnTo>
                    <a:pt x="32" y="32"/>
                  </a:lnTo>
                  <a:lnTo>
                    <a:pt x="28" y="34"/>
                  </a:lnTo>
                  <a:lnTo>
                    <a:pt x="14" y="18"/>
                  </a:lnTo>
                  <a:lnTo>
                    <a:pt x="10" y="18"/>
                  </a:lnTo>
                  <a:lnTo>
                    <a:pt x="8" y="18"/>
                  </a:lnTo>
                  <a:lnTo>
                    <a:pt x="8" y="20"/>
                  </a:lnTo>
                  <a:lnTo>
                    <a:pt x="8" y="22"/>
                  </a:lnTo>
                  <a:lnTo>
                    <a:pt x="0" y="26"/>
                  </a:lnTo>
                  <a:lnTo>
                    <a:pt x="4" y="26"/>
                  </a:lnTo>
                  <a:lnTo>
                    <a:pt x="8" y="28"/>
                  </a:lnTo>
                  <a:lnTo>
                    <a:pt x="10" y="30"/>
                  </a:lnTo>
                  <a:lnTo>
                    <a:pt x="12" y="36"/>
                  </a:lnTo>
                  <a:lnTo>
                    <a:pt x="14" y="38"/>
                  </a:lnTo>
                  <a:lnTo>
                    <a:pt x="18" y="38"/>
                  </a:lnTo>
                  <a:lnTo>
                    <a:pt x="22" y="38"/>
                  </a:lnTo>
                  <a:lnTo>
                    <a:pt x="26" y="40"/>
                  </a:lnTo>
                  <a:lnTo>
                    <a:pt x="28" y="42"/>
                  </a:lnTo>
                  <a:lnTo>
                    <a:pt x="32" y="48"/>
                  </a:lnTo>
                  <a:lnTo>
                    <a:pt x="34" y="50"/>
                  </a:lnTo>
                  <a:lnTo>
                    <a:pt x="34" y="54"/>
                  </a:lnTo>
                  <a:lnTo>
                    <a:pt x="34" y="58"/>
                  </a:lnTo>
                  <a:lnTo>
                    <a:pt x="34" y="60"/>
                  </a:lnTo>
                  <a:lnTo>
                    <a:pt x="36" y="62"/>
                  </a:lnTo>
                  <a:lnTo>
                    <a:pt x="36" y="64"/>
                  </a:lnTo>
                  <a:lnTo>
                    <a:pt x="36" y="68"/>
                  </a:lnTo>
                  <a:lnTo>
                    <a:pt x="34" y="78"/>
                  </a:lnTo>
                  <a:lnTo>
                    <a:pt x="36" y="82"/>
                  </a:lnTo>
                  <a:lnTo>
                    <a:pt x="38" y="92"/>
                  </a:lnTo>
                  <a:lnTo>
                    <a:pt x="56" y="92"/>
                  </a:lnTo>
                  <a:lnTo>
                    <a:pt x="56" y="102"/>
                  </a:lnTo>
                  <a:lnTo>
                    <a:pt x="58" y="108"/>
                  </a:lnTo>
                  <a:lnTo>
                    <a:pt x="52" y="114"/>
                  </a:lnTo>
                  <a:lnTo>
                    <a:pt x="46" y="120"/>
                  </a:lnTo>
                  <a:lnTo>
                    <a:pt x="44" y="126"/>
                  </a:lnTo>
                  <a:lnTo>
                    <a:pt x="40" y="132"/>
                  </a:lnTo>
                  <a:lnTo>
                    <a:pt x="24" y="142"/>
                  </a:lnTo>
                  <a:lnTo>
                    <a:pt x="24" y="146"/>
                  </a:lnTo>
                  <a:lnTo>
                    <a:pt x="24" y="150"/>
                  </a:lnTo>
                  <a:lnTo>
                    <a:pt x="22" y="148"/>
                  </a:lnTo>
                  <a:lnTo>
                    <a:pt x="20" y="146"/>
                  </a:lnTo>
                  <a:lnTo>
                    <a:pt x="16" y="158"/>
                  </a:lnTo>
                  <a:lnTo>
                    <a:pt x="14" y="158"/>
                  </a:lnTo>
                  <a:lnTo>
                    <a:pt x="14" y="162"/>
                  </a:lnTo>
                  <a:lnTo>
                    <a:pt x="16" y="168"/>
                  </a:lnTo>
                  <a:lnTo>
                    <a:pt x="18" y="176"/>
                  </a:lnTo>
                  <a:lnTo>
                    <a:pt x="18" y="182"/>
                  </a:lnTo>
                  <a:lnTo>
                    <a:pt x="18" y="188"/>
                  </a:lnTo>
                  <a:lnTo>
                    <a:pt x="18" y="198"/>
                  </a:lnTo>
                  <a:lnTo>
                    <a:pt x="18" y="196"/>
                  </a:lnTo>
                  <a:lnTo>
                    <a:pt x="20" y="196"/>
                  </a:lnTo>
                  <a:lnTo>
                    <a:pt x="22" y="200"/>
                  </a:lnTo>
                  <a:lnTo>
                    <a:pt x="20" y="204"/>
                  </a:lnTo>
                  <a:lnTo>
                    <a:pt x="24" y="202"/>
                  </a:lnTo>
                  <a:lnTo>
                    <a:pt x="26" y="202"/>
                  </a:lnTo>
                  <a:lnTo>
                    <a:pt x="34" y="208"/>
                  </a:lnTo>
                  <a:lnTo>
                    <a:pt x="36" y="208"/>
                  </a:lnTo>
                  <a:lnTo>
                    <a:pt x="36" y="210"/>
                  </a:lnTo>
                  <a:lnTo>
                    <a:pt x="28" y="210"/>
                  </a:lnTo>
                  <a:lnTo>
                    <a:pt x="26" y="218"/>
                  </a:lnTo>
                  <a:lnTo>
                    <a:pt x="32" y="218"/>
                  </a:lnTo>
                  <a:lnTo>
                    <a:pt x="32" y="216"/>
                  </a:lnTo>
                  <a:lnTo>
                    <a:pt x="34" y="214"/>
                  </a:lnTo>
                  <a:lnTo>
                    <a:pt x="36" y="212"/>
                  </a:lnTo>
                  <a:lnTo>
                    <a:pt x="36" y="214"/>
                  </a:lnTo>
                  <a:lnTo>
                    <a:pt x="38" y="214"/>
                  </a:lnTo>
                  <a:lnTo>
                    <a:pt x="38" y="220"/>
                  </a:lnTo>
                  <a:lnTo>
                    <a:pt x="42" y="220"/>
                  </a:lnTo>
                  <a:lnTo>
                    <a:pt x="44" y="222"/>
                  </a:lnTo>
                  <a:lnTo>
                    <a:pt x="52" y="220"/>
                  </a:lnTo>
                  <a:lnTo>
                    <a:pt x="56" y="214"/>
                  </a:lnTo>
                  <a:lnTo>
                    <a:pt x="62" y="210"/>
                  </a:lnTo>
                  <a:lnTo>
                    <a:pt x="66" y="210"/>
                  </a:lnTo>
                  <a:lnTo>
                    <a:pt x="66" y="206"/>
                  </a:lnTo>
                  <a:lnTo>
                    <a:pt x="76" y="204"/>
                  </a:lnTo>
                  <a:lnTo>
                    <a:pt x="84" y="206"/>
                  </a:lnTo>
                  <a:lnTo>
                    <a:pt x="94" y="198"/>
                  </a:lnTo>
                  <a:lnTo>
                    <a:pt x="116" y="184"/>
                  </a:lnTo>
                  <a:lnTo>
                    <a:pt x="130" y="174"/>
                  </a:lnTo>
                  <a:lnTo>
                    <a:pt x="138" y="168"/>
                  </a:lnTo>
                  <a:lnTo>
                    <a:pt x="136" y="164"/>
                  </a:lnTo>
                  <a:lnTo>
                    <a:pt x="136" y="160"/>
                  </a:lnTo>
                  <a:lnTo>
                    <a:pt x="134" y="158"/>
                  </a:lnTo>
                  <a:lnTo>
                    <a:pt x="132" y="156"/>
                  </a:lnTo>
                  <a:lnTo>
                    <a:pt x="128" y="154"/>
                  </a:lnTo>
                  <a:lnTo>
                    <a:pt x="126" y="152"/>
                  </a:lnTo>
                  <a:lnTo>
                    <a:pt x="126" y="150"/>
                  </a:lnTo>
                  <a:lnTo>
                    <a:pt x="126" y="146"/>
                  </a:lnTo>
                  <a:lnTo>
                    <a:pt x="126" y="142"/>
                  </a:lnTo>
                  <a:lnTo>
                    <a:pt x="130" y="138"/>
                  </a:lnTo>
                  <a:lnTo>
                    <a:pt x="130" y="136"/>
                  </a:lnTo>
                  <a:lnTo>
                    <a:pt x="128" y="134"/>
                  </a:lnTo>
                  <a:lnTo>
                    <a:pt x="128" y="130"/>
                  </a:lnTo>
                  <a:lnTo>
                    <a:pt x="126" y="126"/>
                  </a:lnTo>
                  <a:lnTo>
                    <a:pt x="124" y="124"/>
                  </a:lnTo>
                  <a:lnTo>
                    <a:pt x="120" y="118"/>
                  </a:lnTo>
                  <a:lnTo>
                    <a:pt x="120" y="116"/>
                  </a:lnTo>
                  <a:lnTo>
                    <a:pt x="118" y="108"/>
                  </a:lnTo>
                  <a:lnTo>
                    <a:pt x="118" y="104"/>
                  </a:lnTo>
                  <a:lnTo>
                    <a:pt x="120" y="100"/>
                  </a:lnTo>
                  <a:lnTo>
                    <a:pt x="118" y="98"/>
                  </a:lnTo>
                  <a:lnTo>
                    <a:pt x="118" y="94"/>
                  </a:lnTo>
                  <a:lnTo>
                    <a:pt x="118" y="90"/>
                  </a:lnTo>
                  <a:lnTo>
                    <a:pt x="118" y="86"/>
                  </a:lnTo>
                  <a:lnTo>
                    <a:pt x="110" y="62"/>
                  </a:lnTo>
                  <a:lnTo>
                    <a:pt x="114" y="56"/>
                  </a:lnTo>
                  <a:lnTo>
                    <a:pt x="118" y="50"/>
                  </a:lnTo>
                  <a:lnTo>
                    <a:pt x="118" y="46"/>
                  </a:lnTo>
                  <a:lnTo>
                    <a:pt x="116" y="44"/>
                  </a:lnTo>
                  <a:lnTo>
                    <a:pt x="114" y="40"/>
                  </a:lnTo>
                  <a:lnTo>
                    <a:pt x="110" y="38"/>
                  </a:lnTo>
                  <a:lnTo>
                    <a:pt x="110" y="34"/>
                  </a:lnTo>
                  <a:lnTo>
                    <a:pt x="110" y="30"/>
                  </a:lnTo>
                  <a:lnTo>
                    <a:pt x="110" y="22"/>
                  </a:lnTo>
                  <a:lnTo>
                    <a:pt x="114" y="18"/>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6" name="Google Shape;596;p28"/>
            <p:cNvSpPr/>
            <p:nvPr/>
          </p:nvSpPr>
          <p:spPr>
            <a:xfrm>
              <a:off x="4923301" y="1138908"/>
              <a:ext cx="18557" cy="21649"/>
            </a:xfrm>
            <a:custGeom>
              <a:avLst/>
              <a:gdLst/>
              <a:ahLst/>
              <a:cxnLst/>
              <a:rect l="l" t="t" r="r" b="b"/>
              <a:pathLst>
                <a:path w="10" h="12" extrusionOk="0">
                  <a:moveTo>
                    <a:pt x="2" y="0"/>
                  </a:moveTo>
                  <a:lnTo>
                    <a:pt x="4" y="6"/>
                  </a:lnTo>
                  <a:lnTo>
                    <a:pt x="0" y="6"/>
                  </a:lnTo>
                  <a:lnTo>
                    <a:pt x="10" y="12"/>
                  </a:lnTo>
                  <a:lnTo>
                    <a:pt x="10" y="4"/>
                  </a:lnTo>
                  <a:lnTo>
                    <a:pt x="6" y="2"/>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7" name="Google Shape;597;p28"/>
            <p:cNvSpPr/>
            <p:nvPr/>
          </p:nvSpPr>
          <p:spPr>
            <a:xfrm>
              <a:off x="8433612" y="3494064"/>
              <a:ext cx="29381" cy="18557"/>
            </a:xfrm>
            <a:custGeom>
              <a:avLst/>
              <a:gdLst/>
              <a:ahLst/>
              <a:cxnLst/>
              <a:rect l="l" t="t" r="r" b="b"/>
              <a:pathLst>
                <a:path w="16" h="10" extrusionOk="0">
                  <a:moveTo>
                    <a:pt x="10" y="0"/>
                  </a:moveTo>
                  <a:lnTo>
                    <a:pt x="10" y="0"/>
                  </a:lnTo>
                  <a:lnTo>
                    <a:pt x="2" y="4"/>
                  </a:lnTo>
                  <a:lnTo>
                    <a:pt x="0" y="6"/>
                  </a:lnTo>
                  <a:lnTo>
                    <a:pt x="0" y="8"/>
                  </a:lnTo>
                  <a:lnTo>
                    <a:pt x="4" y="10"/>
                  </a:lnTo>
                  <a:lnTo>
                    <a:pt x="16" y="10"/>
                  </a:lnTo>
                  <a:lnTo>
                    <a:pt x="16" y="2"/>
                  </a:lnTo>
                  <a:lnTo>
                    <a:pt x="1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8" name="Google Shape;598;p28"/>
            <p:cNvSpPr/>
            <p:nvPr/>
          </p:nvSpPr>
          <p:spPr>
            <a:xfrm>
              <a:off x="8455261" y="3458497"/>
              <a:ext cx="32474" cy="21649"/>
            </a:xfrm>
            <a:custGeom>
              <a:avLst/>
              <a:gdLst/>
              <a:ahLst/>
              <a:cxnLst/>
              <a:rect l="l" t="t" r="r" b="b"/>
              <a:pathLst>
                <a:path w="18" h="12" extrusionOk="0">
                  <a:moveTo>
                    <a:pt x="14" y="0"/>
                  </a:moveTo>
                  <a:lnTo>
                    <a:pt x="14" y="0"/>
                  </a:lnTo>
                  <a:lnTo>
                    <a:pt x="4" y="6"/>
                  </a:lnTo>
                  <a:lnTo>
                    <a:pt x="0" y="10"/>
                  </a:lnTo>
                  <a:lnTo>
                    <a:pt x="2" y="12"/>
                  </a:lnTo>
                  <a:lnTo>
                    <a:pt x="6" y="12"/>
                  </a:lnTo>
                  <a:lnTo>
                    <a:pt x="16" y="4"/>
                  </a:lnTo>
                  <a:lnTo>
                    <a:pt x="18" y="0"/>
                  </a:lnTo>
                  <a:lnTo>
                    <a:pt x="1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9" name="Google Shape;599;p28"/>
            <p:cNvSpPr/>
            <p:nvPr/>
          </p:nvSpPr>
          <p:spPr>
            <a:xfrm>
              <a:off x="3148042" y="4511590"/>
              <a:ext cx="51031" cy="35567"/>
            </a:xfrm>
            <a:custGeom>
              <a:avLst/>
              <a:gdLst/>
              <a:ahLst/>
              <a:cxnLst/>
              <a:rect l="l" t="t" r="r" b="b"/>
              <a:pathLst>
                <a:path w="28" h="20" extrusionOk="0">
                  <a:moveTo>
                    <a:pt x="16" y="0"/>
                  </a:moveTo>
                  <a:lnTo>
                    <a:pt x="16" y="0"/>
                  </a:lnTo>
                  <a:lnTo>
                    <a:pt x="8" y="8"/>
                  </a:lnTo>
                  <a:lnTo>
                    <a:pt x="0" y="14"/>
                  </a:lnTo>
                  <a:lnTo>
                    <a:pt x="0" y="16"/>
                  </a:lnTo>
                  <a:lnTo>
                    <a:pt x="2" y="18"/>
                  </a:lnTo>
                  <a:lnTo>
                    <a:pt x="6" y="20"/>
                  </a:lnTo>
                  <a:lnTo>
                    <a:pt x="8" y="14"/>
                  </a:lnTo>
                  <a:lnTo>
                    <a:pt x="10" y="14"/>
                  </a:lnTo>
                  <a:lnTo>
                    <a:pt x="12" y="16"/>
                  </a:lnTo>
                  <a:lnTo>
                    <a:pt x="16" y="16"/>
                  </a:lnTo>
                  <a:lnTo>
                    <a:pt x="14" y="10"/>
                  </a:lnTo>
                  <a:lnTo>
                    <a:pt x="20" y="10"/>
                  </a:lnTo>
                  <a:lnTo>
                    <a:pt x="28" y="8"/>
                  </a:lnTo>
                  <a:lnTo>
                    <a:pt x="28" y="6"/>
                  </a:lnTo>
                  <a:lnTo>
                    <a:pt x="24" y="4"/>
                  </a:lnTo>
                  <a:lnTo>
                    <a:pt x="20" y="6"/>
                  </a:lnTo>
                  <a:lnTo>
                    <a:pt x="18" y="2"/>
                  </a:lnTo>
                  <a:lnTo>
                    <a:pt x="16"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0" name="Google Shape;600;p28"/>
            <p:cNvSpPr/>
            <p:nvPr/>
          </p:nvSpPr>
          <p:spPr>
            <a:xfrm>
              <a:off x="3120207" y="4506951"/>
              <a:ext cx="35567" cy="32474"/>
            </a:xfrm>
            <a:custGeom>
              <a:avLst/>
              <a:gdLst/>
              <a:ahLst/>
              <a:cxnLst/>
              <a:rect l="l" t="t" r="r" b="b"/>
              <a:pathLst>
                <a:path w="20" h="18" extrusionOk="0">
                  <a:moveTo>
                    <a:pt x="6" y="2"/>
                  </a:moveTo>
                  <a:lnTo>
                    <a:pt x="6" y="2"/>
                  </a:lnTo>
                  <a:lnTo>
                    <a:pt x="6" y="6"/>
                  </a:lnTo>
                  <a:lnTo>
                    <a:pt x="8" y="10"/>
                  </a:lnTo>
                  <a:lnTo>
                    <a:pt x="2" y="12"/>
                  </a:lnTo>
                  <a:lnTo>
                    <a:pt x="0" y="14"/>
                  </a:lnTo>
                  <a:lnTo>
                    <a:pt x="0" y="18"/>
                  </a:lnTo>
                  <a:lnTo>
                    <a:pt x="2" y="18"/>
                  </a:lnTo>
                  <a:lnTo>
                    <a:pt x="6" y="18"/>
                  </a:lnTo>
                  <a:lnTo>
                    <a:pt x="10" y="12"/>
                  </a:lnTo>
                  <a:lnTo>
                    <a:pt x="12" y="14"/>
                  </a:lnTo>
                  <a:lnTo>
                    <a:pt x="12" y="16"/>
                  </a:lnTo>
                  <a:lnTo>
                    <a:pt x="14" y="14"/>
                  </a:lnTo>
                  <a:lnTo>
                    <a:pt x="16" y="10"/>
                  </a:lnTo>
                  <a:lnTo>
                    <a:pt x="18" y="8"/>
                  </a:lnTo>
                  <a:lnTo>
                    <a:pt x="20" y="6"/>
                  </a:lnTo>
                  <a:lnTo>
                    <a:pt x="20" y="4"/>
                  </a:lnTo>
                  <a:lnTo>
                    <a:pt x="16" y="2"/>
                  </a:lnTo>
                  <a:lnTo>
                    <a:pt x="10" y="0"/>
                  </a:lnTo>
                  <a:lnTo>
                    <a:pt x="6" y="2"/>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1" name="Google Shape;601;p28"/>
            <p:cNvSpPr/>
            <p:nvPr/>
          </p:nvSpPr>
          <p:spPr>
            <a:xfrm>
              <a:off x="5217115" y="2570867"/>
              <a:ext cx="346392" cy="301547"/>
            </a:xfrm>
            <a:custGeom>
              <a:avLst/>
              <a:gdLst/>
              <a:ahLst/>
              <a:cxnLst/>
              <a:rect l="l" t="t" r="r" b="b"/>
              <a:pathLst>
                <a:path w="194" h="168" extrusionOk="0">
                  <a:moveTo>
                    <a:pt x="122" y="36"/>
                  </a:moveTo>
                  <a:lnTo>
                    <a:pt x="122" y="36"/>
                  </a:lnTo>
                  <a:lnTo>
                    <a:pt x="118" y="42"/>
                  </a:lnTo>
                  <a:lnTo>
                    <a:pt x="116" y="46"/>
                  </a:lnTo>
                  <a:lnTo>
                    <a:pt x="114" y="50"/>
                  </a:lnTo>
                  <a:lnTo>
                    <a:pt x="114" y="52"/>
                  </a:lnTo>
                  <a:lnTo>
                    <a:pt x="114" y="56"/>
                  </a:lnTo>
                  <a:lnTo>
                    <a:pt x="112" y="58"/>
                  </a:lnTo>
                  <a:lnTo>
                    <a:pt x="112" y="60"/>
                  </a:lnTo>
                  <a:lnTo>
                    <a:pt x="116" y="64"/>
                  </a:lnTo>
                  <a:lnTo>
                    <a:pt x="120" y="64"/>
                  </a:lnTo>
                  <a:lnTo>
                    <a:pt x="124" y="64"/>
                  </a:lnTo>
                  <a:lnTo>
                    <a:pt x="128" y="64"/>
                  </a:lnTo>
                  <a:lnTo>
                    <a:pt x="126" y="70"/>
                  </a:lnTo>
                  <a:lnTo>
                    <a:pt x="130" y="76"/>
                  </a:lnTo>
                  <a:lnTo>
                    <a:pt x="132" y="80"/>
                  </a:lnTo>
                  <a:lnTo>
                    <a:pt x="134" y="84"/>
                  </a:lnTo>
                  <a:lnTo>
                    <a:pt x="138" y="86"/>
                  </a:lnTo>
                  <a:lnTo>
                    <a:pt x="144" y="90"/>
                  </a:lnTo>
                  <a:lnTo>
                    <a:pt x="176" y="106"/>
                  </a:lnTo>
                  <a:lnTo>
                    <a:pt x="194" y="104"/>
                  </a:lnTo>
                  <a:lnTo>
                    <a:pt x="162" y="154"/>
                  </a:lnTo>
                  <a:lnTo>
                    <a:pt x="146" y="156"/>
                  </a:lnTo>
                  <a:lnTo>
                    <a:pt x="140" y="160"/>
                  </a:lnTo>
                  <a:lnTo>
                    <a:pt x="128" y="160"/>
                  </a:lnTo>
                  <a:lnTo>
                    <a:pt x="126" y="162"/>
                  </a:lnTo>
                  <a:lnTo>
                    <a:pt x="120" y="164"/>
                  </a:lnTo>
                  <a:lnTo>
                    <a:pt x="112" y="164"/>
                  </a:lnTo>
                  <a:lnTo>
                    <a:pt x="108" y="160"/>
                  </a:lnTo>
                  <a:lnTo>
                    <a:pt x="108" y="158"/>
                  </a:lnTo>
                  <a:lnTo>
                    <a:pt x="106" y="162"/>
                  </a:lnTo>
                  <a:lnTo>
                    <a:pt x="102" y="162"/>
                  </a:lnTo>
                  <a:lnTo>
                    <a:pt x="100" y="162"/>
                  </a:lnTo>
                  <a:lnTo>
                    <a:pt x="98" y="162"/>
                  </a:lnTo>
                  <a:lnTo>
                    <a:pt x="96" y="164"/>
                  </a:lnTo>
                  <a:lnTo>
                    <a:pt x="94" y="166"/>
                  </a:lnTo>
                  <a:lnTo>
                    <a:pt x="88" y="168"/>
                  </a:lnTo>
                  <a:lnTo>
                    <a:pt x="84" y="168"/>
                  </a:lnTo>
                  <a:lnTo>
                    <a:pt x="80" y="166"/>
                  </a:lnTo>
                  <a:lnTo>
                    <a:pt x="74" y="164"/>
                  </a:lnTo>
                  <a:lnTo>
                    <a:pt x="70" y="164"/>
                  </a:lnTo>
                  <a:lnTo>
                    <a:pt x="68" y="166"/>
                  </a:lnTo>
                  <a:lnTo>
                    <a:pt x="64" y="166"/>
                  </a:lnTo>
                  <a:lnTo>
                    <a:pt x="62" y="164"/>
                  </a:lnTo>
                  <a:lnTo>
                    <a:pt x="60" y="164"/>
                  </a:lnTo>
                  <a:lnTo>
                    <a:pt x="58" y="164"/>
                  </a:lnTo>
                  <a:lnTo>
                    <a:pt x="54" y="166"/>
                  </a:lnTo>
                  <a:lnTo>
                    <a:pt x="44" y="164"/>
                  </a:lnTo>
                  <a:lnTo>
                    <a:pt x="44" y="160"/>
                  </a:lnTo>
                  <a:lnTo>
                    <a:pt x="44" y="158"/>
                  </a:lnTo>
                  <a:lnTo>
                    <a:pt x="42" y="154"/>
                  </a:lnTo>
                  <a:lnTo>
                    <a:pt x="40" y="154"/>
                  </a:lnTo>
                  <a:lnTo>
                    <a:pt x="38" y="154"/>
                  </a:lnTo>
                  <a:lnTo>
                    <a:pt x="32" y="152"/>
                  </a:lnTo>
                  <a:lnTo>
                    <a:pt x="30" y="150"/>
                  </a:lnTo>
                  <a:lnTo>
                    <a:pt x="30" y="148"/>
                  </a:lnTo>
                  <a:lnTo>
                    <a:pt x="26" y="142"/>
                  </a:lnTo>
                  <a:lnTo>
                    <a:pt x="24" y="136"/>
                  </a:lnTo>
                  <a:lnTo>
                    <a:pt x="24" y="132"/>
                  </a:lnTo>
                  <a:lnTo>
                    <a:pt x="22" y="130"/>
                  </a:lnTo>
                  <a:lnTo>
                    <a:pt x="18" y="126"/>
                  </a:lnTo>
                  <a:lnTo>
                    <a:pt x="16" y="122"/>
                  </a:lnTo>
                  <a:lnTo>
                    <a:pt x="12" y="118"/>
                  </a:lnTo>
                  <a:lnTo>
                    <a:pt x="10" y="118"/>
                  </a:lnTo>
                  <a:lnTo>
                    <a:pt x="4" y="116"/>
                  </a:lnTo>
                  <a:lnTo>
                    <a:pt x="2" y="116"/>
                  </a:lnTo>
                  <a:lnTo>
                    <a:pt x="0" y="114"/>
                  </a:lnTo>
                  <a:lnTo>
                    <a:pt x="2" y="108"/>
                  </a:lnTo>
                  <a:lnTo>
                    <a:pt x="8" y="106"/>
                  </a:lnTo>
                  <a:lnTo>
                    <a:pt x="12" y="106"/>
                  </a:lnTo>
                  <a:lnTo>
                    <a:pt x="12" y="104"/>
                  </a:lnTo>
                  <a:lnTo>
                    <a:pt x="14" y="96"/>
                  </a:lnTo>
                  <a:lnTo>
                    <a:pt x="16" y="84"/>
                  </a:lnTo>
                  <a:lnTo>
                    <a:pt x="18" y="76"/>
                  </a:lnTo>
                  <a:lnTo>
                    <a:pt x="22" y="68"/>
                  </a:lnTo>
                  <a:lnTo>
                    <a:pt x="22" y="60"/>
                  </a:lnTo>
                  <a:lnTo>
                    <a:pt x="28" y="56"/>
                  </a:lnTo>
                  <a:lnTo>
                    <a:pt x="30" y="54"/>
                  </a:lnTo>
                  <a:lnTo>
                    <a:pt x="32" y="52"/>
                  </a:lnTo>
                  <a:lnTo>
                    <a:pt x="36" y="44"/>
                  </a:lnTo>
                  <a:lnTo>
                    <a:pt x="38" y="38"/>
                  </a:lnTo>
                  <a:lnTo>
                    <a:pt x="40" y="32"/>
                  </a:lnTo>
                  <a:lnTo>
                    <a:pt x="40" y="28"/>
                  </a:lnTo>
                  <a:lnTo>
                    <a:pt x="42" y="26"/>
                  </a:lnTo>
                  <a:lnTo>
                    <a:pt x="46" y="20"/>
                  </a:lnTo>
                  <a:lnTo>
                    <a:pt x="52" y="10"/>
                  </a:lnTo>
                  <a:lnTo>
                    <a:pt x="60" y="8"/>
                  </a:lnTo>
                  <a:lnTo>
                    <a:pt x="62" y="8"/>
                  </a:lnTo>
                  <a:lnTo>
                    <a:pt x="64" y="8"/>
                  </a:lnTo>
                  <a:lnTo>
                    <a:pt x="66" y="8"/>
                  </a:lnTo>
                  <a:lnTo>
                    <a:pt x="68" y="12"/>
                  </a:lnTo>
                  <a:lnTo>
                    <a:pt x="70" y="0"/>
                  </a:lnTo>
                  <a:lnTo>
                    <a:pt x="72" y="0"/>
                  </a:lnTo>
                  <a:lnTo>
                    <a:pt x="76" y="0"/>
                  </a:lnTo>
                  <a:lnTo>
                    <a:pt x="80" y="4"/>
                  </a:lnTo>
                  <a:lnTo>
                    <a:pt x="82" y="8"/>
                  </a:lnTo>
                  <a:lnTo>
                    <a:pt x="86" y="6"/>
                  </a:lnTo>
                  <a:lnTo>
                    <a:pt x="88" y="8"/>
                  </a:lnTo>
                  <a:lnTo>
                    <a:pt x="90" y="10"/>
                  </a:lnTo>
                  <a:lnTo>
                    <a:pt x="94" y="12"/>
                  </a:lnTo>
                  <a:lnTo>
                    <a:pt x="102" y="14"/>
                  </a:lnTo>
                  <a:lnTo>
                    <a:pt x="106" y="16"/>
                  </a:lnTo>
                  <a:lnTo>
                    <a:pt x="110" y="22"/>
                  </a:lnTo>
                  <a:lnTo>
                    <a:pt x="114" y="28"/>
                  </a:lnTo>
                  <a:lnTo>
                    <a:pt x="116" y="32"/>
                  </a:lnTo>
                  <a:lnTo>
                    <a:pt x="122" y="36"/>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2" name="Google Shape;602;p28"/>
            <p:cNvSpPr/>
            <p:nvPr/>
          </p:nvSpPr>
          <p:spPr>
            <a:xfrm>
              <a:off x="5328456" y="2632723"/>
              <a:ext cx="17010" cy="17010"/>
            </a:xfrm>
            <a:custGeom>
              <a:avLst/>
              <a:gdLst/>
              <a:ahLst/>
              <a:cxnLst/>
              <a:rect l="l" t="t" r="r" b="b"/>
              <a:pathLst>
                <a:path w="10" h="10" extrusionOk="0">
                  <a:moveTo>
                    <a:pt x="4" y="0"/>
                  </a:moveTo>
                  <a:lnTo>
                    <a:pt x="4" y="0"/>
                  </a:lnTo>
                  <a:lnTo>
                    <a:pt x="10" y="2"/>
                  </a:lnTo>
                  <a:lnTo>
                    <a:pt x="10" y="4"/>
                  </a:lnTo>
                  <a:lnTo>
                    <a:pt x="4" y="10"/>
                  </a:lnTo>
                  <a:lnTo>
                    <a:pt x="2" y="8"/>
                  </a:lnTo>
                  <a:lnTo>
                    <a:pt x="0" y="4"/>
                  </a:lnTo>
                  <a:lnTo>
                    <a:pt x="0" y="2"/>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3" name="Google Shape;603;p28"/>
            <p:cNvSpPr/>
            <p:nvPr/>
          </p:nvSpPr>
          <p:spPr>
            <a:xfrm>
              <a:off x="4988249" y="1182207"/>
              <a:ext cx="13918" cy="18557"/>
            </a:xfrm>
            <a:custGeom>
              <a:avLst/>
              <a:gdLst/>
              <a:ahLst/>
              <a:cxnLst/>
              <a:rect l="l" t="t" r="r" b="b"/>
              <a:pathLst>
                <a:path w="8" h="10" extrusionOk="0">
                  <a:moveTo>
                    <a:pt x="4" y="0"/>
                  </a:moveTo>
                  <a:lnTo>
                    <a:pt x="4" y="0"/>
                  </a:lnTo>
                  <a:lnTo>
                    <a:pt x="6" y="2"/>
                  </a:lnTo>
                  <a:lnTo>
                    <a:pt x="4" y="2"/>
                  </a:lnTo>
                  <a:lnTo>
                    <a:pt x="0" y="2"/>
                  </a:lnTo>
                  <a:lnTo>
                    <a:pt x="4" y="6"/>
                  </a:lnTo>
                  <a:lnTo>
                    <a:pt x="4" y="10"/>
                  </a:lnTo>
                  <a:lnTo>
                    <a:pt x="6" y="8"/>
                  </a:lnTo>
                  <a:lnTo>
                    <a:pt x="8" y="8"/>
                  </a:lnTo>
                  <a:lnTo>
                    <a:pt x="8" y="0"/>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4" name="Google Shape;604;p28"/>
            <p:cNvSpPr/>
            <p:nvPr/>
          </p:nvSpPr>
          <p:spPr>
            <a:xfrm>
              <a:off x="4983610" y="1206949"/>
              <a:ext cx="29381" cy="21649"/>
            </a:xfrm>
            <a:custGeom>
              <a:avLst/>
              <a:gdLst/>
              <a:ahLst/>
              <a:cxnLst/>
              <a:rect l="l" t="t" r="r" b="b"/>
              <a:pathLst>
                <a:path w="16" h="12" extrusionOk="0">
                  <a:moveTo>
                    <a:pt x="4" y="0"/>
                  </a:moveTo>
                  <a:lnTo>
                    <a:pt x="4" y="0"/>
                  </a:lnTo>
                  <a:lnTo>
                    <a:pt x="2" y="2"/>
                  </a:lnTo>
                  <a:lnTo>
                    <a:pt x="0" y="4"/>
                  </a:lnTo>
                  <a:lnTo>
                    <a:pt x="0" y="6"/>
                  </a:lnTo>
                  <a:lnTo>
                    <a:pt x="0" y="8"/>
                  </a:lnTo>
                  <a:lnTo>
                    <a:pt x="4" y="12"/>
                  </a:lnTo>
                  <a:lnTo>
                    <a:pt x="8" y="12"/>
                  </a:lnTo>
                  <a:lnTo>
                    <a:pt x="12" y="10"/>
                  </a:lnTo>
                  <a:lnTo>
                    <a:pt x="12" y="6"/>
                  </a:lnTo>
                  <a:lnTo>
                    <a:pt x="14" y="6"/>
                  </a:lnTo>
                  <a:lnTo>
                    <a:pt x="14" y="4"/>
                  </a:lnTo>
                  <a:lnTo>
                    <a:pt x="14" y="2"/>
                  </a:lnTo>
                  <a:lnTo>
                    <a:pt x="16" y="2"/>
                  </a:lnTo>
                  <a:lnTo>
                    <a:pt x="14" y="0"/>
                  </a:lnTo>
                  <a:lnTo>
                    <a:pt x="8" y="0"/>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5" name="Google Shape;605;p28"/>
            <p:cNvSpPr/>
            <p:nvPr/>
          </p:nvSpPr>
          <p:spPr>
            <a:xfrm>
              <a:off x="5023816" y="1168289"/>
              <a:ext cx="103608" cy="81959"/>
            </a:xfrm>
            <a:custGeom>
              <a:avLst/>
              <a:gdLst/>
              <a:ahLst/>
              <a:cxnLst/>
              <a:rect l="l" t="t" r="r" b="b"/>
              <a:pathLst>
                <a:path w="58" h="46" extrusionOk="0">
                  <a:moveTo>
                    <a:pt x="52" y="16"/>
                  </a:moveTo>
                  <a:lnTo>
                    <a:pt x="56" y="12"/>
                  </a:lnTo>
                  <a:lnTo>
                    <a:pt x="58" y="8"/>
                  </a:lnTo>
                  <a:lnTo>
                    <a:pt x="56" y="4"/>
                  </a:lnTo>
                  <a:lnTo>
                    <a:pt x="56" y="2"/>
                  </a:lnTo>
                  <a:lnTo>
                    <a:pt x="54" y="6"/>
                  </a:lnTo>
                  <a:lnTo>
                    <a:pt x="48" y="6"/>
                  </a:lnTo>
                  <a:lnTo>
                    <a:pt x="42" y="4"/>
                  </a:lnTo>
                  <a:lnTo>
                    <a:pt x="34" y="2"/>
                  </a:lnTo>
                  <a:lnTo>
                    <a:pt x="28" y="0"/>
                  </a:lnTo>
                  <a:lnTo>
                    <a:pt x="24" y="2"/>
                  </a:lnTo>
                  <a:lnTo>
                    <a:pt x="24" y="4"/>
                  </a:lnTo>
                  <a:lnTo>
                    <a:pt x="18" y="4"/>
                  </a:lnTo>
                  <a:lnTo>
                    <a:pt x="14" y="4"/>
                  </a:lnTo>
                  <a:lnTo>
                    <a:pt x="0" y="10"/>
                  </a:lnTo>
                  <a:lnTo>
                    <a:pt x="0" y="26"/>
                  </a:lnTo>
                  <a:lnTo>
                    <a:pt x="6" y="28"/>
                  </a:lnTo>
                  <a:lnTo>
                    <a:pt x="6" y="36"/>
                  </a:lnTo>
                  <a:lnTo>
                    <a:pt x="12" y="36"/>
                  </a:lnTo>
                  <a:lnTo>
                    <a:pt x="14" y="34"/>
                  </a:lnTo>
                  <a:lnTo>
                    <a:pt x="16" y="34"/>
                  </a:lnTo>
                  <a:lnTo>
                    <a:pt x="24" y="34"/>
                  </a:lnTo>
                  <a:lnTo>
                    <a:pt x="28" y="38"/>
                  </a:lnTo>
                  <a:lnTo>
                    <a:pt x="28" y="40"/>
                  </a:lnTo>
                  <a:lnTo>
                    <a:pt x="32" y="40"/>
                  </a:lnTo>
                  <a:lnTo>
                    <a:pt x="36" y="46"/>
                  </a:lnTo>
                  <a:lnTo>
                    <a:pt x="42" y="44"/>
                  </a:lnTo>
                  <a:lnTo>
                    <a:pt x="42" y="40"/>
                  </a:lnTo>
                  <a:lnTo>
                    <a:pt x="44" y="38"/>
                  </a:lnTo>
                  <a:lnTo>
                    <a:pt x="44" y="36"/>
                  </a:lnTo>
                  <a:lnTo>
                    <a:pt x="48" y="34"/>
                  </a:lnTo>
                  <a:lnTo>
                    <a:pt x="50" y="32"/>
                  </a:lnTo>
                  <a:lnTo>
                    <a:pt x="44" y="22"/>
                  </a:lnTo>
                  <a:lnTo>
                    <a:pt x="46" y="20"/>
                  </a:lnTo>
                  <a:lnTo>
                    <a:pt x="46" y="18"/>
                  </a:lnTo>
                  <a:lnTo>
                    <a:pt x="48" y="16"/>
                  </a:lnTo>
                  <a:lnTo>
                    <a:pt x="52" y="16"/>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6" name="Google Shape;606;p28"/>
            <p:cNvSpPr/>
            <p:nvPr/>
          </p:nvSpPr>
          <p:spPr>
            <a:xfrm>
              <a:off x="5309899" y="2467259"/>
              <a:ext cx="150000" cy="171650"/>
            </a:xfrm>
            <a:custGeom>
              <a:avLst/>
              <a:gdLst/>
              <a:ahLst/>
              <a:cxnLst/>
              <a:rect l="l" t="t" r="r" b="b"/>
              <a:pathLst>
                <a:path w="84" h="96" extrusionOk="0">
                  <a:moveTo>
                    <a:pt x="28" y="0"/>
                  </a:moveTo>
                  <a:lnTo>
                    <a:pt x="24" y="6"/>
                  </a:lnTo>
                  <a:lnTo>
                    <a:pt x="16" y="6"/>
                  </a:lnTo>
                  <a:lnTo>
                    <a:pt x="14" y="8"/>
                  </a:lnTo>
                  <a:lnTo>
                    <a:pt x="10" y="10"/>
                  </a:lnTo>
                  <a:lnTo>
                    <a:pt x="8" y="14"/>
                  </a:lnTo>
                  <a:lnTo>
                    <a:pt x="8" y="16"/>
                  </a:lnTo>
                  <a:lnTo>
                    <a:pt x="6" y="16"/>
                  </a:lnTo>
                  <a:lnTo>
                    <a:pt x="6" y="18"/>
                  </a:lnTo>
                  <a:lnTo>
                    <a:pt x="6" y="22"/>
                  </a:lnTo>
                  <a:lnTo>
                    <a:pt x="4" y="32"/>
                  </a:lnTo>
                  <a:lnTo>
                    <a:pt x="4" y="38"/>
                  </a:lnTo>
                  <a:lnTo>
                    <a:pt x="2" y="44"/>
                  </a:lnTo>
                  <a:lnTo>
                    <a:pt x="0" y="50"/>
                  </a:lnTo>
                  <a:lnTo>
                    <a:pt x="0" y="54"/>
                  </a:lnTo>
                  <a:lnTo>
                    <a:pt x="0" y="62"/>
                  </a:lnTo>
                  <a:lnTo>
                    <a:pt x="0" y="68"/>
                  </a:lnTo>
                  <a:lnTo>
                    <a:pt x="8" y="66"/>
                  </a:lnTo>
                  <a:lnTo>
                    <a:pt x="10" y="66"/>
                  </a:lnTo>
                  <a:lnTo>
                    <a:pt x="12" y="66"/>
                  </a:lnTo>
                  <a:lnTo>
                    <a:pt x="14" y="66"/>
                  </a:lnTo>
                  <a:lnTo>
                    <a:pt x="16" y="70"/>
                  </a:lnTo>
                  <a:lnTo>
                    <a:pt x="18" y="58"/>
                  </a:lnTo>
                  <a:lnTo>
                    <a:pt x="20" y="58"/>
                  </a:lnTo>
                  <a:lnTo>
                    <a:pt x="24" y="58"/>
                  </a:lnTo>
                  <a:lnTo>
                    <a:pt x="28" y="62"/>
                  </a:lnTo>
                  <a:lnTo>
                    <a:pt x="30" y="66"/>
                  </a:lnTo>
                  <a:lnTo>
                    <a:pt x="34" y="64"/>
                  </a:lnTo>
                  <a:lnTo>
                    <a:pt x="36" y="66"/>
                  </a:lnTo>
                  <a:lnTo>
                    <a:pt x="38" y="68"/>
                  </a:lnTo>
                  <a:lnTo>
                    <a:pt x="42" y="70"/>
                  </a:lnTo>
                  <a:lnTo>
                    <a:pt x="50" y="72"/>
                  </a:lnTo>
                  <a:lnTo>
                    <a:pt x="54" y="74"/>
                  </a:lnTo>
                  <a:lnTo>
                    <a:pt x="58" y="80"/>
                  </a:lnTo>
                  <a:lnTo>
                    <a:pt x="62" y="86"/>
                  </a:lnTo>
                  <a:lnTo>
                    <a:pt x="64" y="90"/>
                  </a:lnTo>
                  <a:lnTo>
                    <a:pt x="70" y="94"/>
                  </a:lnTo>
                  <a:lnTo>
                    <a:pt x="72" y="92"/>
                  </a:lnTo>
                  <a:lnTo>
                    <a:pt x="76" y="96"/>
                  </a:lnTo>
                  <a:lnTo>
                    <a:pt x="84" y="92"/>
                  </a:lnTo>
                  <a:lnTo>
                    <a:pt x="84" y="86"/>
                  </a:lnTo>
                  <a:lnTo>
                    <a:pt x="76" y="80"/>
                  </a:lnTo>
                  <a:lnTo>
                    <a:pt x="72" y="78"/>
                  </a:lnTo>
                  <a:lnTo>
                    <a:pt x="70" y="76"/>
                  </a:lnTo>
                  <a:lnTo>
                    <a:pt x="70" y="70"/>
                  </a:lnTo>
                  <a:lnTo>
                    <a:pt x="70" y="68"/>
                  </a:lnTo>
                  <a:lnTo>
                    <a:pt x="68" y="66"/>
                  </a:lnTo>
                  <a:lnTo>
                    <a:pt x="64" y="64"/>
                  </a:lnTo>
                  <a:lnTo>
                    <a:pt x="58" y="62"/>
                  </a:lnTo>
                  <a:lnTo>
                    <a:pt x="58" y="56"/>
                  </a:lnTo>
                  <a:lnTo>
                    <a:pt x="56" y="50"/>
                  </a:lnTo>
                  <a:lnTo>
                    <a:pt x="52" y="50"/>
                  </a:lnTo>
                  <a:lnTo>
                    <a:pt x="50" y="50"/>
                  </a:lnTo>
                  <a:lnTo>
                    <a:pt x="46" y="46"/>
                  </a:lnTo>
                  <a:lnTo>
                    <a:pt x="42" y="40"/>
                  </a:lnTo>
                  <a:lnTo>
                    <a:pt x="40" y="40"/>
                  </a:lnTo>
                  <a:lnTo>
                    <a:pt x="38" y="42"/>
                  </a:lnTo>
                  <a:lnTo>
                    <a:pt x="38" y="40"/>
                  </a:lnTo>
                  <a:lnTo>
                    <a:pt x="34" y="38"/>
                  </a:lnTo>
                  <a:lnTo>
                    <a:pt x="32" y="30"/>
                  </a:lnTo>
                  <a:lnTo>
                    <a:pt x="32" y="18"/>
                  </a:lnTo>
                  <a:lnTo>
                    <a:pt x="30" y="8"/>
                  </a:lnTo>
                  <a:lnTo>
                    <a:pt x="28"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7" name="Google Shape;607;p28"/>
            <p:cNvSpPr/>
            <p:nvPr/>
          </p:nvSpPr>
          <p:spPr>
            <a:xfrm>
              <a:off x="4702167" y="2915713"/>
              <a:ext cx="46392" cy="27835"/>
            </a:xfrm>
            <a:custGeom>
              <a:avLst/>
              <a:gdLst/>
              <a:ahLst/>
              <a:cxnLst/>
              <a:rect l="l" t="t" r="r" b="b"/>
              <a:pathLst>
                <a:path w="26" h="16" extrusionOk="0">
                  <a:moveTo>
                    <a:pt x="2" y="0"/>
                  </a:moveTo>
                  <a:lnTo>
                    <a:pt x="2" y="0"/>
                  </a:lnTo>
                  <a:lnTo>
                    <a:pt x="2" y="10"/>
                  </a:lnTo>
                  <a:lnTo>
                    <a:pt x="0" y="16"/>
                  </a:lnTo>
                  <a:lnTo>
                    <a:pt x="26" y="16"/>
                  </a:lnTo>
                  <a:lnTo>
                    <a:pt x="26"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8" name="Google Shape;608;p28"/>
            <p:cNvSpPr/>
            <p:nvPr/>
          </p:nvSpPr>
          <p:spPr>
            <a:xfrm>
              <a:off x="4669692" y="2878599"/>
              <a:ext cx="10825" cy="10825"/>
            </a:xfrm>
            <a:custGeom>
              <a:avLst/>
              <a:gdLst/>
              <a:ahLst/>
              <a:cxnLst/>
              <a:rect l="l" t="t" r="r" b="b"/>
              <a:pathLst>
                <a:path w="6" h="6" extrusionOk="0">
                  <a:moveTo>
                    <a:pt x="4" y="0"/>
                  </a:moveTo>
                  <a:lnTo>
                    <a:pt x="4" y="0"/>
                  </a:lnTo>
                  <a:lnTo>
                    <a:pt x="2" y="0"/>
                  </a:lnTo>
                  <a:lnTo>
                    <a:pt x="0" y="2"/>
                  </a:lnTo>
                  <a:lnTo>
                    <a:pt x="2" y="4"/>
                  </a:lnTo>
                  <a:lnTo>
                    <a:pt x="6" y="6"/>
                  </a:lnTo>
                  <a:lnTo>
                    <a:pt x="6" y="0"/>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9" name="Google Shape;609;p28"/>
            <p:cNvSpPr/>
            <p:nvPr/>
          </p:nvSpPr>
          <p:spPr>
            <a:xfrm>
              <a:off x="2475361" y="2575507"/>
              <a:ext cx="64948" cy="41753"/>
            </a:xfrm>
            <a:custGeom>
              <a:avLst/>
              <a:gdLst/>
              <a:ahLst/>
              <a:cxnLst/>
              <a:rect l="l" t="t" r="r" b="b"/>
              <a:pathLst>
                <a:path w="36" h="24" extrusionOk="0">
                  <a:moveTo>
                    <a:pt x="2" y="12"/>
                  </a:moveTo>
                  <a:lnTo>
                    <a:pt x="8" y="20"/>
                  </a:lnTo>
                  <a:lnTo>
                    <a:pt x="16" y="20"/>
                  </a:lnTo>
                  <a:lnTo>
                    <a:pt x="22" y="20"/>
                  </a:lnTo>
                  <a:lnTo>
                    <a:pt x="28" y="22"/>
                  </a:lnTo>
                  <a:lnTo>
                    <a:pt x="30" y="24"/>
                  </a:lnTo>
                  <a:lnTo>
                    <a:pt x="32" y="24"/>
                  </a:lnTo>
                  <a:lnTo>
                    <a:pt x="34" y="22"/>
                  </a:lnTo>
                  <a:lnTo>
                    <a:pt x="36" y="20"/>
                  </a:lnTo>
                  <a:lnTo>
                    <a:pt x="36" y="10"/>
                  </a:lnTo>
                  <a:lnTo>
                    <a:pt x="32" y="8"/>
                  </a:lnTo>
                  <a:lnTo>
                    <a:pt x="26" y="6"/>
                  </a:lnTo>
                  <a:lnTo>
                    <a:pt x="24" y="4"/>
                  </a:lnTo>
                  <a:lnTo>
                    <a:pt x="16" y="2"/>
                  </a:lnTo>
                  <a:lnTo>
                    <a:pt x="12" y="0"/>
                  </a:lnTo>
                  <a:lnTo>
                    <a:pt x="8" y="2"/>
                  </a:lnTo>
                  <a:lnTo>
                    <a:pt x="6" y="4"/>
                  </a:lnTo>
                  <a:lnTo>
                    <a:pt x="6" y="8"/>
                  </a:lnTo>
                  <a:lnTo>
                    <a:pt x="6" y="10"/>
                  </a:lnTo>
                  <a:lnTo>
                    <a:pt x="4" y="10"/>
                  </a:lnTo>
                  <a:lnTo>
                    <a:pt x="2" y="10"/>
                  </a:lnTo>
                  <a:lnTo>
                    <a:pt x="0" y="10"/>
                  </a:lnTo>
                  <a:lnTo>
                    <a:pt x="2" y="12"/>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0" name="Google Shape;610;p28"/>
            <p:cNvSpPr/>
            <p:nvPr/>
          </p:nvSpPr>
          <p:spPr>
            <a:xfrm>
              <a:off x="5040827" y="2085300"/>
              <a:ext cx="250516" cy="281443"/>
            </a:xfrm>
            <a:custGeom>
              <a:avLst/>
              <a:gdLst/>
              <a:ahLst/>
              <a:cxnLst/>
              <a:rect l="l" t="t" r="r" b="b"/>
              <a:pathLst>
                <a:path w="140" h="158" extrusionOk="0">
                  <a:moveTo>
                    <a:pt x="0" y="2"/>
                  </a:moveTo>
                  <a:lnTo>
                    <a:pt x="0" y="2"/>
                  </a:lnTo>
                  <a:lnTo>
                    <a:pt x="0" y="4"/>
                  </a:lnTo>
                  <a:lnTo>
                    <a:pt x="2" y="10"/>
                  </a:lnTo>
                  <a:lnTo>
                    <a:pt x="4" y="16"/>
                  </a:lnTo>
                  <a:lnTo>
                    <a:pt x="6" y="18"/>
                  </a:lnTo>
                  <a:lnTo>
                    <a:pt x="4" y="20"/>
                  </a:lnTo>
                  <a:lnTo>
                    <a:pt x="2" y="24"/>
                  </a:lnTo>
                  <a:lnTo>
                    <a:pt x="2" y="30"/>
                  </a:lnTo>
                  <a:lnTo>
                    <a:pt x="2" y="36"/>
                  </a:lnTo>
                  <a:lnTo>
                    <a:pt x="4" y="38"/>
                  </a:lnTo>
                  <a:lnTo>
                    <a:pt x="6" y="42"/>
                  </a:lnTo>
                  <a:lnTo>
                    <a:pt x="6" y="154"/>
                  </a:lnTo>
                  <a:lnTo>
                    <a:pt x="96" y="156"/>
                  </a:lnTo>
                  <a:lnTo>
                    <a:pt x="100" y="152"/>
                  </a:lnTo>
                  <a:lnTo>
                    <a:pt x="100" y="156"/>
                  </a:lnTo>
                  <a:lnTo>
                    <a:pt x="112" y="156"/>
                  </a:lnTo>
                  <a:lnTo>
                    <a:pt x="114" y="158"/>
                  </a:lnTo>
                  <a:lnTo>
                    <a:pt x="118" y="158"/>
                  </a:lnTo>
                  <a:lnTo>
                    <a:pt x="120" y="150"/>
                  </a:lnTo>
                  <a:lnTo>
                    <a:pt x="124" y="148"/>
                  </a:lnTo>
                  <a:lnTo>
                    <a:pt x="128" y="140"/>
                  </a:lnTo>
                  <a:lnTo>
                    <a:pt x="132" y="140"/>
                  </a:lnTo>
                  <a:lnTo>
                    <a:pt x="140" y="136"/>
                  </a:lnTo>
                  <a:lnTo>
                    <a:pt x="136" y="128"/>
                  </a:lnTo>
                  <a:lnTo>
                    <a:pt x="134" y="118"/>
                  </a:lnTo>
                  <a:lnTo>
                    <a:pt x="138" y="118"/>
                  </a:lnTo>
                  <a:lnTo>
                    <a:pt x="138" y="114"/>
                  </a:lnTo>
                  <a:lnTo>
                    <a:pt x="134" y="108"/>
                  </a:lnTo>
                  <a:lnTo>
                    <a:pt x="128" y="100"/>
                  </a:lnTo>
                  <a:lnTo>
                    <a:pt x="124" y="86"/>
                  </a:lnTo>
                  <a:lnTo>
                    <a:pt x="118" y="72"/>
                  </a:lnTo>
                  <a:lnTo>
                    <a:pt x="114" y="68"/>
                  </a:lnTo>
                  <a:lnTo>
                    <a:pt x="112" y="62"/>
                  </a:lnTo>
                  <a:lnTo>
                    <a:pt x="112" y="58"/>
                  </a:lnTo>
                  <a:lnTo>
                    <a:pt x="112" y="54"/>
                  </a:lnTo>
                  <a:lnTo>
                    <a:pt x="108" y="48"/>
                  </a:lnTo>
                  <a:lnTo>
                    <a:pt x="104" y="42"/>
                  </a:lnTo>
                  <a:lnTo>
                    <a:pt x="102" y="36"/>
                  </a:lnTo>
                  <a:lnTo>
                    <a:pt x="102" y="34"/>
                  </a:lnTo>
                  <a:lnTo>
                    <a:pt x="104" y="34"/>
                  </a:lnTo>
                  <a:lnTo>
                    <a:pt x="106" y="38"/>
                  </a:lnTo>
                  <a:lnTo>
                    <a:pt x="106" y="40"/>
                  </a:lnTo>
                  <a:lnTo>
                    <a:pt x="108" y="44"/>
                  </a:lnTo>
                  <a:lnTo>
                    <a:pt x="110" y="48"/>
                  </a:lnTo>
                  <a:lnTo>
                    <a:pt x="118" y="58"/>
                  </a:lnTo>
                  <a:lnTo>
                    <a:pt x="122" y="56"/>
                  </a:lnTo>
                  <a:lnTo>
                    <a:pt x="124" y="56"/>
                  </a:lnTo>
                  <a:lnTo>
                    <a:pt x="124" y="50"/>
                  </a:lnTo>
                  <a:lnTo>
                    <a:pt x="126" y="40"/>
                  </a:lnTo>
                  <a:lnTo>
                    <a:pt x="128" y="34"/>
                  </a:lnTo>
                  <a:lnTo>
                    <a:pt x="126" y="14"/>
                  </a:lnTo>
                  <a:lnTo>
                    <a:pt x="124" y="8"/>
                  </a:lnTo>
                  <a:lnTo>
                    <a:pt x="122" y="2"/>
                  </a:lnTo>
                  <a:lnTo>
                    <a:pt x="112" y="2"/>
                  </a:lnTo>
                  <a:lnTo>
                    <a:pt x="104" y="2"/>
                  </a:lnTo>
                  <a:lnTo>
                    <a:pt x="96" y="6"/>
                  </a:lnTo>
                  <a:lnTo>
                    <a:pt x="94" y="2"/>
                  </a:lnTo>
                  <a:lnTo>
                    <a:pt x="92" y="0"/>
                  </a:lnTo>
                  <a:lnTo>
                    <a:pt x="86" y="0"/>
                  </a:lnTo>
                  <a:lnTo>
                    <a:pt x="88" y="2"/>
                  </a:lnTo>
                  <a:lnTo>
                    <a:pt x="88" y="6"/>
                  </a:lnTo>
                  <a:lnTo>
                    <a:pt x="86" y="4"/>
                  </a:lnTo>
                  <a:lnTo>
                    <a:pt x="84" y="4"/>
                  </a:lnTo>
                  <a:lnTo>
                    <a:pt x="84" y="2"/>
                  </a:lnTo>
                  <a:lnTo>
                    <a:pt x="82" y="2"/>
                  </a:lnTo>
                  <a:lnTo>
                    <a:pt x="78" y="4"/>
                  </a:lnTo>
                  <a:lnTo>
                    <a:pt x="70" y="8"/>
                  </a:lnTo>
                  <a:lnTo>
                    <a:pt x="60" y="6"/>
                  </a:lnTo>
                  <a:lnTo>
                    <a:pt x="58" y="6"/>
                  </a:lnTo>
                  <a:lnTo>
                    <a:pt x="52" y="6"/>
                  </a:lnTo>
                  <a:lnTo>
                    <a:pt x="52" y="8"/>
                  </a:lnTo>
                  <a:lnTo>
                    <a:pt x="48" y="4"/>
                  </a:lnTo>
                  <a:lnTo>
                    <a:pt x="46" y="4"/>
                  </a:lnTo>
                  <a:lnTo>
                    <a:pt x="44" y="4"/>
                  </a:lnTo>
                  <a:lnTo>
                    <a:pt x="44" y="6"/>
                  </a:lnTo>
                  <a:lnTo>
                    <a:pt x="44" y="10"/>
                  </a:lnTo>
                  <a:lnTo>
                    <a:pt x="34" y="16"/>
                  </a:lnTo>
                  <a:lnTo>
                    <a:pt x="26" y="10"/>
                  </a:lnTo>
                  <a:lnTo>
                    <a:pt x="18" y="6"/>
                  </a:lnTo>
                  <a:lnTo>
                    <a:pt x="16" y="6"/>
                  </a:lnTo>
                  <a:lnTo>
                    <a:pt x="12" y="6"/>
                  </a:lnTo>
                  <a:lnTo>
                    <a:pt x="10" y="8"/>
                  </a:lnTo>
                  <a:lnTo>
                    <a:pt x="8" y="8"/>
                  </a:lnTo>
                  <a:lnTo>
                    <a:pt x="8" y="6"/>
                  </a:lnTo>
                  <a:lnTo>
                    <a:pt x="0" y="2"/>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1" name="Google Shape;611;p28"/>
            <p:cNvSpPr/>
            <p:nvPr/>
          </p:nvSpPr>
          <p:spPr>
            <a:xfrm>
              <a:off x="5220208" y="2131692"/>
              <a:ext cx="3093" cy="6186"/>
            </a:xfrm>
            <a:custGeom>
              <a:avLst/>
              <a:gdLst/>
              <a:ahLst/>
              <a:cxnLst/>
              <a:rect l="l" t="t" r="r" b="b"/>
              <a:pathLst>
                <a:path w="2" h="4" extrusionOk="0">
                  <a:moveTo>
                    <a:pt x="2" y="0"/>
                  </a:moveTo>
                  <a:lnTo>
                    <a:pt x="2" y="0"/>
                  </a:lnTo>
                  <a:lnTo>
                    <a:pt x="2" y="2"/>
                  </a:lnTo>
                  <a:lnTo>
                    <a:pt x="2" y="4"/>
                  </a:lnTo>
                  <a:lnTo>
                    <a:pt x="0" y="4"/>
                  </a:lnTo>
                  <a:lnTo>
                    <a:pt x="0" y="2"/>
                  </a:lnTo>
                  <a:lnTo>
                    <a:pt x="0"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2" name="Google Shape;612;p28"/>
            <p:cNvSpPr/>
            <p:nvPr/>
          </p:nvSpPr>
          <p:spPr>
            <a:xfrm>
              <a:off x="2682578" y="2946641"/>
              <a:ext cx="119072" cy="182474"/>
            </a:xfrm>
            <a:custGeom>
              <a:avLst/>
              <a:gdLst/>
              <a:ahLst/>
              <a:cxnLst/>
              <a:rect l="l" t="t" r="r" b="b"/>
              <a:pathLst>
                <a:path w="66" h="102" extrusionOk="0">
                  <a:moveTo>
                    <a:pt x="4" y="82"/>
                  </a:moveTo>
                  <a:lnTo>
                    <a:pt x="6" y="86"/>
                  </a:lnTo>
                  <a:lnTo>
                    <a:pt x="8" y="88"/>
                  </a:lnTo>
                  <a:lnTo>
                    <a:pt x="2" y="92"/>
                  </a:lnTo>
                  <a:lnTo>
                    <a:pt x="4" y="94"/>
                  </a:lnTo>
                  <a:lnTo>
                    <a:pt x="8" y="96"/>
                  </a:lnTo>
                  <a:lnTo>
                    <a:pt x="10" y="94"/>
                  </a:lnTo>
                  <a:lnTo>
                    <a:pt x="12" y="92"/>
                  </a:lnTo>
                  <a:lnTo>
                    <a:pt x="16" y="100"/>
                  </a:lnTo>
                  <a:lnTo>
                    <a:pt x="16" y="102"/>
                  </a:lnTo>
                  <a:lnTo>
                    <a:pt x="18" y="102"/>
                  </a:lnTo>
                  <a:lnTo>
                    <a:pt x="20" y="102"/>
                  </a:lnTo>
                  <a:lnTo>
                    <a:pt x="22" y="100"/>
                  </a:lnTo>
                  <a:lnTo>
                    <a:pt x="24" y="98"/>
                  </a:lnTo>
                  <a:lnTo>
                    <a:pt x="26" y="96"/>
                  </a:lnTo>
                  <a:lnTo>
                    <a:pt x="30" y="88"/>
                  </a:lnTo>
                  <a:lnTo>
                    <a:pt x="34" y="82"/>
                  </a:lnTo>
                  <a:lnTo>
                    <a:pt x="40" y="74"/>
                  </a:lnTo>
                  <a:lnTo>
                    <a:pt x="44" y="70"/>
                  </a:lnTo>
                  <a:lnTo>
                    <a:pt x="56" y="64"/>
                  </a:lnTo>
                  <a:lnTo>
                    <a:pt x="60" y="60"/>
                  </a:lnTo>
                  <a:lnTo>
                    <a:pt x="64" y="54"/>
                  </a:lnTo>
                  <a:lnTo>
                    <a:pt x="64" y="48"/>
                  </a:lnTo>
                  <a:lnTo>
                    <a:pt x="66" y="48"/>
                  </a:lnTo>
                  <a:lnTo>
                    <a:pt x="66" y="40"/>
                  </a:lnTo>
                  <a:lnTo>
                    <a:pt x="64" y="32"/>
                  </a:lnTo>
                  <a:lnTo>
                    <a:pt x="60" y="30"/>
                  </a:lnTo>
                  <a:lnTo>
                    <a:pt x="66" y="26"/>
                  </a:lnTo>
                  <a:lnTo>
                    <a:pt x="62" y="24"/>
                  </a:lnTo>
                  <a:lnTo>
                    <a:pt x="56" y="20"/>
                  </a:lnTo>
                  <a:lnTo>
                    <a:pt x="54" y="20"/>
                  </a:lnTo>
                  <a:lnTo>
                    <a:pt x="54" y="22"/>
                  </a:lnTo>
                  <a:lnTo>
                    <a:pt x="42" y="18"/>
                  </a:lnTo>
                  <a:lnTo>
                    <a:pt x="40" y="18"/>
                  </a:lnTo>
                  <a:lnTo>
                    <a:pt x="38" y="14"/>
                  </a:lnTo>
                  <a:lnTo>
                    <a:pt x="36" y="8"/>
                  </a:lnTo>
                  <a:lnTo>
                    <a:pt x="28" y="6"/>
                  </a:lnTo>
                  <a:lnTo>
                    <a:pt x="24" y="2"/>
                  </a:lnTo>
                  <a:lnTo>
                    <a:pt x="24" y="0"/>
                  </a:lnTo>
                  <a:lnTo>
                    <a:pt x="10" y="10"/>
                  </a:lnTo>
                  <a:lnTo>
                    <a:pt x="12" y="12"/>
                  </a:lnTo>
                  <a:lnTo>
                    <a:pt x="14" y="14"/>
                  </a:lnTo>
                  <a:lnTo>
                    <a:pt x="12" y="20"/>
                  </a:lnTo>
                  <a:lnTo>
                    <a:pt x="6" y="26"/>
                  </a:lnTo>
                  <a:lnTo>
                    <a:pt x="6" y="30"/>
                  </a:lnTo>
                  <a:lnTo>
                    <a:pt x="8" y="32"/>
                  </a:lnTo>
                  <a:lnTo>
                    <a:pt x="8" y="36"/>
                  </a:lnTo>
                  <a:lnTo>
                    <a:pt x="8" y="38"/>
                  </a:lnTo>
                  <a:lnTo>
                    <a:pt x="6" y="42"/>
                  </a:lnTo>
                  <a:lnTo>
                    <a:pt x="0" y="44"/>
                  </a:lnTo>
                  <a:lnTo>
                    <a:pt x="2" y="46"/>
                  </a:lnTo>
                  <a:lnTo>
                    <a:pt x="4" y="46"/>
                  </a:lnTo>
                  <a:lnTo>
                    <a:pt x="2" y="52"/>
                  </a:lnTo>
                  <a:lnTo>
                    <a:pt x="2" y="56"/>
                  </a:lnTo>
                  <a:lnTo>
                    <a:pt x="2" y="58"/>
                  </a:lnTo>
                  <a:lnTo>
                    <a:pt x="4" y="60"/>
                  </a:lnTo>
                  <a:lnTo>
                    <a:pt x="0" y="66"/>
                  </a:lnTo>
                  <a:lnTo>
                    <a:pt x="6" y="68"/>
                  </a:lnTo>
                  <a:lnTo>
                    <a:pt x="10" y="70"/>
                  </a:lnTo>
                  <a:lnTo>
                    <a:pt x="10" y="72"/>
                  </a:lnTo>
                  <a:lnTo>
                    <a:pt x="10" y="74"/>
                  </a:lnTo>
                  <a:lnTo>
                    <a:pt x="10" y="76"/>
                  </a:lnTo>
                  <a:lnTo>
                    <a:pt x="4" y="82"/>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3" name="Google Shape;613;p28"/>
            <p:cNvSpPr/>
            <p:nvPr/>
          </p:nvSpPr>
          <p:spPr>
            <a:xfrm>
              <a:off x="2701135" y="3065713"/>
              <a:ext cx="7732" cy="6186"/>
            </a:xfrm>
            <a:custGeom>
              <a:avLst/>
              <a:gdLst/>
              <a:ahLst/>
              <a:cxnLst/>
              <a:rect l="l" t="t" r="r" b="b"/>
              <a:pathLst>
                <a:path w="4" h="4" extrusionOk="0">
                  <a:moveTo>
                    <a:pt x="4" y="0"/>
                  </a:moveTo>
                  <a:lnTo>
                    <a:pt x="4" y="4"/>
                  </a:lnTo>
                  <a:lnTo>
                    <a:pt x="2" y="4"/>
                  </a:lnTo>
                  <a:lnTo>
                    <a:pt x="0" y="4"/>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4" name="Google Shape;614;p28"/>
            <p:cNvSpPr/>
            <p:nvPr/>
          </p:nvSpPr>
          <p:spPr>
            <a:xfrm>
              <a:off x="2422784" y="2982208"/>
              <a:ext cx="13918" cy="37113"/>
            </a:xfrm>
            <a:custGeom>
              <a:avLst/>
              <a:gdLst/>
              <a:ahLst/>
              <a:cxnLst/>
              <a:rect l="l" t="t" r="r" b="b"/>
              <a:pathLst>
                <a:path w="8" h="20" extrusionOk="0">
                  <a:moveTo>
                    <a:pt x="2" y="0"/>
                  </a:moveTo>
                  <a:lnTo>
                    <a:pt x="2" y="0"/>
                  </a:lnTo>
                  <a:lnTo>
                    <a:pt x="2" y="14"/>
                  </a:lnTo>
                  <a:lnTo>
                    <a:pt x="2" y="16"/>
                  </a:lnTo>
                  <a:lnTo>
                    <a:pt x="2" y="18"/>
                  </a:lnTo>
                  <a:lnTo>
                    <a:pt x="2" y="16"/>
                  </a:lnTo>
                  <a:lnTo>
                    <a:pt x="0" y="18"/>
                  </a:lnTo>
                  <a:lnTo>
                    <a:pt x="2" y="20"/>
                  </a:lnTo>
                  <a:lnTo>
                    <a:pt x="8" y="14"/>
                  </a:lnTo>
                  <a:lnTo>
                    <a:pt x="8" y="1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5" name="Google Shape;615;p28"/>
            <p:cNvSpPr/>
            <p:nvPr/>
          </p:nvSpPr>
          <p:spPr>
            <a:xfrm>
              <a:off x="2886702" y="2431692"/>
              <a:ext cx="78866" cy="57217"/>
            </a:xfrm>
            <a:custGeom>
              <a:avLst/>
              <a:gdLst/>
              <a:ahLst/>
              <a:cxnLst/>
              <a:rect l="l" t="t" r="r" b="b"/>
              <a:pathLst>
                <a:path w="44" h="32" extrusionOk="0">
                  <a:moveTo>
                    <a:pt x="0" y="2"/>
                  </a:moveTo>
                  <a:lnTo>
                    <a:pt x="2" y="10"/>
                  </a:lnTo>
                  <a:lnTo>
                    <a:pt x="0" y="14"/>
                  </a:lnTo>
                  <a:lnTo>
                    <a:pt x="0" y="16"/>
                  </a:lnTo>
                  <a:lnTo>
                    <a:pt x="2" y="20"/>
                  </a:lnTo>
                  <a:lnTo>
                    <a:pt x="4" y="26"/>
                  </a:lnTo>
                  <a:lnTo>
                    <a:pt x="6" y="30"/>
                  </a:lnTo>
                  <a:lnTo>
                    <a:pt x="8" y="32"/>
                  </a:lnTo>
                  <a:lnTo>
                    <a:pt x="10" y="30"/>
                  </a:lnTo>
                  <a:lnTo>
                    <a:pt x="12" y="28"/>
                  </a:lnTo>
                  <a:lnTo>
                    <a:pt x="10" y="24"/>
                  </a:lnTo>
                  <a:lnTo>
                    <a:pt x="10" y="20"/>
                  </a:lnTo>
                  <a:lnTo>
                    <a:pt x="18" y="24"/>
                  </a:lnTo>
                  <a:lnTo>
                    <a:pt x="20" y="26"/>
                  </a:lnTo>
                  <a:lnTo>
                    <a:pt x="24" y="26"/>
                  </a:lnTo>
                  <a:lnTo>
                    <a:pt x="28" y="20"/>
                  </a:lnTo>
                  <a:lnTo>
                    <a:pt x="38" y="20"/>
                  </a:lnTo>
                  <a:lnTo>
                    <a:pt x="38" y="22"/>
                  </a:lnTo>
                  <a:lnTo>
                    <a:pt x="40" y="22"/>
                  </a:lnTo>
                  <a:lnTo>
                    <a:pt x="44" y="22"/>
                  </a:lnTo>
                  <a:lnTo>
                    <a:pt x="42" y="16"/>
                  </a:lnTo>
                  <a:lnTo>
                    <a:pt x="40" y="14"/>
                  </a:lnTo>
                  <a:lnTo>
                    <a:pt x="38" y="12"/>
                  </a:lnTo>
                  <a:lnTo>
                    <a:pt x="34" y="12"/>
                  </a:lnTo>
                  <a:lnTo>
                    <a:pt x="28" y="12"/>
                  </a:lnTo>
                  <a:lnTo>
                    <a:pt x="22" y="6"/>
                  </a:lnTo>
                  <a:lnTo>
                    <a:pt x="18" y="4"/>
                  </a:lnTo>
                  <a:lnTo>
                    <a:pt x="16" y="2"/>
                  </a:lnTo>
                  <a:lnTo>
                    <a:pt x="8" y="0"/>
                  </a:lnTo>
                  <a:lnTo>
                    <a:pt x="0" y="2"/>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6" name="Google Shape;616;p28"/>
            <p:cNvSpPr/>
            <p:nvPr/>
          </p:nvSpPr>
          <p:spPr>
            <a:xfrm>
              <a:off x="5416600" y="2632723"/>
              <a:ext cx="51031" cy="52577"/>
            </a:xfrm>
            <a:custGeom>
              <a:avLst/>
              <a:gdLst/>
              <a:ahLst/>
              <a:cxnLst/>
              <a:rect l="l" t="t" r="r" b="b"/>
              <a:pathLst>
                <a:path w="28" h="30" extrusionOk="0">
                  <a:moveTo>
                    <a:pt x="24" y="0"/>
                  </a:moveTo>
                  <a:lnTo>
                    <a:pt x="24" y="0"/>
                  </a:lnTo>
                  <a:lnTo>
                    <a:pt x="18" y="8"/>
                  </a:lnTo>
                  <a:lnTo>
                    <a:pt x="22" y="8"/>
                  </a:lnTo>
                  <a:lnTo>
                    <a:pt x="28" y="16"/>
                  </a:lnTo>
                  <a:lnTo>
                    <a:pt x="16" y="30"/>
                  </a:lnTo>
                  <a:lnTo>
                    <a:pt x="12" y="30"/>
                  </a:lnTo>
                  <a:lnTo>
                    <a:pt x="8" y="30"/>
                  </a:lnTo>
                  <a:lnTo>
                    <a:pt x="4" y="30"/>
                  </a:lnTo>
                  <a:lnTo>
                    <a:pt x="0" y="26"/>
                  </a:lnTo>
                  <a:lnTo>
                    <a:pt x="0" y="24"/>
                  </a:lnTo>
                  <a:lnTo>
                    <a:pt x="2" y="22"/>
                  </a:lnTo>
                  <a:lnTo>
                    <a:pt x="2" y="18"/>
                  </a:lnTo>
                  <a:lnTo>
                    <a:pt x="2" y="16"/>
                  </a:lnTo>
                  <a:lnTo>
                    <a:pt x="4" y="12"/>
                  </a:lnTo>
                  <a:lnTo>
                    <a:pt x="6" y="8"/>
                  </a:lnTo>
                  <a:lnTo>
                    <a:pt x="10" y="2"/>
                  </a:lnTo>
                  <a:lnTo>
                    <a:pt x="12" y="0"/>
                  </a:lnTo>
                  <a:lnTo>
                    <a:pt x="16" y="4"/>
                  </a:lnTo>
                  <a:lnTo>
                    <a:pt x="2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7" name="Google Shape;617;p28"/>
            <p:cNvSpPr/>
            <p:nvPr/>
          </p:nvSpPr>
          <p:spPr>
            <a:xfrm>
              <a:off x="4669692" y="1236331"/>
              <a:ext cx="63402" cy="122165"/>
            </a:xfrm>
            <a:custGeom>
              <a:avLst/>
              <a:gdLst/>
              <a:ahLst/>
              <a:cxnLst/>
              <a:rect l="l" t="t" r="r" b="b"/>
              <a:pathLst>
                <a:path w="36" h="68" extrusionOk="0">
                  <a:moveTo>
                    <a:pt x="10" y="58"/>
                  </a:moveTo>
                  <a:lnTo>
                    <a:pt x="22" y="60"/>
                  </a:lnTo>
                  <a:lnTo>
                    <a:pt x="24" y="54"/>
                  </a:lnTo>
                  <a:lnTo>
                    <a:pt x="26" y="52"/>
                  </a:lnTo>
                  <a:lnTo>
                    <a:pt x="26" y="56"/>
                  </a:lnTo>
                  <a:lnTo>
                    <a:pt x="30" y="58"/>
                  </a:lnTo>
                  <a:lnTo>
                    <a:pt x="34" y="58"/>
                  </a:lnTo>
                  <a:lnTo>
                    <a:pt x="36" y="68"/>
                  </a:lnTo>
                  <a:lnTo>
                    <a:pt x="34" y="50"/>
                  </a:lnTo>
                  <a:lnTo>
                    <a:pt x="30" y="50"/>
                  </a:lnTo>
                  <a:lnTo>
                    <a:pt x="28" y="50"/>
                  </a:lnTo>
                  <a:lnTo>
                    <a:pt x="32" y="34"/>
                  </a:lnTo>
                  <a:lnTo>
                    <a:pt x="34" y="36"/>
                  </a:lnTo>
                  <a:lnTo>
                    <a:pt x="36" y="36"/>
                  </a:lnTo>
                  <a:lnTo>
                    <a:pt x="36" y="30"/>
                  </a:lnTo>
                  <a:lnTo>
                    <a:pt x="32" y="30"/>
                  </a:lnTo>
                  <a:lnTo>
                    <a:pt x="30" y="24"/>
                  </a:lnTo>
                  <a:lnTo>
                    <a:pt x="32" y="16"/>
                  </a:lnTo>
                  <a:lnTo>
                    <a:pt x="26" y="16"/>
                  </a:lnTo>
                  <a:lnTo>
                    <a:pt x="24" y="14"/>
                  </a:lnTo>
                  <a:lnTo>
                    <a:pt x="30" y="14"/>
                  </a:lnTo>
                  <a:lnTo>
                    <a:pt x="32" y="14"/>
                  </a:lnTo>
                  <a:lnTo>
                    <a:pt x="34" y="10"/>
                  </a:lnTo>
                  <a:lnTo>
                    <a:pt x="34" y="4"/>
                  </a:lnTo>
                  <a:lnTo>
                    <a:pt x="34" y="0"/>
                  </a:lnTo>
                  <a:lnTo>
                    <a:pt x="24" y="6"/>
                  </a:lnTo>
                  <a:lnTo>
                    <a:pt x="22" y="10"/>
                  </a:lnTo>
                  <a:lnTo>
                    <a:pt x="20" y="12"/>
                  </a:lnTo>
                  <a:lnTo>
                    <a:pt x="14" y="14"/>
                  </a:lnTo>
                  <a:lnTo>
                    <a:pt x="10" y="12"/>
                  </a:lnTo>
                  <a:lnTo>
                    <a:pt x="6" y="16"/>
                  </a:lnTo>
                  <a:lnTo>
                    <a:pt x="2" y="20"/>
                  </a:lnTo>
                  <a:lnTo>
                    <a:pt x="4" y="24"/>
                  </a:lnTo>
                  <a:lnTo>
                    <a:pt x="6" y="24"/>
                  </a:lnTo>
                  <a:lnTo>
                    <a:pt x="8" y="18"/>
                  </a:lnTo>
                  <a:lnTo>
                    <a:pt x="12" y="18"/>
                  </a:lnTo>
                  <a:lnTo>
                    <a:pt x="10" y="22"/>
                  </a:lnTo>
                  <a:lnTo>
                    <a:pt x="10" y="24"/>
                  </a:lnTo>
                  <a:lnTo>
                    <a:pt x="12" y="24"/>
                  </a:lnTo>
                  <a:lnTo>
                    <a:pt x="14" y="20"/>
                  </a:lnTo>
                  <a:lnTo>
                    <a:pt x="14" y="18"/>
                  </a:lnTo>
                  <a:lnTo>
                    <a:pt x="12" y="16"/>
                  </a:lnTo>
                  <a:lnTo>
                    <a:pt x="20" y="16"/>
                  </a:lnTo>
                  <a:lnTo>
                    <a:pt x="20" y="20"/>
                  </a:lnTo>
                  <a:lnTo>
                    <a:pt x="20" y="24"/>
                  </a:lnTo>
                  <a:lnTo>
                    <a:pt x="18" y="24"/>
                  </a:lnTo>
                  <a:lnTo>
                    <a:pt x="18" y="22"/>
                  </a:lnTo>
                  <a:lnTo>
                    <a:pt x="16" y="22"/>
                  </a:lnTo>
                  <a:lnTo>
                    <a:pt x="12" y="30"/>
                  </a:lnTo>
                  <a:lnTo>
                    <a:pt x="0" y="30"/>
                  </a:lnTo>
                  <a:lnTo>
                    <a:pt x="2" y="32"/>
                  </a:lnTo>
                  <a:lnTo>
                    <a:pt x="2" y="34"/>
                  </a:lnTo>
                  <a:lnTo>
                    <a:pt x="0" y="38"/>
                  </a:lnTo>
                  <a:lnTo>
                    <a:pt x="4" y="38"/>
                  </a:lnTo>
                  <a:lnTo>
                    <a:pt x="6" y="40"/>
                  </a:lnTo>
                  <a:lnTo>
                    <a:pt x="6" y="44"/>
                  </a:lnTo>
                  <a:lnTo>
                    <a:pt x="4" y="54"/>
                  </a:lnTo>
                  <a:lnTo>
                    <a:pt x="10" y="56"/>
                  </a:lnTo>
                  <a:lnTo>
                    <a:pt x="10" y="58"/>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8" name="Google Shape;618;p28"/>
            <p:cNvSpPr/>
            <p:nvPr/>
          </p:nvSpPr>
          <p:spPr>
            <a:xfrm>
              <a:off x="4740826" y="1347671"/>
              <a:ext cx="29381" cy="17010"/>
            </a:xfrm>
            <a:custGeom>
              <a:avLst/>
              <a:gdLst/>
              <a:ahLst/>
              <a:cxnLst/>
              <a:rect l="l" t="t" r="r" b="b"/>
              <a:pathLst>
                <a:path w="16" h="10" extrusionOk="0">
                  <a:moveTo>
                    <a:pt x="10" y="0"/>
                  </a:moveTo>
                  <a:lnTo>
                    <a:pt x="10" y="0"/>
                  </a:lnTo>
                  <a:lnTo>
                    <a:pt x="0" y="2"/>
                  </a:lnTo>
                  <a:lnTo>
                    <a:pt x="2" y="6"/>
                  </a:lnTo>
                  <a:lnTo>
                    <a:pt x="2" y="8"/>
                  </a:lnTo>
                  <a:lnTo>
                    <a:pt x="2" y="10"/>
                  </a:lnTo>
                  <a:lnTo>
                    <a:pt x="6" y="10"/>
                  </a:lnTo>
                  <a:lnTo>
                    <a:pt x="10" y="8"/>
                  </a:lnTo>
                  <a:lnTo>
                    <a:pt x="16" y="4"/>
                  </a:lnTo>
                  <a:lnTo>
                    <a:pt x="16" y="2"/>
                  </a:lnTo>
                  <a:lnTo>
                    <a:pt x="14" y="0"/>
                  </a:lnTo>
                  <a:lnTo>
                    <a:pt x="1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9" name="Google Shape;619;p28"/>
            <p:cNvSpPr/>
            <p:nvPr/>
          </p:nvSpPr>
          <p:spPr>
            <a:xfrm>
              <a:off x="4733095" y="1301279"/>
              <a:ext cx="37113" cy="41753"/>
            </a:xfrm>
            <a:custGeom>
              <a:avLst/>
              <a:gdLst/>
              <a:ahLst/>
              <a:cxnLst/>
              <a:rect l="l" t="t" r="r" b="b"/>
              <a:pathLst>
                <a:path w="20" h="24" extrusionOk="0">
                  <a:moveTo>
                    <a:pt x="14" y="0"/>
                  </a:moveTo>
                  <a:lnTo>
                    <a:pt x="10" y="6"/>
                  </a:lnTo>
                  <a:lnTo>
                    <a:pt x="12" y="6"/>
                  </a:lnTo>
                  <a:lnTo>
                    <a:pt x="12" y="10"/>
                  </a:lnTo>
                  <a:lnTo>
                    <a:pt x="6" y="6"/>
                  </a:lnTo>
                  <a:lnTo>
                    <a:pt x="4" y="8"/>
                  </a:lnTo>
                  <a:lnTo>
                    <a:pt x="0" y="12"/>
                  </a:lnTo>
                  <a:lnTo>
                    <a:pt x="4" y="18"/>
                  </a:lnTo>
                  <a:lnTo>
                    <a:pt x="6" y="22"/>
                  </a:lnTo>
                  <a:lnTo>
                    <a:pt x="8" y="20"/>
                  </a:lnTo>
                  <a:lnTo>
                    <a:pt x="10" y="20"/>
                  </a:lnTo>
                  <a:lnTo>
                    <a:pt x="12" y="22"/>
                  </a:lnTo>
                  <a:lnTo>
                    <a:pt x="10" y="24"/>
                  </a:lnTo>
                  <a:lnTo>
                    <a:pt x="12" y="22"/>
                  </a:lnTo>
                  <a:lnTo>
                    <a:pt x="16" y="22"/>
                  </a:lnTo>
                  <a:lnTo>
                    <a:pt x="14" y="22"/>
                  </a:lnTo>
                  <a:lnTo>
                    <a:pt x="20" y="20"/>
                  </a:lnTo>
                  <a:lnTo>
                    <a:pt x="20" y="0"/>
                  </a:lnTo>
                  <a:lnTo>
                    <a:pt x="1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0" name="Google Shape;620;p28"/>
            <p:cNvSpPr/>
            <p:nvPr/>
          </p:nvSpPr>
          <p:spPr>
            <a:xfrm>
              <a:off x="4762476" y="1472929"/>
              <a:ext cx="136083" cy="81959"/>
            </a:xfrm>
            <a:custGeom>
              <a:avLst/>
              <a:gdLst/>
              <a:ahLst/>
              <a:cxnLst/>
              <a:rect l="l" t="t" r="r" b="b"/>
              <a:pathLst>
                <a:path w="76" h="46" extrusionOk="0">
                  <a:moveTo>
                    <a:pt x="60" y="42"/>
                  </a:moveTo>
                  <a:lnTo>
                    <a:pt x="60" y="42"/>
                  </a:lnTo>
                  <a:lnTo>
                    <a:pt x="62" y="40"/>
                  </a:lnTo>
                  <a:lnTo>
                    <a:pt x="64" y="38"/>
                  </a:lnTo>
                  <a:lnTo>
                    <a:pt x="66" y="36"/>
                  </a:lnTo>
                  <a:lnTo>
                    <a:pt x="68" y="34"/>
                  </a:lnTo>
                  <a:lnTo>
                    <a:pt x="68" y="32"/>
                  </a:lnTo>
                  <a:lnTo>
                    <a:pt x="76" y="28"/>
                  </a:lnTo>
                  <a:lnTo>
                    <a:pt x="74" y="24"/>
                  </a:lnTo>
                  <a:lnTo>
                    <a:pt x="72" y="22"/>
                  </a:lnTo>
                  <a:lnTo>
                    <a:pt x="70" y="22"/>
                  </a:lnTo>
                  <a:lnTo>
                    <a:pt x="70" y="20"/>
                  </a:lnTo>
                  <a:lnTo>
                    <a:pt x="68" y="18"/>
                  </a:lnTo>
                  <a:lnTo>
                    <a:pt x="66" y="16"/>
                  </a:lnTo>
                  <a:lnTo>
                    <a:pt x="64" y="16"/>
                  </a:lnTo>
                  <a:lnTo>
                    <a:pt x="60" y="16"/>
                  </a:lnTo>
                  <a:lnTo>
                    <a:pt x="56" y="14"/>
                  </a:lnTo>
                  <a:lnTo>
                    <a:pt x="52" y="10"/>
                  </a:lnTo>
                  <a:lnTo>
                    <a:pt x="50" y="8"/>
                  </a:lnTo>
                  <a:lnTo>
                    <a:pt x="48" y="8"/>
                  </a:lnTo>
                  <a:lnTo>
                    <a:pt x="46" y="8"/>
                  </a:lnTo>
                  <a:lnTo>
                    <a:pt x="44" y="8"/>
                  </a:lnTo>
                  <a:lnTo>
                    <a:pt x="42" y="6"/>
                  </a:lnTo>
                  <a:lnTo>
                    <a:pt x="34" y="4"/>
                  </a:lnTo>
                  <a:lnTo>
                    <a:pt x="30" y="2"/>
                  </a:lnTo>
                  <a:lnTo>
                    <a:pt x="26" y="0"/>
                  </a:lnTo>
                  <a:lnTo>
                    <a:pt x="18" y="4"/>
                  </a:lnTo>
                  <a:lnTo>
                    <a:pt x="12" y="8"/>
                  </a:lnTo>
                  <a:lnTo>
                    <a:pt x="10" y="10"/>
                  </a:lnTo>
                  <a:lnTo>
                    <a:pt x="6" y="12"/>
                  </a:lnTo>
                  <a:lnTo>
                    <a:pt x="2" y="14"/>
                  </a:lnTo>
                  <a:lnTo>
                    <a:pt x="0" y="14"/>
                  </a:lnTo>
                  <a:lnTo>
                    <a:pt x="2" y="18"/>
                  </a:lnTo>
                  <a:lnTo>
                    <a:pt x="4" y="22"/>
                  </a:lnTo>
                  <a:lnTo>
                    <a:pt x="6" y="26"/>
                  </a:lnTo>
                  <a:lnTo>
                    <a:pt x="8" y="28"/>
                  </a:lnTo>
                  <a:lnTo>
                    <a:pt x="10" y="34"/>
                  </a:lnTo>
                  <a:lnTo>
                    <a:pt x="10" y="36"/>
                  </a:lnTo>
                  <a:lnTo>
                    <a:pt x="12" y="36"/>
                  </a:lnTo>
                  <a:lnTo>
                    <a:pt x="14" y="36"/>
                  </a:lnTo>
                  <a:lnTo>
                    <a:pt x="16" y="38"/>
                  </a:lnTo>
                  <a:lnTo>
                    <a:pt x="20" y="42"/>
                  </a:lnTo>
                  <a:lnTo>
                    <a:pt x="24" y="46"/>
                  </a:lnTo>
                  <a:lnTo>
                    <a:pt x="28" y="46"/>
                  </a:lnTo>
                  <a:lnTo>
                    <a:pt x="30" y="46"/>
                  </a:lnTo>
                  <a:lnTo>
                    <a:pt x="32" y="40"/>
                  </a:lnTo>
                  <a:lnTo>
                    <a:pt x="34" y="38"/>
                  </a:lnTo>
                  <a:lnTo>
                    <a:pt x="36" y="38"/>
                  </a:lnTo>
                  <a:lnTo>
                    <a:pt x="40" y="38"/>
                  </a:lnTo>
                  <a:lnTo>
                    <a:pt x="42" y="40"/>
                  </a:lnTo>
                  <a:lnTo>
                    <a:pt x="46" y="42"/>
                  </a:lnTo>
                  <a:lnTo>
                    <a:pt x="50" y="44"/>
                  </a:lnTo>
                  <a:lnTo>
                    <a:pt x="60" y="42"/>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1" name="Google Shape;621;p28"/>
            <p:cNvSpPr/>
            <p:nvPr/>
          </p:nvSpPr>
          <p:spPr>
            <a:xfrm>
              <a:off x="5209383" y="1990970"/>
              <a:ext cx="32474" cy="15464"/>
            </a:xfrm>
            <a:custGeom>
              <a:avLst/>
              <a:gdLst/>
              <a:ahLst/>
              <a:cxnLst/>
              <a:rect l="l" t="t" r="r" b="b"/>
              <a:pathLst>
                <a:path w="18" h="8" extrusionOk="0">
                  <a:moveTo>
                    <a:pt x="18" y="4"/>
                  </a:moveTo>
                  <a:lnTo>
                    <a:pt x="18" y="4"/>
                  </a:lnTo>
                  <a:lnTo>
                    <a:pt x="16" y="8"/>
                  </a:lnTo>
                  <a:lnTo>
                    <a:pt x="10" y="8"/>
                  </a:lnTo>
                  <a:lnTo>
                    <a:pt x="4" y="8"/>
                  </a:lnTo>
                  <a:lnTo>
                    <a:pt x="4" y="6"/>
                  </a:lnTo>
                  <a:lnTo>
                    <a:pt x="2" y="6"/>
                  </a:lnTo>
                  <a:lnTo>
                    <a:pt x="0" y="4"/>
                  </a:lnTo>
                  <a:lnTo>
                    <a:pt x="2" y="2"/>
                  </a:lnTo>
                  <a:lnTo>
                    <a:pt x="4" y="4"/>
                  </a:lnTo>
                  <a:lnTo>
                    <a:pt x="8" y="4"/>
                  </a:lnTo>
                  <a:lnTo>
                    <a:pt x="10" y="0"/>
                  </a:lnTo>
                  <a:lnTo>
                    <a:pt x="14" y="0"/>
                  </a:lnTo>
                  <a:lnTo>
                    <a:pt x="18" y="4"/>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2" name="Google Shape;622;p28"/>
            <p:cNvSpPr/>
            <p:nvPr/>
          </p:nvSpPr>
          <p:spPr>
            <a:xfrm>
              <a:off x="5214023" y="1973960"/>
              <a:ext cx="46392" cy="24742"/>
            </a:xfrm>
            <a:custGeom>
              <a:avLst/>
              <a:gdLst/>
              <a:ahLst/>
              <a:cxnLst/>
              <a:rect l="l" t="t" r="r" b="b"/>
              <a:pathLst>
                <a:path w="26" h="14" extrusionOk="0">
                  <a:moveTo>
                    <a:pt x="16" y="14"/>
                  </a:moveTo>
                  <a:lnTo>
                    <a:pt x="16" y="14"/>
                  </a:lnTo>
                  <a:lnTo>
                    <a:pt x="26" y="0"/>
                  </a:lnTo>
                  <a:lnTo>
                    <a:pt x="18" y="6"/>
                  </a:lnTo>
                  <a:lnTo>
                    <a:pt x="8" y="8"/>
                  </a:lnTo>
                  <a:lnTo>
                    <a:pt x="0" y="10"/>
                  </a:lnTo>
                  <a:lnTo>
                    <a:pt x="0" y="12"/>
                  </a:lnTo>
                  <a:lnTo>
                    <a:pt x="2" y="14"/>
                  </a:lnTo>
                  <a:lnTo>
                    <a:pt x="6" y="14"/>
                  </a:lnTo>
                  <a:lnTo>
                    <a:pt x="8" y="10"/>
                  </a:lnTo>
                  <a:lnTo>
                    <a:pt x="12" y="10"/>
                  </a:lnTo>
                  <a:lnTo>
                    <a:pt x="16" y="14"/>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3" name="Google Shape;623;p28"/>
            <p:cNvSpPr/>
            <p:nvPr/>
          </p:nvSpPr>
          <p:spPr>
            <a:xfrm>
              <a:off x="2636186" y="2366744"/>
              <a:ext cx="15464" cy="18557"/>
            </a:xfrm>
            <a:custGeom>
              <a:avLst/>
              <a:gdLst/>
              <a:ahLst/>
              <a:cxnLst/>
              <a:rect l="l" t="t" r="r" b="b"/>
              <a:pathLst>
                <a:path w="8" h="10" extrusionOk="0">
                  <a:moveTo>
                    <a:pt x="2" y="0"/>
                  </a:moveTo>
                  <a:lnTo>
                    <a:pt x="2" y="0"/>
                  </a:lnTo>
                  <a:lnTo>
                    <a:pt x="2" y="4"/>
                  </a:lnTo>
                  <a:lnTo>
                    <a:pt x="4" y="6"/>
                  </a:lnTo>
                  <a:lnTo>
                    <a:pt x="0" y="10"/>
                  </a:lnTo>
                  <a:lnTo>
                    <a:pt x="2" y="8"/>
                  </a:lnTo>
                  <a:lnTo>
                    <a:pt x="6" y="6"/>
                  </a:lnTo>
                  <a:lnTo>
                    <a:pt x="6" y="4"/>
                  </a:lnTo>
                  <a:lnTo>
                    <a:pt x="6" y="2"/>
                  </a:lnTo>
                  <a:lnTo>
                    <a:pt x="8" y="2"/>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4" name="Google Shape;624;p28"/>
            <p:cNvSpPr/>
            <p:nvPr/>
          </p:nvSpPr>
          <p:spPr>
            <a:xfrm>
              <a:off x="2605258" y="2335816"/>
              <a:ext cx="224227" cy="98969"/>
            </a:xfrm>
            <a:custGeom>
              <a:avLst/>
              <a:gdLst/>
              <a:ahLst/>
              <a:cxnLst/>
              <a:rect l="l" t="t" r="r" b="b"/>
              <a:pathLst>
                <a:path w="126" h="56" extrusionOk="0">
                  <a:moveTo>
                    <a:pt x="20" y="0"/>
                  </a:moveTo>
                  <a:lnTo>
                    <a:pt x="20" y="0"/>
                  </a:lnTo>
                  <a:lnTo>
                    <a:pt x="12" y="4"/>
                  </a:lnTo>
                  <a:lnTo>
                    <a:pt x="8" y="8"/>
                  </a:lnTo>
                  <a:lnTo>
                    <a:pt x="4" y="14"/>
                  </a:lnTo>
                  <a:lnTo>
                    <a:pt x="0" y="22"/>
                  </a:lnTo>
                  <a:lnTo>
                    <a:pt x="6" y="20"/>
                  </a:lnTo>
                  <a:lnTo>
                    <a:pt x="10" y="20"/>
                  </a:lnTo>
                  <a:lnTo>
                    <a:pt x="10" y="16"/>
                  </a:lnTo>
                  <a:lnTo>
                    <a:pt x="16" y="10"/>
                  </a:lnTo>
                  <a:lnTo>
                    <a:pt x="22" y="6"/>
                  </a:lnTo>
                  <a:lnTo>
                    <a:pt x="28" y="6"/>
                  </a:lnTo>
                  <a:lnTo>
                    <a:pt x="34" y="8"/>
                  </a:lnTo>
                  <a:lnTo>
                    <a:pt x="38" y="14"/>
                  </a:lnTo>
                  <a:lnTo>
                    <a:pt x="42" y="14"/>
                  </a:lnTo>
                  <a:lnTo>
                    <a:pt x="44" y="14"/>
                  </a:lnTo>
                  <a:lnTo>
                    <a:pt x="46" y="18"/>
                  </a:lnTo>
                  <a:lnTo>
                    <a:pt x="50" y="16"/>
                  </a:lnTo>
                  <a:lnTo>
                    <a:pt x="52" y="18"/>
                  </a:lnTo>
                  <a:lnTo>
                    <a:pt x="56" y="22"/>
                  </a:lnTo>
                  <a:lnTo>
                    <a:pt x="60" y="26"/>
                  </a:lnTo>
                  <a:lnTo>
                    <a:pt x="68" y="26"/>
                  </a:lnTo>
                  <a:lnTo>
                    <a:pt x="70" y="26"/>
                  </a:lnTo>
                  <a:lnTo>
                    <a:pt x="74" y="26"/>
                  </a:lnTo>
                  <a:lnTo>
                    <a:pt x="74" y="32"/>
                  </a:lnTo>
                  <a:lnTo>
                    <a:pt x="76" y="36"/>
                  </a:lnTo>
                  <a:lnTo>
                    <a:pt x="80" y="40"/>
                  </a:lnTo>
                  <a:lnTo>
                    <a:pt x="90" y="44"/>
                  </a:lnTo>
                  <a:lnTo>
                    <a:pt x="86" y="56"/>
                  </a:lnTo>
                  <a:lnTo>
                    <a:pt x="126" y="50"/>
                  </a:lnTo>
                  <a:lnTo>
                    <a:pt x="124" y="42"/>
                  </a:lnTo>
                  <a:lnTo>
                    <a:pt x="116" y="42"/>
                  </a:lnTo>
                  <a:lnTo>
                    <a:pt x="110" y="42"/>
                  </a:lnTo>
                  <a:lnTo>
                    <a:pt x="108" y="32"/>
                  </a:lnTo>
                  <a:lnTo>
                    <a:pt x="96" y="32"/>
                  </a:lnTo>
                  <a:lnTo>
                    <a:pt x="96" y="30"/>
                  </a:lnTo>
                  <a:lnTo>
                    <a:pt x="94" y="26"/>
                  </a:lnTo>
                  <a:lnTo>
                    <a:pt x="84" y="20"/>
                  </a:lnTo>
                  <a:lnTo>
                    <a:pt x="72" y="16"/>
                  </a:lnTo>
                  <a:lnTo>
                    <a:pt x="66" y="16"/>
                  </a:lnTo>
                  <a:lnTo>
                    <a:pt x="64" y="10"/>
                  </a:lnTo>
                  <a:lnTo>
                    <a:pt x="60" y="6"/>
                  </a:lnTo>
                  <a:lnTo>
                    <a:pt x="38" y="2"/>
                  </a:lnTo>
                  <a:lnTo>
                    <a:pt x="2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5" name="Google Shape;625;p28"/>
            <p:cNvSpPr/>
            <p:nvPr/>
          </p:nvSpPr>
          <p:spPr>
            <a:xfrm>
              <a:off x="4790311" y="1619836"/>
              <a:ext cx="140722" cy="150000"/>
            </a:xfrm>
            <a:custGeom>
              <a:avLst/>
              <a:gdLst/>
              <a:ahLst/>
              <a:cxnLst/>
              <a:rect l="l" t="t" r="r" b="b"/>
              <a:pathLst>
                <a:path w="78" h="84" extrusionOk="0">
                  <a:moveTo>
                    <a:pt x="62" y="84"/>
                  </a:moveTo>
                  <a:lnTo>
                    <a:pt x="64" y="84"/>
                  </a:lnTo>
                  <a:lnTo>
                    <a:pt x="64" y="82"/>
                  </a:lnTo>
                  <a:lnTo>
                    <a:pt x="60" y="76"/>
                  </a:lnTo>
                  <a:lnTo>
                    <a:pt x="58" y="74"/>
                  </a:lnTo>
                  <a:lnTo>
                    <a:pt x="56" y="74"/>
                  </a:lnTo>
                  <a:lnTo>
                    <a:pt x="54" y="74"/>
                  </a:lnTo>
                  <a:lnTo>
                    <a:pt x="52" y="74"/>
                  </a:lnTo>
                  <a:lnTo>
                    <a:pt x="52" y="70"/>
                  </a:lnTo>
                  <a:lnTo>
                    <a:pt x="52" y="68"/>
                  </a:lnTo>
                  <a:lnTo>
                    <a:pt x="48" y="64"/>
                  </a:lnTo>
                  <a:lnTo>
                    <a:pt x="42" y="58"/>
                  </a:lnTo>
                  <a:lnTo>
                    <a:pt x="36" y="52"/>
                  </a:lnTo>
                  <a:lnTo>
                    <a:pt x="36" y="50"/>
                  </a:lnTo>
                  <a:lnTo>
                    <a:pt x="36" y="48"/>
                  </a:lnTo>
                  <a:lnTo>
                    <a:pt x="32" y="40"/>
                  </a:lnTo>
                  <a:lnTo>
                    <a:pt x="30" y="38"/>
                  </a:lnTo>
                  <a:lnTo>
                    <a:pt x="30" y="32"/>
                  </a:lnTo>
                  <a:lnTo>
                    <a:pt x="32" y="30"/>
                  </a:lnTo>
                  <a:lnTo>
                    <a:pt x="34" y="32"/>
                  </a:lnTo>
                  <a:lnTo>
                    <a:pt x="36" y="34"/>
                  </a:lnTo>
                  <a:lnTo>
                    <a:pt x="38" y="36"/>
                  </a:lnTo>
                  <a:lnTo>
                    <a:pt x="38" y="34"/>
                  </a:lnTo>
                  <a:lnTo>
                    <a:pt x="40" y="34"/>
                  </a:lnTo>
                  <a:lnTo>
                    <a:pt x="44" y="36"/>
                  </a:lnTo>
                  <a:lnTo>
                    <a:pt x="46" y="36"/>
                  </a:lnTo>
                  <a:lnTo>
                    <a:pt x="48" y="36"/>
                  </a:lnTo>
                  <a:lnTo>
                    <a:pt x="52" y="34"/>
                  </a:lnTo>
                  <a:lnTo>
                    <a:pt x="56" y="34"/>
                  </a:lnTo>
                  <a:lnTo>
                    <a:pt x="62" y="36"/>
                  </a:lnTo>
                  <a:lnTo>
                    <a:pt x="64" y="40"/>
                  </a:lnTo>
                  <a:lnTo>
                    <a:pt x="66" y="40"/>
                  </a:lnTo>
                  <a:lnTo>
                    <a:pt x="70" y="42"/>
                  </a:lnTo>
                  <a:lnTo>
                    <a:pt x="74" y="40"/>
                  </a:lnTo>
                  <a:lnTo>
                    <a:pt x="76" y="38"/>
                  </a:lnTo>
                  <a:lnTo>
                    <a:pt x="78" y="36"/>
                  </a:lnTo>
                  <a:lnTo>
                    <a:pt x="74" y="34"/>
                  </a:lnTo>
                  <a:lnTo>
                    <a:pt x="74" y="32"/>
                  </a:lnTo>
                  <a:lnTo>
                    <a:pt x="74" y="30"/>
                  </a:lnTo>
                  <a:lnTo>
                    <a:pt x="76" y="28"/>
                  </a:lnTo>
                  <a:lnTo>
                    <a:pt x="74" y="28"/>
                  </a:lnTo>
                  <a:lnTo>
                    <a:pt x="72" y="28"/>
                  </a:lnTo>
                  <a:lnTo>
                    <a:pt x="66" y="26"/>
                  </a:lnTo>
                  <a:lnTo>
                    <a:pt x="60" y="24"/>
                  </a:lnTo>
                  <a:lnTo>
                    <a:pt x="56" y="20"/>
                  </a:lnTo>
                  <a:lnTo>
                    <a:pt x="50" y="14"/>
                  </a:lnTo>
                  <a:lnTo>
                    <a:pt x="46" y="8"/>
                  </a:lnTo>
                  <a:lnTo>
                    <a:pt x="46" y="6"/>
                  </a:lnTo>
                  <a:lnTo>
                    <a:pt x="42" y="2"/>
                  </a:lnTo>
                  <a:lnTo>
                    <a:pt x="38" y="0"/>
                  </a:lnTo>
                  <a:lnTo>
                    <a:pt x="36" y="2"/>
                  </a:lnTo>
                  <a:lnTo>
                    <a:pt x="34" y="4"/>
                  </a:lnTo>
                  <a:lnTo>
                    <a:pt x="34" y="6"/>
                  </a:lnTo>
                  <a:lnTo>
                    <a:pt x="30" y="6"/>
                  </a:lnTo>
                  <a:lnTo>
                    <a:pt x="28" y="6"/>
                  </a:lnTo>
                  <a:lnTo>
                    <a:pt x="26" y="10"/>
                  </a:lnTo>
                  <a:lnTo>
                    <a:pt x="24" y="16"/>
                  </a:lnTo>
                  <a:lnTo>
                    <a:pt x="22" y="20"/>
                  </a:lnTo>
                  <a:lnTo>
                    <a:pt x="20" y="20"/>
                  </a:lnTo>
                  <a:lnTo>
                    <a:pt x="18" y="20"/>
                  </a:lnTo>
                  <a:lnTo>
                    <a:pt x="16" y="18"/>
                  </a:lnTo>
                  <a:lnTo>
                    <a:pt x="16" y="16"/>
                  </a:lnTo>
                  <a:lnTo>
                    <a:pt x="16" y="18"/>
                  </a:lnTo>
                  <a:lnTo>
                    <a:pt x="16" y="22"/>
                  </a:lnTo>
                  <a:lnTo>
                    <a:pt x="14" y="26"/>
                  </a:lnTo>
                  <a:lnTo>
                    <a:pt x="12" y="28"/>
                  </a:lnTo>
                  <a:lnTo>
                    <a:pt x="6" y="30"/>
                  </a:lnTo>
                  <a:lnTo>
                    <a:pt x="0" y="30"/>
                  </a:lnTo>
                  <a:lnTo>
                    <a:pt x="2" y="34"/>
                  </a:lnTo>
                  <a:lnTo>
                    <a:pt x="0" y="36"/>
                  </a:lnTo>
                  <a:lnTo>
                    <a:pt x="0" y="40"/>
                  </a:lnTo>
                  <a:lnTo>
                    <a:pt x="2" y="42"/>
                  </a:lnTo>
                  <a:lnTo>
                    <a:pt x="6" y="42"/>
                  </a:lnTo>
                  <a:lnTo>
                    <a:pt x="6" y="40"/>
                  </a:lnTo>
                  <a:lnTo>
                    <a:pt x="6" y="38"/>
                  </a:lnTo>
                  <a:lnTo>
                    <a:pt x="8" y="38"/>
                  </a:lnTo>
                  <a:lnTo>
                    <a:pt x="12" y="36"/>
                  </a:lnTo>
                  <a:lnTo>
                    <a:pt x="14" y="30"/>
                  </a:lnTo>
                  <a:lnTo>
                    <a:pt x="14" y="32"/>
                  </a:lnTo>
                  <a:lnTo>
                    <a:pt x="16" y="34"/>
                  </a:lnTo>
                  <a:lnTo>
                    <a:pt x="16" y="38"/>
                  </a:lnTo>
                  <a:lnTo>
                    <a:pt x="14" y="44"/>
                  </a:lnTo>
                  <a:lnTo>
                    <a:pt x="22" y="50"/>
                  </a:lnTo>
                  <a:lnTo>
                    <a:pt x="22" y="54"/>
                  </a:lnTo>
                  <a:lnTo>
                    <a:pt x="20" y="56"/>
                  </a:lnTo>
                  <a:lnTo>
                    <a:pt x="32" y="64"/>
                  </a:lnTo>
                  <a:lnTo>
                    <a:pt x="36" y="64"/>
                  </a:lnTo>
                  <a:lnTo>
                    <a:pt x="40" y="64"/>
                  </a:lnTo>
                  <a:lnTo>
                    <a:pt x="44" y="68"/>
                  </a:lnTo>
                  <a:lnTo>
                    <a:pt x="48" y="74"/>
                  </a:lnTo>
                  <a:lnTo>
                    <a:pt x="54" y="76"/>
                  </a:lnTo>
                  <a:lnTo>
                    <a:pt x="60" y="78"/>
                  </a:lnTo>
                  <a:lnTo>
                    <a:pt x="60" y="80"/>
                  </a:lnTo>
                  <a:lnTo>
                    <a:pt x="62" y="84"/>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6" name="Google Shape;626;p28"/>
            <p:cNvSpPr/>
            <p:nvPr/>
          </p:nvSpPr>
          <p:spPr>
            <a:xfrm>
              <a:off x="2575877" y="2663651"/>
              <a:ext cx="75773" cy="89691"/>
            </a:xfrm>
            <a:custGeom>
              <a:avLst/>
              <a:gdLst/>
              <a:ahLst/>
              <a:cxnLst/>
              <a:rect l="l" t="t" r="r" b="b"/>
              <a:pathLst>
                <a:path w="42" h="50" extrusionOk="0">
                  <a:moveTo>
                    <a:pt x="2" y="0"/>
                  </a:moveTo>
                  <a:lnTo>
                    <a:pt x="2" y="0"/>
                  </a:lnTo>
                  <a:lnTo>
                    <a:pt x="0" y="0"/>
                  </a:lnTo>
                  <a:lnTo>
                    <a:pt x="2" y="6"/>
                  </a:lnTo>
                  <a:lnTo>
                    <a:pt x="2" y="12"/>
                  </a:lnTo>
                  <a:lnTo>
                    <a:pt x="0" y="24"/>
                  </a:lnTo>
                  <a:lnTo>
                    <a:pt x="4" y="26"/>
                  </a:lnTo>
                  <a:lnTo>
                    <a:pt x="6" y="30"/>
                  </a:lnTo>
                  <a:lnTo>
                    <a:pt x="10" y="28"/>
                  </a:lnTo>
                  <a:lnTo>
                    <a:pt x="12" y="24"/>
                  </a:lnTo>
                  <a:lnTo>
                    <a:pt x="12" y="22"/>
                  </a:lnTo>
                  <a:lnTo>
                    <a:pt x="20" y="28"/>
                  </a:lnTo>
                  <a:lnTo>
                    <a:pt x="28" y="34"/>
                  </a:lnTo>
                  <a:lnTo>
                    <a:pt x="28" y="40"/>
                  </a:lnTo>
                  <a:lnTo>
                    <a:pt x="28" y="44"/>
                  </a:lnTo>
                  <a:lnTo>
                    <a:pt x="28" y="48"/>
                  </a:lnTo>
                  <a:lnTo>
                    <a:pt x="30" y="48"/>
                  </a:lnTo>
                  <a:lnTo>
                    <a:pt x="30" y="46"/>
                  </a:lnTo>
                  <a:lnTo>
                    <a:pt x="30" y="42"/>
                  </a:lnTo>
                  <a:lnTo>
                    <a:pt x="34" y="42"/>
                  </a:lnTo>
                  <a:lnTo>
                    <a:pt x="36" y="50"/>
                  </a:lnTo>
                  <a:lnTo>
                    <a:pt x="38" y="44"/>
                  </a:lnTo>
                  <a:lnTo>
                    <a:pt x="36" y="40"/>
                  </a:lnTo>
                  <a:lnTo>
                    <a:pt x="34" y="38"/>
                  </a:lnTo>
                  <a:lnTo>
                    <a:pt x="36" y="36"/>
                  </a:lnTo>
                  <a:lnTo>
                    <a:pt x="36" y="32"/>
                  </a:lnTo>
                  <a:lnTo>
                    <a:pt x="36" y="30"/>
                  </a:lnTo>
                  <a:lnTo>
                    <a:pt x="38" y="30"/>
                  </a:lnTo>
                  <a:lnTo>
                    <a:pt x="42" y="28"/>
                  </a:lnTo>
                  <a:lnTo>
                    <a:pt x="38" y="22"/>
                  </a:lnTo>
                  <a:lnTo>
                    <a:pt x="26" y="6"/>
                  </a:lnTo>
                  <a:lnTo>
                    <a:pt x="24" y="6"/>
                  </a:lnTo>
                  <a:lnTo>
                    <a:pt x="20" y="6"/>
                  </a:lnTo>
                  <a:lnTo>
                    <a:pt x="20" y="4"/>
                  </a:lnTo>
                  <a:lnTo>
                    <a:pt x="18" y="4"/>
                  </a:lnTo>
                  <a:lnTo>
                    <a:pt x="14" y="4"/>
                  </a:lnTo>
                  <a:lnTo>
                    <a:pt x="14" y="6"/>
                  </a:lnTo>
                  <a:lnTo>
                    <a:pt x="10" y="4"/>
                  </a:lnTo>
                  <a:lnTo>
                    <a:pt x="6" y="4"/>
                  </a:lnTo>
                  <a:lnTo>
                    <a:pt x="2"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7" name="Google Shape;627;p28"/>
            <p:cNvSpPr/>
            <p:nvPr/>
          </p:nvSpPr>
          <p:spPr>
            <a:xfrm>
              <a:off x="4737734" y="2878599"/>
              <a:ext cx="168557" cy="228866"/>
            </a:xfrm>
            <a:custGeom>
              <a:avLst/>
              <a:gdLst/>
              <a:ahLst/>
              <a:cxnLst/>
              <a:rect l="l" t="t" r="r" b="b"/>
              <a:pathLst>
                <a:path w="94" h="128" extrusionOk="0">
                  <a:moveTo>
                    <a:pt x="6" y="128"/>
                  </a:moveTo>
                  <a:lnTo>
                    <a:pt x="6" y="128"/>
                  </a:lnTo>
                  <a:lnTo>
                    <a:pt x="8" y="126"/>
                  </a:lnTo>
                  <a:lnTo>
                    <a:pt x="12" y="126"/>
                  </a:lnTo>
                  <a:lnTo>
                    <a:pt x="16" y="124"/>
                  </a:lnTo>
                  <a:lnTo>
                    <a:pt x="18" y="124"/>
                  </a:lnTo>
                  <a:lnTo>
                    <a:pt x="18" y="122"/>
                  </a:lnTo>
                  <a:lnTo>
                    <a:pt x="20" y="120"/>
                  </a:lnTo>
                  <a:lnTo>
                    <a:pt x="22" y="122"/>
                  </a:lnTo>
                  <a:lnTo>
                    <a:pt x="24" y="124"/>
                  </a:lnTo>
                  <a:lnTo>
                    <a:pt x="26" y="124"/>
                  </a:lnTo>
                  <a:lnTo>
                    <a:pt x="28" y="122"/>
                  </a:lnTo>
                  <a:lnTo>
                    <a:pt x="30" y="122"/>
                  </a:lnTo>
                  <a:lnTo>
                    <a:pt x="32" y="122"/>
                  </a:lnTo>
                  <a:lnTo>
                    <a:pt x="36" y="122"/>
                  </a:lnTo>
                  <a:lnTo>
                    <a:pt x="38" y="122"/>
                  </a:lnTo>
                  <a:lnTo>
                    <a:pt x="38" y="120"/>
                  </a:lnTo>
                  <a:lnTo>
                    <a:pt x="36" y="116"/>
                  </a:lnTo>
                  <a:lnTo>
                    <a:pt x="42" y="118"/>
                  </a:lnTo>
                  <a:lnTo>
                    <a:pt x="46" y="118"/>
                  </a:lnTo>
                  <a:lnTo>
                    <a:pt x="48" y="116"/>
                  </a:lnTo>
                  <a:lnTo>
                    <a:pt x="46" y="124"/>
                  </a:lnTo>
                  <a:lnTo>
                    <a:pt x="54" y="124"/>
                  </a:lnTo>
                  <a:lnTo>
                    <a:pt x="58" y="124"/>
                  </a:lnTo>
                  <a:lnTo>
                    <a:pt x="62" y="122"/>
                  </a:lnTo>
                  <a:lnTo>
                    <a:pt x="64" y="122"/>
                  </a:lnTo>
                  <a:lnTo>
                    <a:pt x="66" y="120"/>
                  </a:lnTo>
                  <a:lnTo>
                    <a:pt x="68" y="116"/>
                  </a:lnTo>
                  <a:lnTo>
                    <a:pt x="68" y="110"/>
                  </a:lnTo>
                  <a:lnTo>
                    <a:pt x="68" y="108"/>
                  </a:lnTo>
                  <a:lnTo>
                    <a:pt x="70" y="108"/>
                  </a:lnTo>
                  <a:lnTo>
                    <a:pt x="72" y="106"/>
                  </a:lnTo>
                  <a:lnTo>
                    <a:pt x="74" y="98"/>
                  </a:lnTo>
                  <a:lnTo>
                    <a:pt x="72" y="94"/>
                  </a:lnTo>
                  <a:lnTo>
                    <a:pt x="70" y="88"/>
                  </a:lnTo>
                  <a:lnTo>
                    <a:pt x="72" y="82"/>
                  </a:lnTo>
                  <a:lnTo>
                    <a:pt x="74" y="78"/>
                  </a:lnTo>
                  <a:lnTo>
                    <a:pt x="78" y="76"/>
                  </a:lnTo>
                  <a:lnTo>
                    <a:pt x="78" y="74"/>
                  </a:lnTo>
                  <a:lnTo>
                    <a:pt x="80" y="72"/>
                  </a:lnTo>
                  <a:lnTo>
                    <a:pt x="80" y="64"/>
                  </a:lnTo>
                  <a:lnTo>
                    <a:pt x="84" y="58"/>
                  </a:lnTo>
                  <a:lnTo>
                    <a:pt x="86" y="52"/>
                  </a:lnTo>
                  <a:lnTo>
                    <a:pt x="86" y="44"/>
                  </a:lnTo>
                  <a:lnTo>
                    <a:pt x="86" y="34"/>
                  </a:lnTo>
                  <a:lnTo>
                    <a:pt x="86" y="22"/>
                  </a:lnTo>
                  <a:lnTo>
                    <a:pt x="88" y="16"/>
                  </a:lnTo>
                  <a:lnTo>
                    <a:pt x="90" y="14"/>
                  </a:lnTo>
                  <a:lnTo>
                    <a:pt x="92" y="6"/>
                  </a:lnTo>
                  <a:lnTo>
                    <a:pt x="94" y="0"/>
                  </a:lnTo>
                  <a:lnTo>
                    <a:pt x="84" y="2"/>
                  </a:lnTo>
                  <a:lnTo>
                    <a:pt x="82" y="2"/>
                  </a:lnTo>
                  <a:lnTo>
                    <a:pt x="78" y="2"/>
                  </a:lnTo>
                  <a:lnTo>
                    <a:pt x="76" y="2"/>
                  </a:lnTo>
                  <a:lnTo>
                    <a:pt x="74" y="6"/>
                  </a:lnTo>
                  <a:lnTo>
                    <a:pt x="72" y="8"/>
                  </a:lnTo>
                  <a:lnTo>
                    <a:pt x="70" y="10"/>
                  </a:lnTo>
                  <a:lnTo>
                    <a:pt x="68" y="10"/>
                  </a:lnTo>
                  <a:lnTo>
                    <a:pt x="66" y="12"/>
                  </a:lnTo>
                  <a:lnTo>
                    <a:pt x="66" y="16"/>
                  </a:lnTo>
                  <a:lnTo>
                    <a:pt x="68" y="22"/>
                  </a:lnTo>
                  <a:lnTo>
                    <a:pt x="60" y="20"/>
                  </a:lnTo>
                  <a:lnTo>
                    <a:pt x="54" y="20"/>
                  </a:lnTo>
                  <a:lnTo>
                    <a:pt x="50" y="20"/>
                  </a:lnTo>
                  <a:lnTo>
                    <a:pt x="48" y="18"/>
                  </a:lnTo>
                  <a:lnTo>
                    <a:pt x="44" y="16"/>
                  </a:lnTo>
                  <a:lnTo>
                    <a:pt x="40" y="18"/>
                  </a:lnTo>
                  <a:lnTo>
                    <a:pt x="30" y="18"/>
                  </a:lnTo>
                  <a:lnTo>
                    <a:pt x="30" y="26"/>
                  </a:lnTo>
                  <a:lnTo>
                    <a:pt x="30" y="30"/>
                  </a:lnTo>
                  <a:lnTo>
                    <a:pt x="30" y="32"/>
                  </a:lnTo>
                  <a:lnTo>
                    <a:pt x="32" y="32"/>
                  </a:lnTo>
                  <a:lnTo>
                    <a:pt x="38" y="30"/>
                  </a:lnTo>
                  <a:lnTo>
                    <a:pt x="46" y="32"/>
                  </a:lnTo>
                  <a:lnTo>
                    <a:pt x="46" y="42"/>
                  </a:lnTo>
                  <a:lnTo>
                    <a:pt x="44" y="42"/>
                  </a:lnTo>
                  <a:lnTo>
                    <a:pt x="40" y="42"/>
                  </a:lnTo>
                  <a:lnTo>
                    <a:pt x="36" y="44"/>
                  </a:lnTo>
                  <a:lnTo>
                    <a:pt x="34" y="46"/>
                  </a:lnTo>
                  <a:lnTo>
                    <a:pt x="36" y="54"/>
                  </a:lnTo>
                  <a:lnTo>
                    <a:pt x="34" y="54"/>
                  </a:lnTo>
                  <a:lnTo>
                    <a:pt x="32" y="54"/>
                  </a:lnTo>
                  <a:lnTo>
                    <a:pt x="34" y="54"/>
                  </a:lnTo>
                  <a:lnTo>
                    <a:pt x="36" y="56"/>
                  </a:lnTo>
                  <a:lnTo>
                    <a:pt x="38" y="60"/>
                  </a:lnTo>
                  <a:lnTo>
                    <a:pt x="40" y="64"/>
                  </a:lnTo>
                  <a:lnTo>
                    <a:pt x="38" y="68"/>
                  </a:lnTo>
                  <a:lnTo>
                    <a:pt x="38" y="70"/>
                  </a:lnTo>
                  <a:lnTo>
                    <a:pt x="40" y="74"/>
                  </a:lnTo>
                  <a:lnTo>
                    <a:pt x="40" y="76"/>
                  </a:lnTo>
                  <a:lnTo>
                    <a:pt x="40" y="78"/>
                  </a:lnTo>
                  <a:lnTo>
                    <a:pt x="38" y="80"/>
                  </a:lnTo>
                  <a:lnTo>
                    <a:pt x="40" y="80"/>
                  </a:lnTo>
                  <a:lnTo>
                    <a:pt x="42" y="82"/>
                  </a:lnTo>
                  <a:lnTo>
                    <a:pt x="42" y="88"/>
                  </a:lnTo>
                  <a:lnTo>
                    <a:pt x="40" y="94"/>
                  </a:lnTo>
                  <a:lnTo>
                    <a:pt x="38" y="94"/>
                  </a:lnTo>
                  <a:lnTo>
                    <a:pt x="36" y="90"/>
                  </a:lnTo>
                  <a:lnTo>
                    <a:pt x="34" y="88"/>
                  </a:lnTo>
                  <a:lnTo>
                    <a:pt x="32" y="88"/>
                  </a:lnTo>
                  <a:lnTo>
                    <a:pt x="28" y="88"/>
                  </a:lnTo>
                  <a:lnTo>
                    <a:pt x="24" y="90"/>
                  </a:lnTo>
                  <a:lnTo>
                    <a:pt x="24" y="88"/>
                  </a:lnTo>
                  <a:lnTo>
                    <a:pt x="20" y="86"/>
                  </a:lnTo>
                  <a:lnTo>
                    <a:pt x="18" y="86"/>
                  </a:lnTo>
                  <a:lnTo>
                    <a:pt x="20" y="86"/>
                  </a:lnTo>
                  <a:lnTo>
                    <a:pt x="20" y="88"/>
                  </a:lnTo>
                  <a:lnTo>
                    <a:pt x="20" y="90"/>
                  </a:lnTo>
                  <a:lnTo>
                    <a:pt x="14" y="90"/>
                  </a:lnTo>
                  <a:lnTo>
                    <a:pt x="12" y="90"/>
                  </a:lnTo>
                  <a:lnTo>
                    <a:pt x="12" y="92"/>
                  </a:lnTo>
                  <a:lnTo>
                    <a:pt x="12" y="96"/>
                  </a:lnTo>
                  <a:lnTo>
                    <a:pt x="10" y="96"/>
                  </a:lnTo>
                  <a:lnTo>
                    <a:pt x="10" y="98"/>
                  </a:lnTo>
                  <a:lnTo>
                    <a:pt x="12" y="100"/>
                  </a:lnTo>
                  <a:lnTo>
                    <a:pt x="14" y="106"/>
                  </a:lnTo>
                  <a:lnTo>
                    <a:pt x="14" y="112"/>
                  </a:lnTo>
                  <a:lnTo>
                    <a:pt x="12" y="112"/>
                  </a:lnTo>
                  <a:lnTo>
                    <a:pt x="6" y="110"/>
                  </a:lnTo>
                  <a:lnTo>
                    <a:pt x="4" y="110"/>
                  </a:lnTo>
                  <a:lnTo>
                    <a:pt x="2" y="110"/>
                  </a:lnTo>
                  <a:lnTo>
                    <a:pt x="0" y="114"/>
                  </a:lnTo>
                  <a:lnTo>
                    <a:pt x="0" y="120"/>
                  </a:lnTo>
                  <a:lnTo>
                    <a:pt x="4" y="124"/>
                  </a:lnTo>
                  <a:lnTo>
                    <a:pt x="6" y="126"/>
                  </a:lnTo>
                  <a:lnTo>
                    <a:pt x="6" y="128"/>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8" name="Google Shape;628;p28"/>
            <p:cNvSpPr/>
            <p:nvPr/>
          </p:nvSpPr>
          <p:spPr>
            <a:xfrm>
              <a:off x="2722784" y="2654373"/>
              <a:ext cx="286083" cy="450000"/>
            </a:xfrm>
            <a:custGeom>
              <a:avLst/>
              <a:gdLst/>
              <a:ahLst/>
              <a:cxnLst/>
              <a:rect l="l" t="t" r="r" b="b"/>
              <a:pathLst>
                <a:path w="160" h="252" extrusionOk="0">
                  <a:moveTo>
                    <a:pt x="2" y="164"/>
                  </a:moveTo>
                  <a:lnTo>
                    <a:pt x="2" y="164"/>
                  </a:lnTo>
                  <a:lnTo>
                    <a:pt x="2" y="166"/>
                  </a:lnTo>
                  <a:lnTo>
                    <a:pt x="6" y="170"/>
                  </a:lnTo>
                  <a:lnTo>
                    <a:pt x="14" y="172"/>
                  </a:lnTo>
                  <a:lnTo>
                    <a:pt x="16" y="178"/>
                  </a:lnTo>
                  <a:lnTo>
                    <a:pt x="18" y="182"/>
                  </a:lnTo>
                  <a:lnTo>
                    <a:pt x="20" y="182"/>
                  </a:lnTo>
                  <a:lnTo>
                    <a:pt x="32" y="186"/>
                  </a:lnTo>
                  <a:lnTo>
                    <a:pt x="32" y="184"/>
                  </a:lnTo>
                  <a:lnTo>
                    <a:pt x="34" y="184"/>
                  </a:lnTo>
                  <a:lnTo>
                    <a:pt x="36" y="186"/>
                  </a:lnTo>
                  <a:lnTo>
                    <a:pt x="40" y="188"/>
                  </a:lnTo>
                  <a:lnTo>
                    <a:pt x="46" y="190"/>
                  </a:lnTo>
                  <a:lnTo>
                    <a:pt x="52" y="190"/>
                  </a:lnTo>
                  <a:lnTo>
                    <a:pt x="52" y="192"/>
                  </a:lnTo>
                  <a:lnTo>
                    <a:pt x="52" y="196"/>
                  </a:lnTo>
                  <a:lnTo>
                    <a:pt x="54" y="196"/>
                  </a:lnTo>
                  <a:lnTo>
                    <a:pt x="58" y="198"/>
                  </a:lnTo>
                  <a:lnTo>
                    <a:pt x="60" y="204"/>
                  </a:lnTo>
                  <a:lnTo>
                    <a:pt x="62" y="206"/>
                  </a:lnTo>
                  <a:lnTo>
                    <a:pt x="66" y="208"/>
                  </a:lnTo>
                  <a:lnTo>
                    <a:pt x="72" y="210"/>
                  </a:lnTo>
                  <a:lnTo>
                    <a:pt x="72" y="214"/>
                  </a:lnTo>
                  <a:lnTo>
                    <a:pt x="74" y="216"/>
                  </a:lnTo>
                  <a:lnTo>
                    <a:pt x="76" y="218"/>
                  </a:lnTo>
                  <a:lnTo>
                    <a:pt x="84" y="220"/>
                  </a:lnTo>
                  <a:lnTo>
                    <a:pt x="84" y="216"/>
                  </a:lnTo>
                  <a:lnTo>
                    <a:pt x="88" y="216"/>
                  </a:lnTo>
                  <a:lnTo>
                    <a:pt x="94" y="218"/>
                  </a:lnTo>
                  <a:lnTo>
                    <a:pt x="98" y="220"/>
                  </a:lnTo>
                  <a:lnTo>
                    <a:pt x="104" y="220"/>
                  </a:lnTo>
                  <a:lnTo>
                    <a:pt x="108" y="222"/>
                  </a:lnTo>
                  <a:lnTo>
                    <a:pt x="110" y="224"/>
                  </a:lnTo>
                  <a:lnTo>
                    <a:pt x="96" y="248"/>
                  </a:lnTo>
                  <a:lnTo>
                    <a:pt x="102" y="248"/>
                  </a:lnTo>
                  <a:lnTo>
                    <a:pt x="106" y="252"/>
                  </a:lnTo>
                  <a:lnTo>
                    <a:pt x="120" y="216"/>
                  </a:lnTo>
                  <a:lnTo>
                    <a:pt x="120" y="210"/>
                  </a:lnTo>
                  <a:lnTo>
                    <a:pt x="120" y="206"/>
                  </a:lnTo>
                  <a:lnTo>
                    <a:pt x="116" y="202"/>
                  </a:lnTo>
                  <a:lnTo>
                    <a:pt x="112" y="202"/>
                  </a:lnTo>
                  <a:lnTo>
                    <a:pt x="112" y="198"/>
                  </a:lnTo>
                  <a:lnTo>
                    <a:pt x="122" y="196"/>
                  </a:lnTo>
                  <a:lnTo>
                    <a:pt x="122" y="192"/>
                  </a:lnTo>
                  <a:lnTo>
                    <a:pt x="118" y="190"/>
                  </a:lnTo>
                  <a:lnTo>
                    <a:pt x="114" y="190"/>
                  </a:lnTo>
                  <a:lnTo>
                    <a:pt x="114" y="182"/>
                  </a:lnTo>
                  <a:lnTo>
                    <a:pt x="122" y="180"/>
                  </a:lnTo>
                  <a:lnTo>
                    <a:pt x="138" y="178"/>
                  </a:lnTo>
                  <a:lnTo>
                    <a:pt x="138" y="172"/>
                  </a:lnTo>
                  <a:lnTo>
                    <a:pt x="142" y="176"/>
                  </a:lnTo>
                  <a:lnTo>
                    <a:pt x="146" y="174"/>
                  </a:lnTo>
                  <a:lnTo>
                    <a:pt x="148" y="168"/>
                  </a:lnTo>
                  <a:lnTo>
                    <a:pt x="152" y="168"/>
                  </a:lnTo>
                  <a:lnTo>
                    <a:pt x="154" y="174"/>
                  </a:lnTo>
                  <a:lnTo>
                    <a:pt x="158" y="176"/>
                  </a:lnTo>
                  <a:lnTo>
                    <a:pt x="158" y="168"/>
                  </a:lnTo>
                  <a:lnTo>
                    <a:pt x="156" y="162"/>
                  </a:lnTo>
                  <a:lnTo>
                    <a:pt x="154" y="158"/>
                  </a:lnTo>
                  <a:lnTo>
                    <a:pt x="152" y="160"/>
                  </a:lnTo>
                  <a:lnTo>
                    <a:pt x="150" y="160"/>
                  </a:lnTo>
                  <a:lnTo>
                    <a:pt x="150" y="158"/>
                  </a:lnTo>
                  <a:lnTo>
                    <a:pt x="150" y="154"/>
                  </a:lnTo>
                  <a:lnTo>
                    <a:pt x="154" y="152"/>
                  </a:lnTo>
                  <a:lnTo>
                    <a:pt x="156" y="148"/>
                  </a:lnTo>
                  <a:lnTo>
                    <a:pt x="160" y="138"/>
                  </a:lnTo>
                  <a:lnTo>
                    <a:pt x="154" y="136"/>
                  </a:lnTo>
                  <a:lnTo>
                    <a:pt x="148" y="130"/>
                  </a:lnTo>
                  <a:lnTo>
                    <a:pt x="144" y="126"/>
                  </a:lnTo>
                  <a:lnTo>
                    <a:pt x="140" y="122"/>
                  </a:lnTo>
                  <a:lnTo>
                    <a:pt x="138" y="118"/>
                  </a:lnTo>
                  <a:lnTo>
                    <a:pt x="136" y="116"/>
                  </a:lnTo>
                  <a:lnTo>
                    <a:pt x="134" y="114"/>
                  </a:lnTo>
                  <a:lnTo>
                    <a:pt x="134" y="110"/>
                  </a:lnTo>
                  <a:lnTo>
                    <a:pt x="134" y="108"/>
                  </a:lnTo>
                  <a:lnTo>
                    <a:pt x="136" y="106"/>
                  </a:lnTo>
                  <a:lnTo>
                    <a:pt x="138" y="98"/>
                  </a:lnTo>
                  <a:lnTo>
                    <a:pt x="130" y="98"/>
                  </a:lnTo>
                  <a:lnTo>
                    <a:pt x="120" y="98"/>
                  </a:lnTo>
                  <a:lnTo>
                    <a:pt x="114" y="88"/>
                  </a:lnTo>
                  <a:lnTo>
                    <a:pt x="110" y="84"/>
                  </a:lnTo>
                  <a:lnTo>
                    <a:pt x="106" y="86"/>
                  </a:lnTo>
                  <a:lnTo>
                    <a:pt x="98" y="86"/>
                  </a:lnTo>
                  <a:lnTo>
                    <a:pt x="96" y="86"/>
                  </a:lnTo>
                  <a:lnTo>
                    <a:pt x="86" y="84"/>
                  </a:lnTo>
                  <a:lnTo>
                    <a:pt x="86" y="80"/>
                  </a:lnTo>
                  <a:lnTo>
                    <a:pt x="84" y="76"/>
                  </a:lnTo>
                  <a:lnTo>
                    <a:pt x="80" y="72"/>
                  </a:lnTo>
                  <a:lnTo>
                    <a:pt x="80" y="68"/>
                  </a:lnTo>
                  <a:lnTo>
                    <a:pt x="80" y="66"/>
                  </a:lnTo>
                  <a:lnTo>
                    <a:pt x="80" y="64"/>
                  </a:lnTo>
                  <a:lnTo>
                    <a:pt x="82" y="64"/>
                  </a:lnTo>
                  <a:lnTo>
                    <a:pt x="76" y="52"/>
                  </a:lnTo>
                  <a:lnTo>
                    <a:pt x="72" y="54"/>
                  </a:lnTo>
                  <a:lnTo>
                    <a:pt x="70" y="52"/>
                  </a:lnTo>
                  <a:lnTo>
                    <a:pt x="68" y="52"/>
                  </a:lnTo>
                  <a:lnTo>
                    <a:pt x="70" y="48"/>
                  </a:lnTo>
                  <a:lnTo>
                    <a:pt x="70" y="42"/>
                  </a:lnTo>
                  <a:lnTo>
                    <a:pt x="72" y="38"/>
                  </a:lnTo>
                  <a:lnTo>
                    <a:pt x="72" y="32"/>
                  </a:lnTo>
                  <a:lnTo>
                    <a:pt x="72" y="28"/>
                  </a:lnTo>
                  <a:lnTo>
                    <a:pt x="78" y="26"/>
                  </a:lnTo>
                  <a:lnTo>
                    <a:pt x="82" y="14"/>
                  </a:lnTo>
                  <a:lnTo>
                    <a:pt x="90" y="8"/>
                  </a:lnTo>
                  <a:lnTo>
                    <a:pt x="96" y="4"/>
                  </a:lnTo>
                  <a:lnTo>
                    <a:pt x="94" y="0"/>
                  </a:lnTo>
                  <a:lnTo>
                    <a:pt x="86" y="2"/>
                  </a:lnTo>
                  <a:lnTo>
                    <a:pt x="86" y="6"/>
                  </a:lnTo>
                  <a:lnTo>
                    <a:pt x="72" y="18"/>
                  </a:lnTo>
                  <a:lnTo>
                    <a:pt x="68" y="16"/>
                  </a:lnTo>
                  <a:lnTo>
                    <a:pt x="64" y="16"/>
                  </a:lnTo>
                  <a:lnTo>
                    <a:pt x="62" y="16"/>
                  </a:lnTo>
                  <a:lnTo>
                    <a:pt x="60" y="16"/>
                  </a:lnTo>
                  <a:lnTo>
                    <a:pt x="60" y="18"/>
                  </a:lnTo>
                  <a:lnTo>
                    <a:pt x="60" y="24"/>
                  </a:lnTo>
                  <a:lnTo>
                    <a:pt x="58" y="24"/>
                  </a:lnTo>
                  <a:lnTo>
                    <a:pt x="58" y="22"/>
                  </a:lnTo>
                  <a:lnTo>
                    <a:pt x="50" y="22"/>
                  </a:lnTo>
                  <a:lnTo>
                    <a:pt x="48" y="36"/>
                  </a:lnTo>
                  <a:lnTo>
                    <a:pt x="44" y="36"/>
                  </a:lnTo>
                  <a:lnTo>
                    <a:pt x="44" y="40"/>
                  </a:lnTo>
                  <a:lnTo>
                    <a:pt x="44" y="44"/>
                  </a:lnTo>
                  <a:lnTo>
                    <a:pt x="38" y="44"/>
                  </a:lnTo>
                  <a:lnTo>
                    <a:pt x="32" y="54"/>
                  </a:lnTo>
                  <a:lnTo>
                    <a:pt x="32" y="58"/>
                  </a:lnTo>
                  <a:lnTo>
                    <a:pt x="32" y="62"/>
                  </a:lnTo>
                  <a:lnTo>
                    <a:pt x="26" y="56"/>
                  </a:lnTo>
                  <a:lnTo>
                    <a:pt x="24" y="62"/>
                  </a:lnTo>
                  <a:lnTo>
                    <a:pt x="26" y="64"/>
                  </a:lnTo>
                  <a:lnTo>
                    <a:pt x="28" y="68"/>
                  </a:lnTo>
                  <a:lnTo>
                    <a:pt x="26" y="72"/>
                  </a:lnTo>
                  <a:lnTo>
                    <a:pt x="24" y="74"/>
                  </a:lnTo>
                  <a:lnTo>
                    <a:pt x="24" y="78"/>
                  </a:lnTo>
                  <a:lnTo>
                    <a:pt x="24" y="88"/>
                  </a:lnTo>
                  <a:lnTo>
                    <a:pt x="24" y="92"/>
                  </a:lnTo>
                  <a:lnTo>
                    <a:pt x="24" y="94"/>
                  </a:lnTo>
                  <a:lnTo>
                    <a:pt x="22" y="110"/>
                  </a:lnTo>
                  <a:lnTo>
                    <a:pt x="18" y="128"/>
                  </a:lnTo>
                  <a:lnTo>
                    <a:pt x="24" y="132"/>
                  </a:lnTo>
                  <a:lnTo>
                    <a:pt x="16" y="140"/>
                  </a:lnTo>
                  <a:lnTo>
                    <a:pt x="6" y="146"/>
                  </a:lnTo>
                  <a:lnTo>
                    <a:pt x="6" y="148"/>
                  </a:lnTo>
                  <a:lnTo>
                    <a:pt x="6" y="152"/>
                  </a:lnTo>
                  <a:lnTo>
                    <a:pt x="4" y="154"/>
                  </a:lnTo>
                  <a:lnTo>
                    <a:pt x="8" y="158"/>
                  </a:lnTo>
                  <a:lnTo>
                    <a:pt x="0" y="158"/>
                  </a:lnTo>
                  <a:lnTo>
                    <a:pt x="2" y="164"/>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9" name="Google Shape;629;p28"/>
            <p:cNvSpPr/>
            <p:nvPr/>
          </p:nvSpPr>
          <p:spPr>
            <a:xfrm>
              <a:off x="6118662" y="1394063"/>
              <a:ext cx="1374743" cy="1034538"/>
            </a:xfrm>
            <a:custGeom>
              <a:avLst/>
              <a:gdLst/>
              <a:ahLst/>
              <a:cxnLst/>
              <a:rect l="l" t="t" r="r" b="b"/>
              <a:pathLst>
                <a:path w="768" h="578" extrusionOk="0">
                  <a:moveTo>
                    <a:pt x="736" y="156"/>
                  </a:moveTo>
                  <a:lnTo>
                    <a:pt x="740" y="158"/>
                  </a:lnTo>
                  <a:lnTo>
                    <a:pt x="742" y="154"/>
                  </a:lnTo>
                  <a:lnTo>
                    <a:pt x="748" y="150"/>
                  </a:lnTo>
                  <a:lnTo>
                    <a:pt x="750" y="146"/>
                  </a:lnTo>
                  <a:lnTo>
                    <a:pt x="754" y="144"/>
                  </a:lnTo>
                  <a:lnTo>
                    <a:pt x="758" y="138"/>
                  </a:lnTo>
                  <a:lnTo>
                    <a:pt x="762" y="132"/>
                  </a:lnTo>
                  <a:lnTo>
                    <a:pt x="764" y="124"/>
                  </a:lnTo>
                  <a:lnTo>
                    <a:pt x="762" y="118"/>
                  </a:lnTo>
                  <a:lnTo>
                    <a:pt x="766" y="116"/>
                  </a:lnTo>
                  <a:lnTo>
                    <a:pt x="768" y="108"/>
                  </a:lnTo>
                  <a:lnTo>
                    <a:pt x="764" y="106"/>
                  </a:lnTo>
                  <a:lnTo>
                    <a:pt x="764" y="100"/>
                  </a:lnTo>
                  <a:lnTo>
                    <a:pt x="768" y="94"/>
                  </a:lnTo>
                  <a:lnTo>
                    <a:pt x="760" y="96"/>
                  </a:lnTo>
                  <a:lnTo>
                    <a:pt x="758" y="100"/>
                  </a:lnTo>
                  <a:lnTo>
                    <a:pt x="752" y="102"/>
                  </a:lnTo>
                  <a:lnTo>
                    <a:pt x="748" y="102"/>
                  </a:lnTo>
                  <a:lnTo>
                    <a:pt x="744" y="104"/>
                  </a:lnTo>
                  <a:lnTo>
                    <a:pt x="740" y="108"/>
                  </a:lnTo>
                  <a:lnTo>
                    <a:pt x="734" y="112"/>
                  </a:lnTo>
                  <a:lnTo>
                    <a:pt x="730" y="112"/>
                  </a:lnTo>
                  <a:lnTo>
                    <a:pt x="724" y="110"/>
                  </a:lnTo>
                  <a:lnTo>
                    <a:pt x="720" y="106"/>
                  </a:lnTo>
                  <a:lnTo>
                    <a:pt x="716" y="102"/>
                  </a:lnTo>
                  <a:lnTo>
                    <a:pt x="718" y="96"/>
                  </a:lnTo>
                  <a:lnTo>
                    <a:pt x="716" y="90"/>
                  </a:lnTo>
                  <a:lnTo>
                    <a:pt x="710" y="86"/>
                  </a:lnTo>
                  <a:lnTo>
                    <a:pt x="708" y="78"/>
                  </a:lnTo>
                  <a:lnTo>
                    <a:pt x="706" y="74"/>
                  </a:lnTo>
                  <a:lnTo>
                    <a:pt x="702" y="70"/>
                  </a:lnTo>
                  <a:lnTo>
                    <a:pt x="694" y="68"/>
                  </a:lnTo>
                  <a:lnTo>
                    <a:pt x="690" y="66"/>
                  </a:lnTo>
                  <a:lnTo>
                    <a:pt x="684" y="66"/>
                  </a:lnTo>
                  <a:lnTo>
                    <a:pt x="680" y="62"/>
                  </a:lnTo>
                  <a:lnTo>
                    <a:pt x="676" y="54"/>
                  </a:lnTo>
                  <a:lnTo>
                    <a:pt x="670" y="46"/>
                  </a:lnTo>
                  <a:lnTo>
                    <a:pt x="668" y="38"/>
                  </a:lnTo>
                  <a:lnTo>
                    <a:pt x="668" y="32"/>
                  </a:lnTo>
                  <a:lnTo>
                    <a:pt x="664" y="26"/>
                  </a:lnTo>
                  <a:lnTo>
                    <a:pt x="660" y="22"/>
                  </a:lnTo>
                  <a:lnTo>
                    <a:pt x="654" y="16"/>
                  </a:lnTo>
                  <a:lnTo>
                    <a:pt x="644" y="14"/>
                  </a:lnTo>
                  <a:lnTo>
                    <a:pt x="640" y="10"/>
                  </a:lnTo>
                  <a:lnTo>
                    <a:pt x="636" y="6"/>
                  </a:lnTo>
                  <a:lnTo>
                    <a:pt x="630" y="2"/>
                  </a:lnTo>
                  <a:lnTo>
                    <a:pt x="622" y="0"/>
                  </a:lnTo>
                  <a:lnTo>
                    <a:pt x="618" y="2"/>
                  </a:lnTo>
                  <a:lnTo>
                    <a:pt x="612" y="4"/>
                  </a:lnTo>
                  <a:lnTo>
                    <a:pt x="606" y="4"/>
                  </a:lnTo>
                  <a:lnTo>
                    <a:pt x="600" y="8"/>
                  </a:lnTo>
                  <a:lnTo>
                    <a:pt x="594" y="14"/>
                  </a:lnTo>
                  <a:lnTo>
                    <a:pt x="590" y="18"/>
                  </a:lnTo>
                  <a:lnTo>
                    <a:pt x="588" y="20"/>
                  </a:lnTo>
                  <a:lnTo>
                    <a:pt x="588" y="24"/>
                  </a:lnTo>
                  <a:lnTo>
                    <a:pt x="592" y="24"/>
                  </a:lnTo>
                  <a:lnTo>
                    <a:pt x="592" y="30"/>
                  </a:lnTo>
                  <a:lnTo>
                    <a:pt x="592" y="36"/>
                  </a:lnTo>
                  <a:lnTo>
                    <a:pt x="588" y="40"/>
                  </a:lnTo>
                  <a:lnTo>
                    <a:pt x="590" y="46"/>
                  </a:lnTo>
                  <a:lnTo>
                    <a:pt x="586" y="52"/>
                  </a:lnTo>
                  <a:lnTo>
                    <a:pt x="582" y="58"/>
                  </a:lnTo>
                  <a:lnTo>
                    <a:pt x="578" y="62"/>
                  </a:lnTo>
                  <a:lnTo>
                    <a:pt x="576" y="64"/>
                  </a:lnTo>
                  <a:lnTo>
                    <a:pt x="576" y="66"/>
                  </a:lnTo>
                  <a:lnTo>
                    <a:pt x="576" y="68"/>
                  </a:lnTo>
                  <a:lnTo>
                    <a:pt x="572" y="70"/>
                  </a:lnTo>
                  <a:lnTo>
                    <a:pt x="568" y="72"/>
                  </a:lnTo>
                  <a:lnTo>
                    <a:pt x="560" y="80"/>
                  </a:lnTo>
                  <a:lnTo>
                    <a:pt x="554" y="76"/>
                  </a:lnTo>
                  <a:lnTo>
                    <a:pt x="546" y="70"/>
                  </a:lnTo>
                  <a:lnTo>
                    <a:pt x="540" y="74"/>
                  </a:lnTo>
                  <a:lnTo>
                    <a:pt x="534" y="88"/>
                  </a:lnTo>
                  <a:lnTo>
                    <a:pt x="536" y="94"/>
                  </a:lnTo>
                  <a:lnTo>
                    <a:pt x="534" y="100"/>
                  </a:lnTo>
                  <a:lnTo>
                    <a:pt x="532" y="104"/>
                  </a:lnTo>
                  <a:lnTo>
                    <a:pt x="532" y="110"/>
                  </a:lnTo>
                  <a:lnTo>
                    <a:pt x="542" y="112"/>
                  </a:lnTo>
                  <a:lnTo>
                    <a:pt x="550" y="112"/>
                  </a:lnTo>
                  <a:lnTo>
                    <a:pt x="558" y="104"/>
                  </a:lnTo>
                  <a:lnTo>
                    <a:pt x="562" y="106"/>
                  </a:lnTo>
                  <a:lnTo>
                    <a:pt x="564" y="110"/>
                  </a:lnTo>
                  <a:lnTo>
                    <a:pt x="570" y="114"/>
                  </a:lnTo>
                  <a:lnTo>
                    <a:pt x="578" y="118"/>
                  </a:lnTo>
                  <a:lnTo>
                    <a:pt x="584" y="122"/>
                  </a:lnTo>
                  <a:lnTo>
                    <a:pt x="582" y="128"/>
                  </a:lnTo>
                  <a:lnTo>
                    <a:pt x="578" y="128"/>
                  </a:lnTo>
                  <a:lnTo>
                    <a:pt x="574" y="128"/>
                  </a:lnTo>
                  <a:lnTo>
                    <a:pt x="570" y="130"/>
                  </a:lnTo>
                  <a:lnTo>
                    <a:pt x="568" y="130"/>
                  </a:lnTo>
                  <a:lnTo>
                    <a:pt x="566" y="132"/>
                  </a:lnTo>
                  <a:lnTo>
                    <a:pt x="562" y="136"/>
                  </a:lnTo>
                  <a:lnTo>
                    <a:pt x="554" y="134"/>
                  </a:lnTo>
                  <a:lnTo>
                    <a:pt x="544" y="142"/>
                  </a:lnTo>
                  <a:lnTo>
                    <a:pt x="540" y="138"/>
                  </a:lnTo>
                  <a:lnTo>
                    <a:pt x="536" y="140"/>
                  </a:lnTo>
                  <a:lnTo>
                    <a:pt x="534" y="146"/>
                  </a:lnTo>
                  <a:lnTo>
                    <a:pt x="530" y="150"/>
                  </a:lnTo>
                  <a:lnTo>
                    <a:pt x="514" y="154"/>
                  </a:lnTo>
                  <a:lnTo>
                    <a:pt x="512" y="162"/>
                  </a:lnTo>
                  <a:lnTo>
                    <a:pt x="502" y="168"/>
                  </a:lnTo>
                  <a:lnTo>
                    <a:pt x="494" y="166"/>
                  </a:lnTo>
                  <a:lnTo>
                    <a:pt x="488" y="158"/>
                  </a:lnTo>
                  <a:lnTo>
                    <a:pt x="482" y="158"/>
                  </a:lnTo>
                  <a:lnTo>
                    <a:pt x="476" y="160"/>
                  </a:lnTo>
                  <a:lnTo>
                    <a:pt x="474" y="168"/>
                  </a:lnTo>
                  <a:lnTo>
                    <a:pt x="474" y="174"/>
                  </a:lnTo>
                  <a:lnTo>
                    <a:pt x="474" y="182"/>
                  </a:lnTo>
                  <a:lnTo>
                    <a:pt x="478" y="188"/>
                  </a:lnTo>
                  <a:lnTo>
                    <a:pt x="474" y="194"/>
                  </a:lnTo>
                  <a:lnTo>
                    <a:pt x="468" y="198"/>
                  </a:lnTo>
                  <a:lnTo>
                    <a:pt x="458" y="200"/>
                  </a:lnTo>
                  <a:lnTo>
                    <a:pt x="446" y="204"/>
                  </a:lnTo>
                  <a:lnTo>
                    <a:pt x="434" y="202"/>
                  </a:lnTo>
                  <a:lnTo>
                    <a:pt x="426" y="204"/>
                  </a:lnTo>
                  <a:lnTo>
                    <a:pt x="422" y="206"/>
                  </a:lnTo>
                  <a:lnTo>
                    <a:pt x="416" y="212"/>
                  </a:lnTo>
                  <a:lnTo>
                    <a:pt x="408" y="216"/>
                  </a:lnTo>
                  <a:lnTo>
                    <a:pt x="398" y="216"/>
                  </a:lnTo>
                  <a:lnTo>
                    <a:pt x="390" y="220"/>
                  </a:lnTo>
                  <a:lnTo>
                    <a:pt x="378" y="220"/>
                  </a:lnTo>
                  <a:lnTo>
                    <a:pt x="370" y="214"/>
                  </a:lnTo>
                  <a:lnTo>
                    <a:pt x="364" y="208"/>
                  </a:lnTo>
                  <a:lnTo>
                    <a:pt x="362" y="206"/>
                  </a:lnTo>
                  <a:lnTo>
                    <a:pt x="342" y="206"/>
                  </a:lnTo>
                  <a:lnTo>
                    <a:pt x="332" y="204"/>
                  </a:lnTo>
                  <a:lnTo>
                    <a:pt x="320" y="202"/>
                  </a:lnTo>
                  <a:lnTo>
                    <a:pt x="312" y="204"/>
                  </a:lnTo>
                  <a:lnTo>
                    <a:pt x="304" y="202"/>
                  </a:lnTo>
                  <a:lnTo>
                    <a:pt x="296" y="198"/>
                  </a:lnTo>
                  <a:lnTo>
                    <a:pt x="290" y="192"/>
                  </a:lnTo>
                  <a:lnTo>
                    <a:pt x="284" y="186"/>
                  </a:lnTo>
                  <a:lnTo>
                    <a:pt x="278" y="182"/>
                  </a:lnTo>
                  <a:lnTo>
                    <a:pt x="276" y="176"/>
                  </a:lnTo>
                  <a:lnTo>
                    <a:pt x="270" y="170"/>
                  </a:lnTo>
                  <a:lnTo>
                    <a:pt x="264" y="168"/>
                  </a:lnTo>
                  <a:lnTo>
                    <a:pt x="260" y="164"/>
                  </a:lnTo>
                  <a:lnTo>
                    <a:pt x="254" y="160"/>
                  </a:lnTo>
                  <a:lnTo>
                    <a:pt x="244" y="160"/>
                  </a:lnTo>
                  <a:lnTo>
                    <a:pt x="238" y="158"/>
                  </a:lnTo>
                  <a:lnTo>
                    <a:pt x="236" y="152"/>
                  </a:lnTo>
                  <a:lnTo>
                    <a:pt x="238" y="144"/>
                  </a:lnTo>
                  <a:lnTo>
                    <a:pt x="240" y="138"/>
                  </a:lnTo>
                  <a:lnTo>
                    <a:pt x="236" y="132"/>
                  </a:lnTo>
                  <a:lnTo>
                    <a:pt x="228" y="128"/>
                  </a:lnTo>
                  <a:lnTo>
                    <a:pt x="228" y="124"/>
                  </a:lnTo>
                  <a:lnTo>
                    <a:pt x="220" y="116"/>
                  </a:lnTo>
                  <a:lnTo>
                    <a:pt x="214" y="112"/>
                  </a:lnTo>
                  <a:lnTo>
                    <a:pt x="206" y="112"/>
                  </a:lnTo>
                  <a:lnTo>
                    <a:pt x="200" y="112"/>
                  </a:lnTo>
                  <a:lnTo>
                    <a:pt x="194" y="108"/>
                  </a:lnTo>
                  <a:lnTo>
                    <a:pt x="194" y="102"/>
                  </a:lnTo>
                  <a:lnTo>
                    <a:pt x="192" y="92"/>
                  </a:lnTo>
                  <a:lnTo>
                    <a:pt x="194" y="82"/>
                  </a:lnTo>
                  <a:lnTo>
                    <a:pt x="188" y="86"/>
                  </a:lnTo>
                  <a:lnTo>
                    <a:pt x="170" y="88"/>
                  </a:lnTo>
                  <a:lnTo>
                    <a:pt x="164" y="94"/>
                  </a:lnTo>
                  <a:lnTo>
                    <a:pt x="160" y="98"/>
                  </a:lnTo>
                  <a:lnTo>
                    <a:pt x="152" y="102"/>
                  </a:lnTo>
                  <a:lnTo>
                    <a:pt x="150" y="106"/>
                  </a:lnTo>
                  <a:lnTo>
                    <a:pt x="150" y="112"/>
                  </a:lnTo>
                  <a:lnTo>
                    <a:pt x="140" y="116"/>
                  </a:lnTo>
                  <a:lnTo>
                    <a:pt x="132" y="116"/>
                  </a:lnTo>
                  <a:lnTo>
                    <a:pt x="126" y="120"/>
                  </a:lnTo>
                  <a:lnTo>
                    <a:pt x="122" y="126"/>
                  </a:lnTo>
                  <a:lnTo>
                    <a:pt x="118" y="132"/>
                  </a:lnTo>
                  <a:lnTo>
                    <a:pt x="116" y="140"/>
                  </a:lnTo>
                  <a:lnTo>
                    <a:pt x="116" y="148"/>
                  </a:lnTo>
                  <a:lnTo>
                    <a:pt x="122" y="152"/>
                  </a:lnTo>
                  <a:lnTo>
                    <a:pt x="118" y="158"/>
                  </a:lnTo>
                  <a:lnTo>
                    <a:pt x="106" y="158"/>
                  </a:lnTo>
                  <a:lnTo>
                    <a:pt x="96" y="162"/>
                  </a:lnTo>
                  <a:lnTo>
                    <a:pt x="86" y="164"/>
                  </a:lnTo>
                  <a:lnTo>
                    <a:pt x="84" y="166"/>
                  </a:lnTo>
                  <a:lnTo>
                    <a:pt x="86" y="172"/>
                  </a:lnTo>
                  <a:lnTo>
                    <a:pt x="92" y="178"/>
                  </a:lnTo>
                  <a:lnTo>
                    <a:pt x="94" y="182"/>
                  </a:lnTo>
                  <a:lnTo>
                    <a:pt x="90" y="194"/>
                  </a:lnTo>
                  <a:lnTo>
                    <a:pt x="90" y="204"/>
                  </a:lnTo>
                  <a:lnTo>
                    <a:pt x="80" y="208"/>
                  </a:lnTo>
                  <a:lnTo>
                    <a:pt x="74" y="214"/>
                  </a:lnTo>
                  <a:lnTo>
                    <a:pt x="70" y="216"/>
                  </a:lnTo>
                  <a:lnTo>
                    <a:pt x="68" y="216"/>
                  </a:lnTo>
                  <a:lnTo>
                    <a:pt x="66" y="220"/>
                  </a:lnTo>
                  <a:lnTo>
                    <a:pt x="66" y="222"/>
                  </a:lnTo>
                  <a:lnTo>
                    <a:pt x="62" y="224"/>
                  </a:lnTo>
                  <a:lnTo>
                    <a:pt x="56" y="224"/>
                  </a:lnTo>
                  <a:lnTo>
                    <a:pt x="50" y="226"/>
                  </a:lnTo>
                  <a:lnTo>
                    <a:pt x="44" y="230"/>
                  </a:lnTo>
                  <a:lnTo>
                    <a:pt x="44" y="232"/>
                  </a:lnTo>
                  <a:lnTo>
                    <a:pt x="44" y="236"/>
                  </a:lnTo>
                  <a:lnTo>
                    <a:pt x="44" y="238"/>
                  </a:lnTo>
                  <a:lnTo>
                    <a:pt x="42" y="240"/>
                  </a:lnTo>
                  <a:lnTo>
                    <a:pt x="40" y="242"/>
                  </a:lnTo>
                  <a:lnTo>
                    <a:pt x="36" y="242"/>
                  </a:lnTo>
                  <a:lnTo>
                    <a:pt x="32" y="244"/>
                  </a:lnTo>
                  <a:lnTo>
                    <a:pt x="28" y="246"/>
                  </a:lnTo>
                  <a:lnTo>
                    <a:pt x="26" y="246"/>
                  </a:lnTo>
                  <a:lnTo>
                    <a:pt x="24" y="246"/>
                  </a:lnTo>
                  <a:lnTo>
                    <a:pt x="22" y="244"/>
                  </a:lnTo>
                  <a:lnTo>
                    <a:pt x="22" y="242"/>
                  </a:lnTo>
                  <a:lnTo>
                    <a:pt x="20" y="240"/>
                  </a:lnTo>
                  <a:lnTo>
                    <a:pt x="16" y="242"/>
                  </a:lnTo>
                  <a:lnTo>
                    <a:pt x="14" y="244"/>
                  </a:lnTo>
                  <a:lnTo>
                    <a:pt x="8" y="250"/>
                  </a:lnTo>
                  <a:lnTo>
                    <a:pt x="4" y="252"/>
                  </a:lnTo>
                  <a:lnTo>
                    <a:pt x="0" y="256"/>
                  </a:lnTo>
                  <a:lnTo>
                    <a:pt x="2" y="264"/>
                  </a:lnTo>
                  <a:lnTo>
                    <a:pt x="0" y="268"/>
                  </a:lnTo>
                  <a:lnTo>
                    <a:pt x="4" y="270"/>
                  </a:lnTo>
                  <a:lnTo>
                    <a:pt x="12" y="268"/>
                  </a:lnTo>
                  <a:lnTo>
                    <a:pt x="14" y="270"/>
                  </a:lnTo>
                  <a:lnTo>
                    <a:pt x="14" y="272"/>
                  </a:lnTo>
                  <a:lnTo>
                    <a:pt x="12" y="278"/>
                  </a:lnTo>
                  <a:lnTo>
                    <a:pt x="16" y="286"/>
                  </a:lnTo>
                  <a:lnTo>
                    <a:pt x="16" y="292"/>
                  </a:lnTo>
                  <a:lnTo>
                    <a:pt x="18" y="294"/>
                  </a:lnTo>
                  <a:lnTo>
                    <a:pt x="20" y="298"/>
                  </a:lnTo>
                  <a:lnTo>
                    <a:pt x="14" y="300"/>
                  </a:lnTo>
                  <a:lnTo>
                    <a:pt x="14" y="304"/>
                  </a:lnTo>
                  <a:lnTo>
                    <a:pt x="24" y="304"/>
                  </a:lnTo>
                  <a:lnTo>
                    <a:pt x="38" y="314"/>
                  </a:lnTo>
                  <a:lnTo>
                    <a:pt x="40" y="318"/>
                  </a:lnTo>
                  <a:lnTo>
                    <a:pt x="46" y="322"/>
                  </a:lnTo>
                  <a:lnTo>
                    <a:pt x="52" y="318"/>
                  </a:lnTo>
                  <a:lnTo>
                    <a:pt x="54" y="316"/>
                  </a:lnTo>
                  <a:lnTo>
                    <a:pt x="60" y="316"/>
                  </a:lnTo>
                  <a:lnTo>
                    <a:pt x="64" y="316"/>
                  </a:lnTo>
                  <a:lnTo>
                    <a:pt x="70" y="318"/>
                  </a:lnTo>
                  <a:lnTo>
                    <a:pt x="74" y="322"/>
                  </a:lnTo>
                  <a:lnTo>
                    <a:pt x="76" y="326"/>
                  </a:lnTo>
                  <a:lnTo>
                    <a:pt x="78" y="332"/>
                  </a:lnTo>
                  <a:lnTo>
                    <a:pt x="76" y="336"/>
                  </a:lnTo>
                  <a:lnTo>
                    <a:pt x="74" y="340"/>
                  </a:lnTo>
                  <a:lnTo>
                    <a:pt x="72" y="344"/>
                  </a:lnTo>
                  <a:lnTo>
                    <a:pt x="68" y="348"/>
                  </a:lnTo>
                  <a:lnTo>
                    <a:pt x="66" y="352"/>
                  </a:lnTo>
                  <a:lnTo>
                    <a:pt x="64" y="356"/>
                  </a:lnTo>
                  <a:lnTo>
                    <a:pt x="60" y="360"/>
                  </a:lnTo>
                  <a:lnTo>
                    <a:pt x="66" y="364"/>
                  </a:lnTo>
                  <a:lnTo>
                    <a:pt x="68" y="370"/>
                  </a:lnTo>
                  <a:lnTo>
                    <a:pt x="68" y="378"/>
                  </a:lnTo>
                  <a:lnTo>
                    <a:pt x="72" y="380"/>
                  </a:lnTo>
                  <a:lnTo>
                    <a:pt x="76" y="380"/>
                  </a:lnTo>
                  <a:lnTo>
                    <a:pt x="76" y="384"/>
                  </a:lnTo>
                  <a:lnTo>
                    <a:pt x="74" y="392"/>
                  </a:lnTo>
                  <a:lnTo>
                    <a:pt x="74" y="394"/>
                  </a:lnTo>
                  <a:lnTo>
                    <a:pt x="72" y="398"/>
                  </a:lnTo>
                  <a:lnTo>
                    <a:pt x="74" y="404"/>
                  </a:lnTo>
                  <a:lnTo>
                    <a:pt x="80" y="406"/>
                  </a:lnTo>
                  <a:lnTo>
                    <a:pt x="86" y="410"/>
                  </a:lnTo>
                  <a:lnTo>
                    <a:pt x="92" y="410"/>
                  </a:lnTo>
                  <a:lnTo>
                    <a:pt x="96" y="414"/>
                  </a:lnTo>
                  <a:lnTo>
                    <a:pt x="100" y="418"/>
                  </a:lnTo>
                  <a:lnTo>
                    <a:pt x="104" y="418"/>
                  </a:lnTo>
                  <a:lnTo>
                    <a:pt x="110" y="418"/>
                  </a:lnTo>
                  <a:lnTo>
                    <a:pt x="116" y="418"/>
                  </a:lnTo>
                  <a:lnTo>
                    <a:pt x="120" y="420"/>
                  </a:lnTo>
                  <a:lnTo>
                    <a:pt x="126" y="428"/>
                  </a:lnTo>
                  <a:lnTo>
                    <a:pt x="132" y="428"/>
                  </a:lnTo>
                  <a:lnTo>
                    <a:pt x="138" y="428"/>
                  </a:lnTo>
                  <a:lnTo>
                    <a:pt x="142" y="430"/>
                  </a:lnTo>
                  <a:lnTo>
                    <a:pt x="142" y="436"/>
                  </a:lnTo>
                  <a:lnTo>
                    <a:pt x="150" y="440"/>
                  </a:lnTo>
                  <a:lnTo>
                    <a:pt x="154" y="446"/>
                  </a:lnTo>
                  <a:lnTo>
                    <a:pt x="158" y="450"/>
                  </a:lnTo>
                  <a:lnTo>
                    <a:pt x="164" y="450"/>
                  </a:lnTo>
                  <a:lnTo>
                    <a:pt x="170" y="454"/>
                  </a:lnTo>
                  <a:lnTo>
                    <a:pt x="180" y="454"/>
                  </a:lnTo>
                  <a:lnTo>
                    <a:pt x="190" y="456"/>
                  </a:lnTo>
                  <a:lnTo>
                    <a:pt x="194" y="454"/>
                  </a:lnTo>
                  <a:lnTo>
                    <a:pt x="198" y="454"/>
                  </a:lnTo>
                  <a:lnTo>
                    <a:pt x="202" y="462"/>
                  </a:lnTo>
                  <a:lnTo>
                    <a:pt x="208" y="452"/>
                  </a:lnTo>
                  <a:lnTo>
                    <a:pt x="212" y="450"/>
                  </a:lnTo>
                  <a:lnTo>
                    <a:pt x="218" y="448"/>
                  </a:lnTo>
                  <a:lnTo>
                    <a:pt x="226" y="450"/>
                  </a:lnTo>
                  <a:lnTo>
                    <a:pt x="232" y="450"/>
                  </a:lnTo>
                  <a:lnTo>
                    <a:pt x="238" y="452"/>
                  </a:lnTo>
                  <a:lnTo>
                    <a:pt x="246" y="450"/>
                  </a:lnTo>
                  <a:lnTo>
                    <a:pt x="252" y="448"/>
                  </a:lnTo>
                  <a:lnTo>
                    <a:pt x="258" y="444"/>
                  </a:lnTo>
                  <a:lnTo>
                    <a:pt x="264" y="444"/>
                  </a:lnTo>
                  <a:lnTo>
                    <a:pt x="268" y="444"/>
                  </a:lnTo>
                  <a:lnTo>
                    <a:pt x="272" y="440"/>
                  </a:lnTo>
                  <a:lnTo>
                    <a:pt x="278" y="442"/>
                  </a:lnTo>
                  <a:lnTo>
                    <a:pt x="284" y="444"/>
                  </a:lnTo>
                  <a:lnTo>
                    <a:pt x="284" y="450"/>
                  </a:lnTo>
                  <a:lnTo>
                    <a:pt x="286" y="454"/>
                  </a:lnTo>
                  <a:lnTo>
                    <a:pt x="292" y="452"/>
                  </a:lnTo>
                  <a:lnTo>
                    <a:pt x="294" y="454"/>
                  </a:lnTo>
                  <a:lnTo>
                    <a:pt x="298" y="456"/>
                  </a:lnTo>
                  <a:lnTo>
                    <a:pt x="302" y="456"/>
                  </a:lnTo>
                  <a:lnTo>
                    <a:pt x="306" y="460"/>
                  </a:lnTo>
                  <a:lnTo>
                    <a:pt x="306" y="466"/>
                  </a:lnTo>
                  <a:lnTo>
                    <a:pt x="310" y="464"/>
                  </a:lnTo>
                  <a:lnTo>
                    <a:pt x="314" y="464"/>
                  </a:lnTo>
                  <a:lnTo>
                    <a:pt x="316" y="470"/>
                  </a:lnTo>
                  <a:lnTo>
                    <a:pt x="318" y="474"/>
                  </a:lnTo>
                  <a:lnTo>
                    <a:pt x="316" y="480"/>
                  </a:lnTo>
                  <a:lnTo>
                    <a:pt x="318" y="484"/>
                  </a:lnTo>
                  <a:lnTo>
                    <a:pt x="318" y="490"/>
                  </a:lnTo>
                  <a:lnTo>
                    <a:pt x="316" y="498"/>
                  </a:lnTo>
                  <a:lnTo>
                    <a:pt x="314" y="504"/>
                  </a:lnTo>
                  <a:lnTo>
                    <a:pt x="308" y="510"/>
                  </a:lnTo>
                  <a:lnTo>
                    <a:pt x="308" y="514"/>
                  </a:lnTo>
                  <a:lnTo>
                    <a:pt x="312" y="518"/>
                  </a:lnTo>
                  <a:lnTo>
                    <a:pt x="312" y="522"/>
                  </a:lnTo>
                  <a:lnTo>
                    <a:pt x="312" y="524"/>
                  </a:lnTo>
                  <a:lnTo>
                    <a:pt x="314" y="524"/>
                  </a:lnTo>
                  <a:lnTo>
                    <a:pt x="316" y="522"/>
                  </a:lnTo>
                  <a:lnTo>
                    <a:pt x="322" y="518"/>
                  </a:lnTo>
                  <a:lnTo>
                    <a:pt x="326" y="520"/>
                  </a:lnTo>
                  <a:lnTo>
                    <a:pt x="328" y="522"/>
                  </a:lnTo>
                  <a:lnTo>
                    <a:pt x="326" y="526"/>
                  </a:lnTo>
                  <a:lnTo>
                    <a:pt x="328" y="532"/>
                  </a:lnTo>
                  <a:lnTo>
                    <a:pt x="332" y="532"/>
                  </a:lnTo>
                  <a:lnTo>
                    <a:pt x="334" y="534"/>
                  </a:lnTo>
                  <a:lnTo>
                    <a:pt x="330" y="542"/>
                  </a:lnTo>
                  <a:lnTo>
                    <a:pt x="330" y="544"/>
                  </a:lnTo>
                  <a:lnTo>
                    <a:pt x="334" y="546"/>
                  </a:lnTo>
                  <a:lnTo>
                    <a:pt x="338" y="546"/>
                  </a:lnTo>
                  <a:lnTo>
                    <a:pt x="340" y="554"/>
                  </a:lnTo>
                  <a:lnTo>
                    <a:pt x="342" y="560"/>
                  </a:lnTo>
                  <a:lnTo>
                    <a:pt x="350" y="562"/>
                  </a:lnTo>
                  <a:lnTo>
                    <a:pt x="354" y="562"/>
                  </a:lnTo>
                  <a:lnTo>
                    <a:pt x="360" y="560"/>
                  </a:lnTo>
                  <a:lnTo>
                    <a:pt x="360" y="552"/>
                  </a:lnTo>
                  <a:lnTo>
                    <a:pt x="356" y="538"/>
                  </a:lnTo>
                  <a:lnTo>
                    <a:pt x="358" y="534"/>
                  </a:lnTo>
                  <a:lnTo>
                    <a:pt x="364" y="532"/>
                  </a:lnTo>
                  <a:lnTo>
                    <a:pt x="372" y="538"/>
                  </a:lnTo>
                  <a:lnTo>
                    <a:pt x="376" y="536"/>
                  </a:lnTo>
                  <a:lnTo>
                    <a:pt x="384" y="542"/>
                  </a:lnTo>
                  <a:lnTo>
                    <a:pt x="388" y="538"/>
                  </a:lnTo>
                  <a:lnTo>
                    <a:pt x="396" y="536"/>
                  </a:lnTo>
                  <a:lnTo>
                    <a:pt x="400" y="534"/>
                  </a:lnTo>
                  <a:lnTo>
                    <a:pt x="406" y="536"/>
                  </a:lnTo>
                  <a:lnTo>
                    <a:pt x="412" y="540"/>
                  </a:lnTo>
                  <a:lnTo>
                    <a:pt x="416" y="542"/>
                  </a:lnTo>
                  <a:lnTo>
                    <a:pt x="416" y="546"/>
                  </a:lnTo>
                  <a:lnTo>
                    <a:pt x="412" y="550"/>
                  </a:lnTo>
                  <a:lnTo>
                    <a:pt x="420" y="558"/>
                  </a:lnTo>
                  <a:lnTo>
                    <a:pt x="424" y="556"/>
                  </a:lnTo>
                  <a:lnTo>
                    <a:pt x="432" y="556"/>
                  </a:lnTo>
                  <a:lnTo>
                    <a:pt x="438" y="558"/>
                  </a:lnTo>
                  <a:lnTo>
                    <a:pt x="446" y="556"/>
                  </a:lnTo>
                  <a:lnTo>
                    <a:pt x="458" y="554"/>
                  </a:lnTo>
                  <a:lnTo>
                    <a:pt x="456" y="562"/>
                  </a:lnTo>
                  <a:lnTo>
                    <a:pt x="456" y="566"/>
                  </a:lnTo>
                  <a:lnTo>
                    <a:pt x="462" y="578"/>
                  </a:lnTo>
                  <a:lnTo>
                    <a:pt x="464" y="576"/>
                  </a:lnTo>
                  <a:lnTo>
                    <a:pt x="466" y="576"/>
                  </a:lnTo>
                  <a:lnTo>
                    <a:pt x="466" y="570"/>
                  </a:lnTo>
                  <a:lnTo>
                    <a:pt x="464" y="568"/>
                  </a:lnTo>
                  <a:lnTo>
                    <a:pt x="464" y="566"/>
                  </a:lnTo>
                  <a:lnTo>
                    <a:pt x="474" y="560"/>
                  </a:lnTo>
                  <a:lnTo>
                    <a:pt x="476" y="558"/>
                  </a:lnTo>
                  <a:lnTo>
                    <a:pt x="478" y="554"/>
                  </a:lnTo>
                  <a:lnTo>
                    <a:pt x="484" y="554"/>
                  </a:lnTo>
                  <a:lnTo>
                    <a:pt x="488" y="552"/>
                  </a:lnTo>
                  <a:lnTo>
                    <a:pt x="494" y="552"/>
                  </a:lnTo>
                  <a:lnTo>
                    <a:pt x="500" y="550"/>
                  </a:lnTo>
                  <a:lnTo>
                    <a:pt x="504" y="546"/>
                  </a:lnTo>
                  <a:lnTo>
                    <a:pt x="508" y="540"/>
                  </a:lnTo>
                  <a:lnTo>
                    <a:pt x="514" y="546"/>
                  </a:lnTo>
                  <a:lnTo>
                    <a:pt x="518" y="542"/>
                  </a:lnTo>
                  <a:lnTo>
                    <a:pt x="526" y="540"/>
                  </a:lnTo>
                  <a:lnTo>
                    <a:pt x="534" y="540"/>
                  </a:lnTo>
                  <a:lnTo>
                    <a:pt x="538" y="538"/>
                  </a:lnTo>
                  <a:lnTo>
                    <a:pt x="538" y="532"/>
                  </a:lnTo>
                  <a:lnTo>
                    <a:pt x="538" y="528"/>
                  </a:lnTo>
                  <a:lnTo>
                    <a:pt x="558" y="518"/>
                  </a:lnTo>
                  <a:lnTo>
                    <a:pt x="558" y="510"/>
                  </a:lnTo>
                  <a:lnTo>
                    <a:pt x="560" y="510"/>
                  </a:lnTo>
                  <a:lnTo>
                    <a:pt x="564" y="510"/>
                  </a:lnTo>
                  <a:lnTo>
                    <a:pt x="568" y="510"/>
                  </a:lnTo>
                  <a:lnTo>
                    <a:pt x="570" y="508"/>
                  </a:lnTo>
                  <a:lnTo>
                    <a:pt x="568" y="502"/>
                  </a:lnTo>
                  <a:lnTo>
                    <a:pt x="572" y="502"/>
                  </a:lnTo>
                  <a:lnTo>
                    <a:pt x="572" y="500"/>
                  </a:lnTo>
                  <a:lnTo>
                    <a:pt x="570" y="500"/>
                  </a:lnTo>
                  <a:lnTo>
                    <a:pt x="570" y="498"/>
                  </a:lnTo>
                  <a:lnTo>
                    <a:pt x="578" y="498"/>
                  </a:lnTo>
                  <a:lnTo>
                    <a:pt x="578" y="484"/>
                  </a:lnTo>
                  <a:lnTo>
                    <a:pt x="576" y="482"/>
                  </a:lnTo>
                  <a:lnTo>
                    <a:pt x="574" y="482"/>
                  </a:lnTo>
                  <a:lnTo>
                    <a:pt x="574" y="480"/>
                  </a:lnTo>
                  <a:lnTo>
                    <a:pt x="576" y="480"/>
                  </a:lnTo>
                  <a:lnTo>
                    <a:pt x="578" y="476"/>
                  </a:lnTo>
                  <a:lnTo>
                    <a:pt x="578" y="470"/>
                  </a:lnTo>
                  <a:lnTo>
                    <a:pt x="580" y="470"/>
                  </a:lnTo>
                  <a:lnTo>
                    <a:pt x="584" y="470"/>
                  </a:lnTo>
                  <a:lnTo>
                    <a:pt x="586" y="466"/>
                  </a:lnTo>
                  <a:lnTo>
                    <a:pt x="590" y="462"/>
                  </a:lnTo>
                  <a:lnTo>
                    <a:pt x="592" y="462"/>
                  </a:lnTo>
                  <a:lnTo>
                    <a:pt x="592" y="458"/>
                  </a:lnTo>
                  <a:lnTo>
                    <a:pt x="592" y="454"/>
                  </a:lnTo>
                  <a:lnTo>
                    <a:pt x="598" y="448"/>
                  </a:lnTo>
                  <a:lnTo>
                    <a:pt x="600" y="448"/>
                  </a:lnTo>
                  <a:lnTo>
                    <a:pt x="604" y="448"/>
                  </a:lnTo>
                  <a:lnTo>
                    <a:pt x="602" y="440"/>
                  </a:lnTo>
                  <a:lnTo>
                    <a:pt x="602" y="432"/>
                  </a:lnTo>
                  <a:lnTo>
                    <a:pt x="608" y="432"/>
                  </a:lnTo>
                  <a:lnTo>
                    <a:pt x="608" y="426"/>
                  </a:lnTo>
                  <a:lnTo>
                    <a:pt x="608" y="424"/>
                  </a:lnTo>
                  <a:lnTo>
                    <a:pt x="606" y="426"/>
                  </a:lnTo>
                  <a:lnTo>
                    <a:pt x="610" y="420"/>
                  </a:lnTo>
                  <a:lnTo>
                    <a:pt x="606" y="414"/>
                  </a:lnTo>
                  <a:lnTo>
                    <a:pt x="600" y="416"/>
                  </a:lnTo>
                  <a:lnTo>
                    <a:pt x="598" y="416"/>
                  </a:lnTo>
                  <a:lnTo>
                    <a:pt x="596" y="416"/>
                  </a:lnTo>
                  <a:lnTo>
                    <a:pt x="594" y="412"/>
                  </a:lnTo>
                  <a:lnTo>
                    <a:pt x="602" y="408"/>
                  </a:lnTo>
                  <a:lnTo>
                    <a:pt x="606" y="402"/>
                  </a:lnTo>
                  <a:lnTo>
                    <a:pt x="606" y="400"/>
                  </a:lnTo>
                  <a:lnTo>
                    <a:pt x="606" y="398"/>
                  </a:lnTo>
                  <a:lnTo>
                    <a:pt x="598" y="390"/>
                  </a:lnTo>
                  <a:lnTo>
                    <a:pt x="602" y="390"/>
                  </a:lnTo>
                  <a:lnTo>
                    <a:pt x="602" y="384"/>
                  </a:lnTo>
                  <a:lnTo>
                    <a:pt x="594" y="376"/>
                  </a:lnTo>
                  <a:lnTo>
                    <a:pt x="590" y="372"/>
                  </a:lnTo>
                  <a:lnTo>
                    <a:pt x="588" y="368"/>
                  </a:lnTo>
                  <a:lnTo>
                    <a:pt x="588" y="364"/>
                  </a:lnTo>
                  <a:lnTo>
                    <a:pt x="588" y="360"/>
                  </a:lnTo>
                  <a:lnTo>
                    <a:pt x="586" y="360"/>
                  </a:lnTo>
                  <a:lnTo>
                    <a:pt x="582" y="358"/>
                  </a:lnTo>
                  <a:lnTo>
                    <a:pt x="584" y="356"/>
                  </a:lnTo>
                  <a:lnTo>
                    <a:pt x="580" y="352"/>
                  </a:lnTo>
                  <a:lnTo>
                    <a:pt x="578" y="346"/>
                  </a:lnTo>
                  <a:lnTo>
                    <a:pt x="576" y="340"/>
                  </a:lnTo>
                  <a:lnTo>
                    <a:pt x="576" y="332"/>
                  </a:lnTo>
                  <a:lnTo>
                    <a:pt x="578" y="330"/>
                  </a:lnTo>
                  <a:lnTo>
                    <a:pt x="580" y="328"/>
                  </a:lnTo>
                  <a:lnTo>
                    <a:pt x="586" y="324"/>
                  </a:lnTo>
                  <a:lnTo>
                    <a:pt x="586" y="322"/>
                  </a:lnTo>
                  <a:lnTo>
                    <a:pt x="584" y="320"/>
                  </a:lnTo>
                  <a:lnTo>
                    <a:pt x="592" y="312"/>
                  </a:lnTo>
                  <a:lnTo>
                    <a:pt x="602" y="306"/>
                  </a:lnTo>
                  <a:lnTo>
                    <a:pt x="610" y="304"/>
                  </a:lnTo>
                  <a:lnTo>
                    <a:pt x="616" y="302"/>
                  </a:lnTo>
                  <a:lnTo>
                    <a:pt x="618" y="296"/>
                  </a:lnTo>
                  <a:lnTo>
                    <a:pt x="618" y="292"/>
                  </a:lnTo>
                  <a:lnTo>
                    <a:pt x="610" y="292"/>
                  </a:lnTo>
                  <a:lnTo>
                    <a:pt x="602" y="292"/>
                  </a:lnTo>
                  <a:lnTo>
                    <a:pt x="598" y="288"/>
                  </a:lnTo>
                  <a:lnTo>
                    <a:pt x="594" y="288"/>
                  </a:lnTo>
                  <a:lnTo>
                    <a:pt x="588" y="288"/>
                  </a:lnTo>
                  <a:lnTo>
                    <a:pt x="582" y="292"/>
                  </a:lnTo>
                  <a:lnTo>
                    <a:pt x="578" y="298"/>
                  </a:lnTo>
                  <a:lnTo>
                    <a:pt x="568" y="300"/>
                  </a:lnTo>
                  <a:lnTo>
                    <a:pt x="562" y="284"/>
                  </a:lnTo>
                  <a:lnTo>
                    <a:pt x="554" y="270"/>
                  </a:lnTo>
                  <a:lnTo>
                    <a:pt x="556" y="268"/>
                  </a:lnTo>
                  <a:lnTo>
                    <a:pt x="556" y="266"/>
                  </a:lnTo>
                  <a:lnTo>
                    <a:pt x="558" y="264"/>
                  </a:lnTo>
                  <a:lnTo>
                    <a:pt x="560" y="264"/>
                  </a:lnTo>
                  <a:lnTo>
                    <a:pt x="564" y="264"/>
                  </a:lnTo>
                  <a:lnTo>
                    <a:pt x="568" y="266"/>
                  </a:lnTo>
                  <a:lnTo>
                    <a:pt x="570" y="264"/>
                  </a:lnTo>
                  <a:lnTo>
                    <a:pt x="572" y="260"/>
                  </a:lnTo>
                  <a:lnTo>
                    <a:pt x="574" y="256"/>
                  </a:lnTo>
                  <a:lnTo>
                    <a:pt x="582" y="252"/>
                  </a:lnTo>
                  <a:lnTo>
                    <a:pt x="588" y="250"/>
                  </a:lnTo>
                  <a:lnTo>
                    <a:pt x="594" y="240"/>
                  </a:lnTo>
                  <a:lnTo>
                    <a:pt x="600" y="230"/>
                  </a:lnTo>
                  <a:lnTo>
                    <a:pt x="610" y="234"/>
                  </a:lnTo>
                  <a:lnTo>
                    <a:pt x="614" y="234"/>
                  </a:lnTo>
                  <a:lnTo>
                    <a:pt x="614" y="236"/>
                  </a:lnTo>
                  <a:lnTo>
                    <a:pt x="612" y="242"/>
                  </a:lnTo>
                  <a:lnTo>
                    <a:pt x="608" y="250"/>
                  </a:lnTo>
                  <a:lnTo>
                    <a:pt x="602" y="260"/>
                  </a:lnTo>
                  <a:lnTo>
                    <a:pt x="602" y="264"/>
                  </a:lnTo>
                  <a:lnTo>
                    <a:pt x="604" y="264"/>
                  </a:lnTo>
                  <a:lnTo>
                    <a:pt x="608" y="260"/>
                  </a:lnTo>
                  <a:lnTo>
                    <a:pt x="604" y="266"/>
                  </a:lnTo>
                  <a:lnTo>
                    <a:pt x="604" y="270"/>
                  </a:lnTo>
                  <a:lnTo>
                    <a:pt x="606" y="270"/>
                  </a:lnTo>
                  <a:lnTo>
                    <a:pt x="612" y="266"/>
                  </a:lnTo>
                  <a:lnTo>
                    <a:pt x="618" y="258"/>
                  </a:lnTo>
                  <a:lnTo>
                    <a:pt x="626" y="252"/>
                  </a:lnTo>
                  <a:lnTo>
                    <a:pt x="632" y="250"/>
                  </a:lnTo>
                  <a:lnTo>
                    <a:pt x="636" y="250"/>
                  </a:lnTo>
                  <a:lnTo>
                    <a:pt x="638" y="252"/>
                  </a:lnTo>
                  <a:lnTo>
                    <a:pt x="642" y="252"/>
                  </a:lnTo>
                  <a:lnTo>
                    <a:pt x="644" y="252"/>
                  </a:lnTo>
                  <a:lnTo>
                    <a:pt x="650" y="242"/>
                  </a:lnTo>
                  <a:lnTo>
                    <a:pt x="654" y="238"/>
                  </a:lnTo>
                  <a:lnTo>
                    <a:pt x="660" y="230"/>
                  </a:lnTo>
                  <a:lnTo>
                    <a:pt x="664" y="224"/>
                  </a:lnTo>
                  <a:lnTo>
                    <a:pt x="670" y="218"/>
                  </a:lnTo>
                  <a:lnTo>
                    <a:pt x="670" y="210"/>
                  </a:lnTo>
                  <a:lnTo>
                    <a:pt x="676" y="208"/>
                  </a:lnTo>
                  <a:lnTo>
                    <a:pt x="678" y="212"/>
                  </a:lnTo>
                  <a:lnTo>
                    <a:pt x="684" y="214"/>
                  </a:lnTo>
                  <a:lnTo>
                    <a:pt x="690" y="216"/>
                  </a:lnTo>
                  <a:lnTo>
                    <a:pt x="690" y="210"/>
                  </a:lnTo>
                  <a:lnTo>
                    <a:pt x="690" y="206"/>
                  </a:lnTo>
                  <a:lnTo>
                    <a:pt x="694" y="204"/>
                  </a:lnTo>
                  <a:lnTo>
                    <a:pt x="700" y="204"/>
                  </a:lnTo>
                  <a:lnTo>
                    <a:pt x="704" y="202"/>
                  </a:lnTo>
                  <a:lnTo>
                    <a:pt x="704" y="198"/>
                  </a:lnTo>
                  <a:lnTo>
                    <a:pt x="710" y="196"/>
                  </a:lnTo>
                  <a:lnTo>
                    <a:pt x="710" y="186"/>
                  </a:lnTo>
                  <a:lnTo>
                    <a:pt x="718" y="198"/>
                  </a:lnTo>
                  <a:lnTo>
                    <a:pt x="720" y="194"/>
                  </a:lnTo>
                  <a:lnTo>
                    <a:pt x="720" y="190"/>
                  </a:lnTo>
                  <a:lnTo>
                    <a:pt x="724" y="186"/>
                  </a:lnTo>
                  <a:lnTo>
                    <a:pt x="724" y="182"/>
                  </a:lnTo>
                  <a:lnTo>
                    <a:pt x="722" y="172"/>
                  </a:lnTo>
                  <a:lnTo>
                    <a:pt x="724" y="166"/>
                  </a:lnTo>
                  <a:lnTo>
                    <a:pt x="724" y="160"/>
                  </a:lnTo>
                  <a:lnTo>
                    <a:pt x="728" y="158"/>
                  </a:lnTo>
                  <a:lnTo>
                    <a:pt x="732" y="156"/>
                  </a:lnTo>
                  <a:lnTo>
                    <a:pt x="730" y="152"/>
                  </a:lnTo>
                  <a:lnTo>
                    <a:pt x="732" y="152"/>
                  </a:lnTo>
                  <a:lnTo>
                    <a:pt x="736" y="154"/>
                  </a:lnTo>
                  <a:lnTo>
                    <a:pt x="736" y="156"/>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0" name="Google Shape;630;p28"/>
            <p:cNvSpPr/>
            <p:nvPr/>
          </p:nvSpPr>
          <p:spPr>
            <a:xfrm>
              <a:off x="7024848" y="2352826"/>
              <a:ext cx="3093" cy="7732"/>
            </a:xfrm>
            <a:custGeom>
              <a:avLst/>
              <a:gdLst/>
              <a:ahLst/>
              <a:cxnLst/>
              <a:rect l="l" t="t" r="r" b="b"/>
              <a:pathLst>
                <a:path w="2" h="4" extrusionOk="0">
                  <a:moveTo>
                    <a:pt x="2" y="0"/>
                  </a:moveTo>
                  <a:lnTo>
                    <a:pt x="2" y="0"/>
                  </a:lnTo>
                  <a:lnTo>
                    <a:pt x="2" y="2"/>
                  </a:lnTo>
                  <a:lnTo>
                    <a:pt x="0" y="4"/>
                  </a:lnTo>
                  <a:lnTo>
                    <a:pt x="0"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1" name="Google Shape;631;p28"/>
            <p:cNvSpPr/>
            <p:nvPr/>
          </p:nvSpPr>
          <p:spPr>
            <a:xfrm>
              <a:off x="6908869" y="2434785"/>
              <a:ext cx="61856" cy="54124"/>
            </a:xfrm>
            <a:custGeom>
              <a:avLst/>
              <a:gdLst/>
              <a:ahLst/>
              <a:cxnLst/>
              <a:rect l="l" t="t" r="r" b="b"/>
              <a:pathLst>
                <a:path w="34" h="30" extrusionOk="0">
                  <a:moveTo>
                    <a:pt x="24" y="0"/>
                  </a:moveTo>
                  <a:lnTo>
                    <a:pt x="24" y="0"/>
                  </a:lnTo>
                  <a:lnTo>
                    <a:pt x="18" y="2"/>
                  </a:lnTo>
                  <a:lnTo>
                    <a:pt x="12" y="6"/>
                  </a:lnTo>
                  <a:lnTo>
                    <a:pt x="0" y="14"/>
                  </a:lnTo>
                  <a:lnTo>
                    <a:pt x="2" y="20"/>
                  </a:lnTo>
                  <a:lnTo>
                    <a:pt x="4" y="26"/>
                  </a:lnTo>
                  <a:lnTo>
                    <a:pt x="8" y="30"/>
                  </a:lnTo>
                  <a:lnTo>
                    <a:pt x="18" y="30"/>
                  </a:lnTo>
                  <a:lnTo>
                    <a:pt x="22" y="28"/>
                  </a:lnTo>
                  <a:lnTo>
                    <a:pt x="26" y="22"/>
                  </a:lnTo>
                  <a:lnTo>
                    <a:pt x="30" y="8"/>
                  </a:lnTo>
                  <a:lnTo>
                    <a:pt x="34" y="6"/>
                  </a:lnTo>
                  <a:lnTo>
                    <a:pt x="34" y="4"/>
                  </a:lnTo>
                  <a:lnTo>
                    <a:pt x="32" y="0"/>
                  </a:lnTo>
                  <a:lnTo>
                    <a:pt x="2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2" name="Google Shape;632;p28"/>
            <p:cNvSpPr/>
            <p:nvPr/>
          </p:nvSpPr>
          <p:spPr>
            <a:xfrm>
              <a:off x="6984642" y="2170352"/>
              <a:ext cx="21649" cy="13918"/>
            </a:xfrm>
            <a:custGeom>
              <a:avLst/>
              <a:gdLst/>
              <a:ahLst/>
              <a:cxnLst/>
              <a:rect l="l" t="t" r="r" b="b"/>
              <a:pathLst>
                <a:path w="12" h="8" extrusionOk="0">
                  <a:moveTo>
                    <a:pt x="2" y="0"/>
                  </a:moveTo>
                  <a:lnTo>
                    <a:pt x="2" y="0"/>
                  </a:lnTo>
                  <a:lnTo>
                    <a:pt x="8" y="2"/>
                  </a:lnTo>
                  <a:lnTo>
                    <a:pt x="12" y="2"/>
                  </a:lnTo>
                  <a:lnTo>
                    <a:pt x="12" y="4"/>
                  </a:lnTo>
                  <a:lnTo>
                    <a:pt x="10" y="4"/>
                  </a:lnTo>
                  <a:lnTo>
                    <a:pt x="10" y="8"/>
                  </a:lnTo>
                  <a:lnTo>
                    <a:pt x="6" y="8"/>
                  </a:lnTo>
                  <a:lnTo>
                    <a:pt x="2" y="8"/>
                  </a:lnTo>
                  <a:lnTo>
                    <a:pt x="0" y="2"/>
                  </a:lnTo>
                  <a:lnTo>
                    <a:pt x="0"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3" name="Google Shape;633;p28"/>
            <p:cNvSpPr/>
            <p:nvPr/>
          </p:nvSpPr>
          <p:spPr>
            <a:xfrm>
              <a:off x="7085158" y="2159527"/>
              <a:ext cx="10825" cy="7732"/>
            </a:xfrm>
            <a:custGeom>
              <a:avLst/>
              <a:gdLst/>
              <a:ahLst/>
              <a:cxnLst/>
              <a:rect l="l" t="t" r="r" b="b"/>
              <a:pathLst>
                <a:path w="6" h="4" extrusionOk="0">
                  <a:moveTo>
                    <a:pt x="2" y="0"/>
                  </a:moveTo>
                  <a:lnTo>
                    <a:pt x="2" y="0"/>
                  </a:lnTo>
                  <a:lnTo>
                    <a:pt x="6" y="0"/>
                  </a:lnTo>
                  <a:lnTo>
                    <a:pt x="6" y="2"/>
                  </a:lnTo>
                  <a:lnTo>
                    <a:pt x="6" y="4"/>
                  </a:lnTo>
                  <a:lnTo>
                    <a:pt x="2" y="2"/>
                  </a:lnTo>
                  <a:lnTo>
                    <a:pt x="0"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4" name="Google Shape;634;p28"/>
            <p:cNvSpPr/>
            <p:nvPr/>
          </p:nvSpPr>
          <p:spPr>
            <a:xfrm>
              <a:off x="7164024" y="2099218"/>
              <a:ext cx="13918" cy="13918"/>
            </a:xfrm>
            <a:custGeom>
              <a:avLst/>
              <a:gdLst/>
              <a:ahLst/>
              <a:cxnLst/>
              <a:rect l="l" t="t" r="r" b="b"/>
              <a:pathLst>
                <a:path w="8" h="8" extrusionOk="0">
                  <a:moveTo>
                    <a:pt x="4" y="0"/>
                  </a:moveTo>
                  <a:lnTo>
                    <a:pt x="4" y="0"/>
                  </a:lnTo>
                  <a:lnTo>
                    <a:pt x="6" y="0"/>
                  </a:lnTo>
                  <a:lnTo>
                    <a:pt x="8" y="4"/>
                  </a:lnTo>
                  <a:lnTo>
                    <a:pt x="6" y="6"/>
                  </a:lnTo>
                  <a:lnTo>
                    <a:pt x="2" y="8"/>
                  </a:lnTo>
                  <a:lnTo>
                    <a:pt x="0" y="2"/>
                  </a:lnTo>
                  <a:lnTo>
                    <a:pt x="2" y="0"/>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5" name="Google Shape;635;p28"/>
            <p:cNvSpPr/>
            <p:nvPr/>
          </p:nvSpPr>
          <p:spPr>
            <a:xfrm>
              <a:off x="7170209" y="2085300"/>
              <a:ext cx="15464" cy="9278"/>
            </a:xfrm>
            <a:custGeom>
              <a:avLst/>
              <a:gdLst/>
              <a:ahLst/>
              <a:cxnLst/>
              <a:rect l="l" t="t" r="r" b="b"/>
              <a:pathLst>
                <a:path w="8" h="6" extrusionOk="0">
                  <a:moveTo>
                    <a:pt x="6" y="0"/>
                  </a:moveTo>
                  <a:lnTo>
                    <a:pt x="6" y="0"/>
                  </a:lnTo>
                  <a:lnTo>
                    <a:pt x="8" y="2"/>
                  </a:lnTo>
                  <a:lnTo>
                    <a:pt x="8" y="4"/>
                  </a:lnTo>
                  <a:lnTo>
                    <a:pt x="6" y="6"/>
                  </a:lnTo>
                  <a:lnTo>
                    <a:pt x="2" y="4"/>
                  </a:lnTo>
                  <a:lnTo>
                    <a:pt x="0" y="2"/>
                  </a:lnTo>
                  <a:lnTo>
                    <a:pt x="2" y="0"/>
                  </a:lnTo>
                  <a:lnTo>
                    <a:pt x="6"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6" name="Google Shape;636;p28"/>
            <p:cNvSpPr/>
            <p:nvPr/>
          </p:nvSpPr>
          <p:spPr>
            <a:xfrm>
              <a:off x="6723302" y="1927568"/>
              <a:ext cx="10825" cy="10825"/>
            </a:xfrm>
            <a:custGeom>
              <a:avLst/>
              <a:gdLst/>
              <a:ahLst/>
              <a:cxnLst/>
              <a:rect l="l" t="t" r="r" b="b"/>
              <a:pathLst>
                <a:path w="6" h="6" extrusionOk="0">
                  <a:moveTo>
                    <a:pt x="2" y="0"/>
                  </a:moveTo>
                  <a:lnTo>
                    <a:pt x="2" y="0"/>
                  </a:lnTo>
                  <a:lnTo>
                    <a:pt x="6" y="4"/>
                  </a:lnTo>
                  <a:lnTo>
                    <a:pt x="6" y="6"/>
                  </a:lnTo>
                  <a:lnTo>
                    <a:pt x="2" y="6"/>
                  </a:lnTo>
                  <a:lnTo>
                    <a:pt x="0" y="2"/>
                  </a:lnTo>
                  <a:lnTo>
                    <a:pt x="0"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7" name="Google Shape;637;p28"/>
            <p:cNvSpPr/>
            <p:nvPr/>
          </p:nvSpPr>
          <p:spPr>
            <a:xfrm>
              <a:off x="2804743" y="3463136"/>
              <a:ext cx="222681" cy="1190721"/>
            </a:xfrm>
            <a:custGeom>
              <a:avLst/>
              <a:gdLst/>
              <a:ahLst/>
              <a:cxnLst/>
              <a:rect l="l" t="t" r="r" b="b"/>
              <a:pathLst>
                <a:path w="124" h="666" extrusionOk="0">
                  <a:moveTo>
                    <a:pt x="64" y="6"/>
                  </a:moveTo>
                  <a:lnTo>
                    <a:pt x="64" y="6"/>
                  </a:lnTo>
                  <a:lnTo>
                    <a:pt x="60" y="12"/>
                  </a:lnTo>
                  <a:lnTo>
                    <a:pt x="58" y="14"/>
                  </a:lnTo>
                  <a:lnTo>
                    <a:pt x="62" y="20"/>
                  </a:lnTo>
                  <a:lnTo>
                    <a:pt x="66" y="26"/>
                  </a:lnTo>
                  <a:lnTo>
                    <a:pt x="68" y="42"/>
                  </a:lnTo>
                  <a:lnTo>
                    <a:pt x="68" y="58"/>
                  </a:lnTo>
                  <a:lnTo>
                    <a:pt x="66" y="96"/>
                  </a:lnTo>
                  <a:lnTo>
                    <a:pt x="62" y="96"/>
                  </a:lnTo>
                  <a:lnTo>
                    <a:pt x="62" y="98"/>
                  </a:lnTo>
                  <a:lnTo>
                    <a:pt x="64" y="100"/>
                  </a:lnTo>
                  <a:lnTo>
                    <a:pt x="66" y="104"/>
                  </a:lnTo>
                  <a:lnTo>
                    <a:pt x="62" y="112"/>
                  </a:lnTo>
                  <a:lnTo>
                    <a:pt x="62" y="120"/>
                  </a:lnTo>
                  <a:lnTo>
                    <a:pt x="62" y="126"/>
                  </a:lnTo>
                  <a:lnTo>
                    <a:pt x="64" y="136"/>
                  </a:lnTo>
                  <a:lnTo>
                    <a:pt x="60" y="142"/>
                  </a:lnTo>
                  <a:lnTo>
                    <a:pt x="58" y="168"/>
                  </a:lnTo>
                  <a:lnTo>
                    <a:pt x="54" y="182"/>
                  </a:lnTo>
                  <a:lnTo>
                    <a:pt x="52" y="188"/>
                  </a:lnTo>
                  <a:lnTo>
                    <a:pt x="50" y="192"/>
                  </a:lnTo>
                  <a:lnTo>
                    <a:pt x="54" y="204"/>
                  </a:lnTo>
                  <a:lnTo>
                    <a:pt x="56" y="208"/>
                  </a:lnTo>
                  <a:lnTo>
                    <a:pt x="52" y="216"/>
                  </a:lnTo>
                  <a:lnTo>
                    <a:pt x="50" y="222"/>
                  </a:lnTo>
                  <a:lnTo>
                    <a:pt x="50" y="226"/>
                  </a:lnTo>
                  <a:lnTo>
                    <a:pt x="54" y="238"/>
                  </a:lnTo>
                  <a:lnTo>
                    <a:pt x="54" y="246"/>
                  </a:lnTo>
                  <a:lnTo>
                    <a:pt x="54" y="256"/>
                  </a:lnTo>
                  <a:lnTo>
                    <a:pt x="50" y="258"/>
                  </a:lnTo>
                  <a:lnTo>
                    <a:pt x="46" y="260"/>
                  </a:lnTo>
                  <a:lnTo>
                    <a:pt x="46" y="268"/>
                  </a:lnTo>
                  <a:lnTo>
                    <a:pt x="46" y="276"/>
                  </a:lnTo>
                  <a:lnTo>
                    <a:pt x="42" y="278"/>
                  </a:lnTo>
                  <a:lnTo>
                    <a:pt x="36" y="304"/>
                  </a:lnTo>
                  <a:lnTo>
                    <a:pt x="38" y="304"/>
                  </a:lnTo>
                  <a:lnTo>
                    <a:pt x="38" y="306"/>
                  </a:lnTo>
                  <a:lnTo>
                    <a:pt x="36" y="306"/>
                  </a:lnTo>
                  <a:lnTo>
                    <a:pt x="32" y="326"/>
                  </a:lnTo>
                  <a:lnTo>
                    <a:pt x="28" y="334"/>
                  </a:lnTo>
                  <a:lnTo>
                    <a:pt x="26" y="336"/>
                  </a:lnTo>
                  <a:lnTo>
                    <a:pt x="24" y="338"/>
                  </a:lnTo>
                  <a:lnTo>
                    <a:pt x="28" y="340"/>
                  </a:lnTo>
                  <a:lnTo>
                    <a:pt x="30" y="346"/>
                  </a:lnTo>
                  <a:lnTo>
                    <a:pt x="30" y="352"/>
                  </a:lnTo>
                  <a:lnTo>
                    <a:pt x="32" y="362"/>
                  </a:lnTo>
                  <a:lnTo>
                    <a:pt x="32" y="378"/>
                  </a:lnTo>
                  <a:lnTo>
                    <a:pt x="28" y="378"/>
                  </a:lnTo>
                  <a:lnTo>
                    <a:pt x="26" y="392"/>
                  </a:lnTo>
                  <a:lnTo>
                    <a:pt x="24" y="402"/>
                  </a:lnTo>
                  <a:lnTo>
                    <a:pt x="26" y="406"/>
                  </a:lnTo>
                  <a:lnTo>
                    <a:pt x="28" y="408"/>
                  </a:lnTo>
                  <a:lnTo>
                    <a:pt x="32" y="410"/>
                  </a:lnTo>
                  <a:lnTo>
                    <a:pt x="38" y="408"/>
                  </a:lnTo>
                  <a:lnTo>
                    <a:pt x="36" y="434"/>
                  </a:lnTo>
                  <a:lnTo>
                    <a:pt x="32" y="436"/>
                  </a:lnTo>
                  <a:lnTo>
                    <a:pt x="34" y="440"/>
                  </a:lnTo>
                  <a:lnTo>
                    <a:pt x="34" y="442"/>
                  </a:lnTo>
                  <a:lnTo>
                    <a:pt x="36" y="446"/>
                  </a:lnTo>
                  <a:lnTo>
                    <a:pt x="36" y="448"/>
                  </a:lnTo>
                  <a:lnTo>
                    <a:pt x="34" y="450"/>
                  </a:lnTo>
                  <a:lnTo>
                    <a:pt x="32" y="454"/>
                  </a:lnTo>
                  <a:lnTo>
                    <a:pt x="32" y="458"/>
                  </a:lnTo>
                  <a:lnTo>
                    <a:pt x="28" y="456"/>
                  </a:lnTo>
                  <a:lnTo>
                    <a:pt x="28" y="466"/>
                  </a:lnTo>
                  <a:lnTo>
                    <a:pt x="28" y="474"/>
                  </a:lnTo>
                  <a:lnTo>
                    <a:pt x="28" y="484"/>
                  </a:lnTo>
                  <a:lnTo>
                    <a:pt x="26" y="496"/>
                  </a:lnTo>
                  <a:lnTo>
                    <a:pt x="24" y="492"/>
                  </a:lnTo>
                  <a:lnTo>
                    <a:pt x="20" y="492"/>
                  </a:lnTo>
                  <a:lnTo>
                    <a:pt x="20" y="494"/>
                  </a:lnTo>
                  <a:lnTo>
                    <a:pt x="16" y="496"/>
                  </a:lnTo>
                  <a:lnTo>
                    <a:pt x="16" y="494"/>
                  </a:lnTo>
                  <a:lnTo>
                    <a:pt x="18" y="492"/>
                  </a:lnTo>
                  <a:lnTo>
                    <a:pt x="10" y="488"/>
                  </a:lnTo>
                  <a:lnTo>
                    <a:pt x="8" y="490"/>
                  </a:lnTo>
                  <a:lnTo>
                    <a:pt x="8" y="488"/>
                  </a:lnTo>
                  <a:lnTo>
                    <a:pt x="6" y="490"/>
                  </a:lnTo>
                  <a:lnTo>
                    <a:pt x="6" y="494"/>
                  </a:lnTo>
                  <a:lnTo>
                    <a:pt x="2" y="504"/>
                  </a:lnTo>
                  <a:lnTo>
                    <a:pt x="8" y="500"/>
                  </a:lnTo>
                  <a:lnTo>
                    <a:pt x="8" y="506"/>
                  </a:lnTo>
                  <a:lnTo>
                    <a:pt x="14" y="506"/>
                  </a:lnTo>
                  <a:lnTo>
                    <a:pt x="16" y="504"/>
                  </a:lnTo>
                  <a:lnTo>
                    <a:pt x="18" y="504"/>
                  </a:lnTo>
                  <a:lnTo>
                    <a:pt x="22" y="506"/>
                  </a:lnTo>
                  <a:lnTo>
                    <a:pt x="20" y="512"/>
                  </a:lnTo>
                  <a:lnTo>
                    <a:pt x="20" y="514"/>
                  </a:lnTo>
                  <a:lnTo>
                    <a:pt x="22" y="518"/>
                  </a:lnTo>
                  <a:lnTo>
                    <a:pt x="22" y="520"/>
                  </a:lnTo>
                  <a:lnTo>
                    <a:pt x="18" y="520"/>
                  </a:lnTo>
                  <a:lnTo>
                    <a:pt x="18" y="536"/>
                  </a:lnTo>
                  <a:lnTo>
                    <a:pt x="18" y="550"/>
                  </a:lnTo>
                  <a:lnTo>
                    <a:pt x="22" y="546"/>
                  </a:lnTo>
                  <a:lnTo>
                    <a:pt x="22" y="548"/>
                  </a:lnTo>
                  <a:lnTo>
                    <a:pt x="20" y="550"/>
                  </a:lnTo>
                  <a:lnTo>
                    <a:pt x="18" y="554"/>
                  </a:lnTo>
                  <a:lnTo>
                    <a:pt x="16" y="558"/>
                  </a:lnTo>
                  <a:lnTo>
                    <a:pt x="16" y="562"/>
                  </a:lnTo>
                  <a:lnTo>
                    <a:pt x="14" y="564"/>
                  </a:lnTo>
                  <a:lnTo>
                    <a:pt x="14" y="562"/>
                  </a:lnTo>
                  <a:lnTo>
                    <a:pt x="14" y="560"/>
                  </a:lnTo>
                  <a:lnTo>
                    <a:pt x="14" y="542"/>
                  </a:lnTo>
                  <a:lnTo>
                    <a:pt x="12" y="526"/>
                  </a:lnTo>
                  <a:lnTo>
                    <a:pt x="4" y="526"/>
                  </a:lnTo>
                  <a:lnTo>
                    <a:pt x="4" y="528"/>
                  </a:lnTo>
                  <a:lnTo>
                    <a:pt x="6" y="528"/>
                  </a:lnTo>
                  <a:lnTo>
                    <a:pt x="6" y="530"/>
                  </a:lnTo>
                  <a:lnTo>
                    <a:pt x="0" y="534"/>
                  </a:lnTo>
                  <a:lnTo>
                    <a:pt x="0" y="538"/>
                  </a:lnTo>
                  <a:lnTo>
                    <a:pt x="2" y="542"/>
                  </a:lnTo>
                  <a:lnTo>
                    <a:pt x="4" y="546"/>
                  </a:lnTo>
                  <a:lnTo>
                    <a:pt x="4" y="552"/>
                  </a:lnTo>
                  <a:lnTo>
                    <a:pt x="0" y="552"/>
                  </a:lnTo>
                  <a:lnTo>
                    <a:pt x="2" y="556"/>
                  </a:lnTo>
                  <a:lnTo>
                    <a:pt x="2" y="560"/>
                  </a:lnTo>
                  <a:lnTo>
                    <a:pt x="14" y="562"/>
                  </a:lnTo>
                  <a:lnTo>
                    <a:pt x="14" y="568"/>
                  </a:lnTo>
                  <a:lnTo>
                    <a:pt x="16" y="568"/>
                  </a:lnTo>
                  <a:lnTo>
                    <a:pt x="20" y="568"/>
                  </a:lnTo>
                  <a:lnTo>
                    <a:pt x="20" y="570"/>
                  </a:lnTo>
                  <a:lnTo>
                    <a:pt x="20" y="574"/>
                  </a:lnTo>
                  <a:lnTo>
                    <a:pt x="14" y="570"/>
                  </a:lnTo>
                  <a:lnTo>
                    <a:pt x="14" y="572"/>
                  </a:lnTo>
                  <a:lnTo>
                    <a:pt x="14" y="576"/>
                  </a:lnTo>
                  <a:lnTo>
                    <a:pt x="14" y="578"/>
                  </a:lnTo>
                  <a:lnTo>
                    <a:pt x="14" y="576"/>
                  </a:lnTo>
                  <a:lnTo>
                    <a:pt x="8" y="574"/>
                  </a:lnTo>
                  <a:lnTo>
                    <a:pt x="8" y="580"/>
                  </a:lnTo>
                  <a:lnTo>
                    <a:pt x="6" y="580"/>
                  </a:lnTo>
                  <a:lnTo>
                    <a:pt x="6" y="592"/>
                  </a:lnTo>
                  <a:lnTo>
                    <a:pt x="12" y="592"/>
                  </a:lnTo>
                  <a:lnTo>
                    <a:pt x="14" y="588"/>
                  </a:lnTo>
                  <a:lnTo>
                    <a:pt x="16" y="584"/>
                  </a:lnTo>
                  <a:lnTo>
                    <a:pt x="18" y="588"/>
                  </a:lnTo>
                  <a:lnTo>
                    <a:pt x="18" y="582"/>
                  </a:lnTo>
                  <a:lnTo>
                    <a:pt x="16" y="580"/>
                  </a:lnTo>
                  <a:lnTo>
                    <a:pt x="20" y="578"/>
                  </a:lnTo>
                  <a:lnTo>
                    <a:pt x="20" y="574"/>
                  </a:lnTo>
                  <a:lnTo>
                    <a:pt x="22" y="576"/>
                  </a:lnTo>
                  <a:lnTo>
                    <a:pt x="26" y="576"/>
                  </a:lnTo>
                  <a:lnTo>
                    <a:pt x="20" y="580"/>
                  </a:lnTo>
                  <a:lnTo>
                    <a:pt x="20" y="584"/>
                  </a:lnTo>
                  <a:lnTo>
                    <a:pt x="20" y="586"/>
                  </a:lnTo>
                  <a:lnTo>
                    <a:pt x="22" y="586"/>
                  </a:lnTo>
                  <a:lnTo>
                    <a:pt x="24" y="586"/>
                  </a:lnTo>
                  <a:lnTo>
                    <a:pt x="22" y="590"/>
                  </a:lnTo>
                  <a:lnTo>
                    <a:pt x="22" y="592"/>
                  </a:lnTo>
                  <a:lnTo>
                    <a:pt x="22" y="594"/>
                  </a:lnTo>
                  <a:lnTo>
                    <a:pt x="18" y="594"/>
                  </a:lnTo>
                  <a:lnTo>
                    <a:pt x="16" y="594"/>
                  </a:lnTo>
                  <a:lnTo>
                    <a:pt x="16" y="592"/>
                  </a:lnTo>
                  <a:lnTo>
                    <a:pt x="16" y="596"/>
                  </a:lnTo>
                  <a:lnTo>
                    <a:pt x="12" y="596"/>
                  </a:lnTo>
                  <a:lnTo>
                    <a:pt x="14" y="594"/>
                  </a:lnTo>
                  <a:lnTo>
                    <a:pt x="8" y="596"/>
                  </a:lnTo>
                  <a:lnTo>
                    <a:pt x="4" y="594"/>
                  </a:lnTo>
                  <a:lnTo>
                    <a:pt x="10" y="610"/>
                  </a:lnTo>
                  <a:lnTo>
                    <a:pt x="12" y="616"/>
                  </a:lnTo>
                  <a:lnTo>
                    <a:pt x="20" y="620"/>
                  </a:lnTo>
                  <a:lnTo>
                    <a:pt x="24" y="620"/>
                  </a:lnTo>
                  <a:lnTo>
                    <a:pt x="26" y="620"/>
                  </a:lnTo>
                  <a:lnTo>
                    <a:pt x="16" y="614"/>
                  </a:lnTo>
                  <a:lnTo>
                    <a:pt x="14" y="612"/>
                  </a:lnTo>
                  <a:lnTo>
                    <a:pt x="16" y="612"/>
                  </a:lnTo>
                  <a:lnTo>
                    <a:pt x="22" y="612"/>
                  </a:lnTo>
                  <a:lnTo>
                    <a:pt x="22" y="606"/>
                  </a:lnTo>
                  <a:lnTo>
                    <a:pt x="22" y="600"/>
                  </a:lnTo>
                  <a:lnTo>
                    <a:pt x="20" y="600"/>
                  </a:lnTo>
                  <a:lnTo>
                    <a:pt x="18" y="596"/>
                  </a:lnTo>
                  <a:lnTo>
                    <a:pt x="22" y="596"/>
                  </a:lnTo>
                  <a:lnTo>
                    <a:pt x="26" y="594"/>
                  </a:lnTo>
                  <a:lnTo>
                    <a:pt x="26" y="596"/>
                  </a:lnTo>
                  <a:lnTo>
                    <a:pt x="28" y="598"/>
                  </a:lnTo>
                  <a:lnTo>
                    <a:pt x="32" y="592"/>
                  </a:lnTo>
                  <a:lnTo>
                    <a:pt x="36" y="594"/>
                  </a:lnTo>
                  <a:lnTo>
                    <a:pt x="38" y="594"/>
                  </a:lnTo>
                  <a:lnTo>
                    <a:pt x="38" y="596"/>
                  </a:lnTo>
                  <a:lnTo>
                    <a:pt x="36" y="596"/>
                  </a:lnTo>
                  <a:lnTo>
                    <a:pt x="36" y="598"/>
                  </a:lnTo>
                  <a:lnTo>
                    <a:pt x="34" y="598"/>
                  </a:lnTo>
                  <a:lnTo>
                    <a:pt x="34" y="596"/>
                  </a:lnTo>
                  <a:lnTo>
                    <a:pt x="32" y="596"/>
                  </a:lnTo>
                  <a:lnTo>
                    <a:pt x="32" y="604"/>
                  </a:lnTo>
                  <a:lnTo>
                    <a:pt x="28" y="600"/>
                  </a:lnTo>
                  <a:lnTo>
                    <a:pt x="26" y="602"/>
                  </a:lnTo>
                  <a:lnTo>
                    <a:pt x="24" y="604"/>
                  </a:lnTo>
                  <a:lnTo>
                    <a:pt x="26" y="604"/>
                  </a:lnTo>
                  <a:lnTo>
                    <a:pt x="26" y="618"/>
                  </a:lnTo>
                  <a:lnTo>
                    <a:pt x="32" y="618"/>
                  </a:lnTo>
                  <a:lnTo>
                    <a:pt x="32" y="620"/>
                  </a:lnTo>
                  <a:lnTo>
                    <a:pt x="26" y="620"/>
                  </a:lnTo>
                  <a:lnTo>
                    <a:pt x="26" y="626"/>
                  </a:lnTo>
                  <a:lnTo>
                    <a:pt x="26" y="630"/>
                  </a:lnTo>
                  <a:lnTo>
                    <a:pt x="30" y="632"/>
                  </a:lnTo>
                  <a:lnTo>
                    <a:pt x="32" y="632"/>
                  </a:lnTo>
                  <a:lnTo>
                    <a:pt x="32" y="636"/>
                  </a:lnTo>
                  <a:lnTo>
                    <a:pt x="34" y="636"/>
                  </a:lnTo>
                  <a:lnTo>
                    <a:pt x="38" y="640"/>
                  </a:lnTo>
                  <a:lnTo>
                    <a:pt x="40" y="638"/>
                  </a:lnTo>
                  <a:lnTo>
                    <a:pt x="40" y="636"/>
                  </a:lnTo>
                  <a:lnTo>
                    <a:pt x="40" y="634"/>
                  </a:lnTo>
                  <a:lnTo>
                    <a:pt x="38" y="634"/>
                  </a:lnTo>
                  <a:lnTo>
                    <a:pt x="40" y="628"/>
                  </a:lnTo>
                  <a:lnTo>
                    <a:pt x="34" y="626"/>
                  </a:lnTo>
                  <a:lnTo>
                    <a:pt x="36" y="626"/>
                  </a:lnTo>
                  <a:lnTo>
                    <a:pt x="38" y="624"/>
                  </a:lnTo>
                  <a:lnTo>
                    <a:pt x="40" y="622"/>
                  </a:lnTo>
                  <a:lnTo>
                    <a:pt x="42" y="622"/>
                  </a:lnTo>
                  <a:lnTo>
                    <a:pt x="44" y="626"/>
                  </a:lnTo>
                  <a:lnTo>
                    <a:pt x="44" y="630"/>
                  </a:lnTo>
                  <a:lnTo>
                    <a:pt x="48" y="630"/>
                  </a:lnTo>
                  <a:lnTo>
                    <a:pt x="54" y="632"/>
                  </a:lnTo>
                  <a:lnTo>
                    <a:pt x="54" y="638"/>
                  </a:lnTo>
                  <a:lnTo>
                    <a:pt x="42" y="634"/>
                  </a:lnTo>
                  <a:lnTo>
                    <a:pt x="46" y="640"/>
                  </a:lnTo>
                  <a:lnTo>
                    <a:pt x="54" y="640"/>
                  </a:lnTo>
                  <a:lnTo>
                    <a:pt x="60" y="640"/>
                  </a:lnTo>
                  <a:lnTo>
                    <a:pt x="54" y="642"/>
                  </a:lnTo>
                  <a:lnTo>
                    <a:pt x="42" y="644"/>
                  </a:lnTo>
                  <a:lnTo>
                    <a:pt x="42" y="650"/>
                  </a:lnTo>
                  <a:lnTo>
                    <a:pt x="44" y="650"/>
                  </a:lnTo>
                  <a:lnTo>
                    <a:pt x="44" y="646"/>
                  </a:lnTo>
                  <a:lnTo>
                    <a:pt x="50" y="648"/>
                  </a:lnTo>
                  <a:lnTo>
                    <a:pt x="56" y="648"/>
                  </a:lnTo>
                  <a:lnTo>
                    <a:pt x="56" y="652"/>
                  </a:lnTo>
                  <a:lnTo>
                    <a:pt x="60" y="652"/>
                  </a:lnTo>
                  <a:lnTo>
                    <a:pt x="66" y="652"/>
                  </a:lnTo>
                  <a:lnTo>
                    <a:pt x="66" y="654"/>
                  </a:lnTo>
                  <a:lnTo>
                    <a:pt x="66" y="656"/>
                  </a:lnTo>
                  <a:lnTo>
                    <a:pt x="68" y="656"/>
                  </a:lnTo>
                  <a:lnTo>
                    <a:pt x="72" y="654"/>
                  </a:lnTo>
                  <a:lnTo>
                    <a:pt x="72" y="656"/>
                  </a:lnTo>
                  <a:lnTo>
                    <a:pt x="70" y="658"/>
                  </a:lnTo>
                  <a:lnTo>
                    <a:pt x="66" y="658"/>
                  </a:lnTo>
                  <a:lnTo>
                    <a:pt x="70" y="664"/>
                  </a:lnTo>
                  <a:lnTo>
                    <a:pt x="72" y="664"/>
                  </a:lnTo>
                  <a:lnTo>
                    <a:pt x="74" y="666"/>
                  </a:lnTo>
                  <a:lnTo>
                    <a:pt x="78" y="666"/>
                  </a:lnTo>
                  <a:lnTo>
                    <a:pt x="78" y="664"/>
                  </a:lnTo>
                  <a:lnTo>
                    <a:pt x="78" y="662"/>
                  </a:lnTo>
                  <a:lnTo>
                    <a:pt x="78" y="660"/>
                  </a:lnTo>
                  <a:lnTo>
                    <a:pt x="86" y="660"/>
                  </a:lnTo>
                  <a:lnTo>
                    <a:pt x="88" y="660"/>
                  </a:lnTo>
                  <a:lnTo>
                    <a:pt x="86" y="658"/>
                  </a:lnTo>
                  <a:lnTo>
                    <a:pt x="86" y="654"/>
                  </a:lnTo>
                  <a:lnTo>
                    <a:pt x="82" y="654"/>
                  </a:lnTo>
                  <a:lnTo>
                    <a:pt x="80" y="652"/>
                  </a:lnTo>
                  <a:lnTo>
                    <a:pt x="84" y="652"/>
                  </a:lnTo>
                  <a:lnTo>
                    <a:pt x="88" y="652"/>
                  </a:lnTo>
                  <a:lnTo>
                    <a:pt x="94" y="662"/>
                  </a:lnTo>
                  <a:lnTo>
                    <a:pt x="98" y="662"/>
                  </a:lnTo>
                  <a:lnTo>
                    <a:pt x="100" y="660"/>
                  </a:lnTo>
                  <a:lnTo>
                    <a:pt x="102" y="658"/>
                  </a:lnTo>
                  <a:lnTo>
                    <a:pt x="102" y="654"/>
                  </a:lnTo>
                  <a:lnTo>
                    <a:pt x="104" y="652"/>
                  </a:lnTo>
                  <a:lnTo>
                    <a:pt x="110" y="652"/>
                  </a:lnTo>
                  <a:lnTo>
                    <a:pt x="116" y="652"/>
                  </a:lnTo>
                  <a:lnTo>
                    <a:pt x="124" y="652"/>
                  </a:lnTo>
                  <a:lnTo>
                    <a:pt x="112" y="650"/>
                  </a:lnTo>
                  <a:lnTo>
                    <a:pt x="94" y="650"/>
                  </a:lnTo>
                  <a:lnTo>
                    <a:pt x="88" y="648"/>
                  </a:lnTo>
                  <a:lnTo>
                    <a:pt x="84" y="650"/>
                  </a:lnTo>
                  <a:lnTo>
                    <a:pt x="84" y="612"/>
                  </a:lnTo>
                  <a:lnTo>
                    <a:pt x="74" y="608"/>
                  </a:lnTo>
                  <a:lnTo>
                    <a:pt x="76" y="604"/>
                  </a:lnTo>
                  <a:lnTo>
                    <a:pt x="76" y="600"/>
                  </a:lnTo>
                  <a:lnTo>
                    <a:pt x="80" y="600"/>
                  </a:lnTo>
                  <a:lnTo>
                    <a:pt x="82" y="602"/>
                  </a:lnTo>
                  <a:lnTo>
                    <a:pt x="80" y="602"/>
                  </a:lnTo>
                  <a:lnTo>
                    <a:pt x="86" y="602"/>
                  </a:lnTo>
                  <a:lnTo>
                    <a:pt x="86" y="600"/>
                  </a:lnTo>
                  <a:lnTo>
                    <a:pt x="64" y="598"/>
                  </a:lnTo>
                  <a:lnTo>
                    <a:pt x="48" y="598"/>
                  </a:lnTo>
                  <a:lnTo>
                    <a:pt x="44" y="594"/>
                  </a:lnTo>
                  <a:lnTo>
                    <a:pt x="38" y="586"/>
                  </a:lnTo>
                  <a:lnTo>
                    <a:pt x="34" y="580"/>
                  </a:lnTo>
                  <a:lnTo>
                    <a:pt x="34" y="578"/>
                  </a:lnTo>
                  <a:lnTo>
                    <a:pt x="36" y="576"/>
                  </a:lnTo>
                  <a:lnTo>
                    <a:pt x="38" y="572"/>
                  </a:lnTo>
                  <a:lnTo>
                    <a:pt x="36" y="568"/>
                  </a:lnTo>
                  <a:lnTo>
                    <a:pt x="34" y="566"/>
                  </a:lnTo>
                  <a:lnTo>
                    <a:pt x="32" y="568"/>
                  </a:lnTo>
                  <a:lnTo>
                    <a:pt x="30" y="570"/>
                  </a:lnTo>
                  <a:lnTo>
                    <a:pt x="28" y="568"/>
                  </a:lnTo>
                  <a:lnTo>
                    <a:pt x="26" y="566"/>
                  </a:lnTo>
                  <a:lnTo>
                    <a:pt x="26" y="560"/>
                  </a:lnTo>
                  <a:lnTo>
                    <a:pt x="28" y="556"/>
                  </a:lnTo>
                  <a:lnTo>
                    <a:pt x="30" y="552"/>
                  </a:lnTo>
                  <a:lnTo>
                    <a:pt x="30" y="546"/>
                  </a:lnTo>
                  <a:lnTo>
                    <a:pt x="28" y="540"/>
                  </a:lnTo>
                  <a:lnTo>
                    <a:pt x="28" y="536"/>
                  </a:lnTo>
                  <a:lnTo>
                    <a:pt x="30" y="534"/>
                  </a:lnTo>
                  <a:lnTo>
                    <a:pt x="38" y="532"/>
                  </a:lnTo>
                  <a:lnTo>
                    <a:pt x="40" y="528"/>
                  </a:lnTo>
                  <a:lnTo>
                    <a:pt x="40" y="522"/>
                  </a:lnTo>
                  <a:lnTo>
                    <a:pt x="38" y="518"/>
                  </a:lnTo>
                  <a:lnTo>
                    <a:pt x="40" y="514"/>
                  </a:lnTo>
                  <a:lnTo>
                    <a:pt x="44" y="508"/>
                  </a:lnTo>
                  <a:lnTo>
                    <a:pt x="44" y="504"/>
                  </a:lnTo>
                  <a:lnTo>
                    <a:pt x="44" y="498"/>
                  </a:lnTo>
                  <a:lnTo>
                    <a:pt x="46" y="492"/>
                  </a:lnTo>
                  <a:lnTo>
                    <a:pt x="46" y="488"/>
                  </a:lnTo>
                  <a:lnTo>
                    <a:pt x="46" y="482"/>
                  </a:lnTo>
                  <a:lnTo>
                    <a:pt x="44" y="478"/>
                  </a:lnTo>
                  <a:lnTo>
                    <a:pt x="44" y="476"/>
                  </a:lnTo>
                  <a:lnTo>
                    <a:pt x="46" y="472"/>
                  </a:lnTo>
                  <a:lnTo>
                    <a:pt x="46" y="470"/>
                  </a:lnTo>
                  <a:lnTo>
                    <a:pt x="48" y="470"/>
                  </a:lnTo>
                  <a:lnTo>
                    <a:pt x="50" y="470"/>
                  </a:lnTo>
                  <a:lnTo>
                    <a:pt x="48" y="468"/>
                  </a:lnTo>
                  <a:lnTo>
                    <a:pt x="48" y="464"/>
                  </a:lnTo>
                  <a:lnTo>
                    <a:pt x="48" y="460"/>
                  </a:lnTo>
                  <a:lnTo>
                    <a:pt x="50" y="456"/>
                  </a:lnTo>
                  <a:lnTo>
                    <a:pt x="50" y="452"/>
                  </a:lnTo>
                  <a:lnTo>
                    <a:pt x="48" y="448"/>
                  </a:lnTo>
                  <a:lnTo>
                    <a:pt x="48" y="444"/>
                  </a:lnTo>
                  <a:lnTo>
                    <a:pt x="48" y="440"/>
                  </a:lnTo>
                  <a:lnTo>
                    <a:pt x="48" y="438"/>
                  </a:lnTo>
                  <a:lnTo>
                    <a:pt x="46" y="434"/>
                  </a:lnTo>
                  <a:lnTo>
                    <a:pt x="44" y="430"/>
                  </a:lnTo>
                  <a:lnTo>
                    <a:pt x="44" y="426"/>
                  </a:lnTo>
                  <a:lnTo>
                    <a:pt x="44" y="424"/>
                  </a:lnTo>
                  <a:lnTo>
                    <a:pt x="48" y="416"/>
                  </a:lnTo>
                  <a:lnTo>
                    <a:pt x="48" y="406"/>
                  </a:lnTo>
                  <a:lnTo>
                    <a:pt x="48" y="402"/>
                  </a:lnTo>
                  <a:lnTo>
                    <a:pt x="44" y="400"/>
                  </a:lnTo>
                  <a:lnTo>
                    <a:pt x="42" y="398"/>
                  </a:lnTo>
                  <a:lnTo>
                    <a:pt x="42" y="396"/>
                  </a:lnTo>
                  <a:lnTo>
                    <a:pt x="44" y="390"/>
                  </a:lnTo>
                  <a:lnTo>
                    <a:pt x="42" y="382"/>
                  </a:lnTo>
                  <a:lnTo>
                    <a:pt x="40" y="380"/>
                  </a:lnTo>
                  <a:lnTo>
                    <a:pt x="42" y="378"/>
                  </a:lnTo>
                  <a:lnTo>
                    <a:pt x="46" y="374"/>
                  </a:lnTo>
                  <a:lnTo>
                    <a:pt x="46" y="368"/>
                  </a:lnTo>
                  <a:lnTo>
                    <a:pt x="48" y="360"/>
                  </a:lnTo>
                  <a:lnTo>
                    <a:pt x="50" y="350"/>
                  </a:lnTo>
                  <a:lnTo>
                    <a:pt x="52" y="348"/>
                  </a:lnTo>
                  <a:lnTo>
                    <a:pt x="54" y="348"/>
                  </a:lnTo>
                  <a:lnTo>
                    <a:pt x="54" y="346"/>
                  </a:lnTo>
                  <a:lnTo>
                    <a:pt x="52" y="340"/>
                  </a:lnTo>
                  <a:lnTo>
                    <a:pt x="52" y="336"/>
                  </a:lnTo>
                  <a:lnTo>
                    <a:pt x="52" y="330"/>
                  </a:lnTo>
                  <a:lnTo>
                    <a:pt x="52" y="324"/>
                  </a:lnTo>
                  <a:lnTo>
                    <a:pt x="52" y="320"/>
                  </a:lnTo>
                  <a:lnTo>
                    <a:pt x="54" y="318"/>
                  </a:lnTo>
                  <a:lnTo>
                    <a:pt x="58" y="314"/>
                  </a:lnTo>
                  <a:lnTo>
                    <a:pt x="60" y="314"/>
                  </a:lnTo>
                  <a:lnTo>
                    <a:pt x="62" y="314"/>
                  </a:lnTo>
                  <a:lnTo>
                    <a:pt x="62" y="312"/>
                  </a:lnTo>
                  <a:lnTo>
                    <a:pt x="64" y="308"/>
                  </a:lnTo>
                  <a:lnTo>
                    <a:pt x="62" y="304"/>
                  </a:lnTo>
                  <a:lnTo>
                    <a:pt x="62" y="298"/>
                  </a:lnTo>
                  <a:lnTo>
                    <a:pt x="62" y="294"/>
                  </a:lnTo>
                  <a:lnTo>
                    <a:pt x="66" y="284"/>
                  </a:lnTo>
                  <a:lnTo>
                    <a:pt x="68" y="274"/>
                  </a:lnTo>
                  <a:lnTo>
                    <a:pt x="68" y="268"/>
                  </a:lnTo>
                  <a:lnTo>
                    <a:pt x="68" y="262"/>
                  </a:lnTo>
                  <a:lnTo>
                    <a:pt x="66" y="258"/>
                  </a:lnTo>
                  <a:lnTo>
                    <a:pt x="70" y="252"/>
                  </a:lnTo>
                  <a:lnTo>
                    <a:pt x="70" y="248"/>
                  </a:lnTo>
                  <a:lnTo>
                    <a:pt x="70" y="242"/>
                  </a:lnTo>
                  <a:lnTo>
                    <a:pt x="70" y="234"/>
                  </a:lnTo>
                  <a:lnTo>
                    <a:pt x="70" y="228"/>
                  </a:lnTo>
                  <a:lnTo>
                    <a:pt x="72" y="220"/>
                  </a:lnTo>
                  <a:lnTo>
                    <a:pt x="74" y="216"/>
                  </a:lnTo>
                  <a:lnTo>
                    <a:pt x="74" y="210"/>
                  </a:lnTo>
                  <a:lnTo>
                    <a:pt x="74" y="204"/>
                  </a:lnTo>
                  <a:lnTo>
                    <a:pt x="76" y="186"/>
                  </a:lnTo>
                  <a:lnTo>
                    <a:pt x="76" y="182"/>
                  </a:lnTo>
                  <a:lnTo>
                    <a:pt x="78" y="180"/>
                  </a:lnTo>
                  <a:lnTo>
                    <a:pt x="80" y="178"/>
                  </a:lnTo>
                  <a:lnTo>
                    <a:pt x="82" y="174"/>
                  </a:lnTo>
                  <a:lnTo>
                    <a:pt x="88" y="164"/>
                  </a:lnTo>
                  <a:lnTo>
                    <a:pt x="90" y="158"/>
                  </a:lnTo>
                  <a:lnTo>
                    <a:pt x="90" y="152"/>
                  </a:lnTo>
                  <a:lnTo>
                    <a:pt x="88" y="148"/>
                  </a:lnTo>
                  <a:lnTo>
                    <a:pt x="88" y="146"/>
                  </a:lnTo>
                  <a:lnTo>
                    <a:pt x="90" y="144"/>
                  </a:lnTo>
                  <a:lnTo>
                    <a:pt x="92" y="142"/>
                  </a:lnTo>
                  <a:lnTo>
                    <a:pt x="92" y="140"/>
                  </a:lnTo>
                  <a:lnTo>
                    <a:pt x="90" y="134"/>
                  </a:lnTo>
                  <a:lnTo>
                    <a:pt x="90" y="118"/>
                  </a:lnTo>
                  <a:lnTo>
                    <a:pt x="90" y="116"/>
                  </a:lnTo>
                  <a:lnTo>
                    <a:pt x="92" y="116"/>
                  </a:lnTo>
                  <a:lnTo>
                    <a:pt x="96" y="114"/>
                  </a:lnTo>
                  <a:lnTo>
                    <a:pt x="98" y="112"/>
                  </a:lnTo>
                  <a:lnTo>
                    <a:pt x="100" y="108"/>
                  </a:lnTo>
                  <a:lnTo>
                    <a:pt x="102" y="108"/>
                  </a:lnTo>
                  <a:lnTo>
                    <a:pt x="104" y="106"/>
                  </a:lnTo>
                  <a:lnTo>
                    <a:pt x="106" y="104"/>
                  </a:lnTo>
                  <a:lnTo>
                    <a:pt x="108" y="96"/>
                  </a:lnTo>
                  <a:lnTo>
                    <a:pt x="106" y="94"/>
                  </a:lnTo>
                  <a:lnTo>
                    <a:pt x="104" y="90"/>
                  </a:lnTo>
                  <a:lnTo>
                    <a:pt x="102" y="88"/>
                  </a:lnTo>
                  <a:lnTo>
                    <a:pt x="100" y="84"/>
                  </a:lnTo>
                  <a:lnTo>
                    <a:pt x="102" y="80"/>
                  </a:lnTo>
                  <a:lnTo>
                    <a:pt x="94" y="76"/>
                  </a:lnTo>
                  <a:lnTo>
                    <a:pt x="92" y="66"/>
                  </a:lnTo>
                  <a:lnTo>
                    <a:pt x="92" y="60"/>
                  </a:lnTo>
                  <a:lnTo>
                    <a:pt x="92" y="54"/>
                  </a:lnTo>
                  <a:lnTo>
                    <a:pt x="90" y="48"/>
                  </a:lnTo>
                  <a:lnTo>
                    <a:pt x="88" y="40"/>
                  </a:lnTo>
                  <a:lnTo>
                    <a:pt x="86" y="30"/>
                  </a:lnTo>
                  <a:lnTo>
                    <a:pt x="82" y="26"/>
                  </a:lnTo>
                  <a:lnTo>
                    <a:pt x="78" y="22"/>
                  </a:lnTo>
                  <a:lnTo>
                    <a:pt x="76" y="18"/>
                  </a:lnTo>
                  <a:lnTo>
                    <a:pt x="74" y="14"/>
                  </a:lnTo>
                  <a:lnTo>
                    <a:pt x="72" y="8"/>
                  </a:lnTo>
                  <a:lnTo>
                    <a:pt x="70" y="0"/>
                  </a:lnTo>
                  <a:lnTo>
                    <a:pt x="68" y="2"/>
                  </a:lnTo>
                  <a:lnTo>
                    <a:pt x="64" y="6"/>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8" name="Google Shape;638;p28"/>
            <p:cNvSpPr/>
            <p:nvPr/>
          </p:nvSpPr>
          <p:spPr>
            <a:xfrm>
              <a:off x="2954743" y="4650765"/>
              <a:ext cx="10825" cy="10825"/>
            </a:xfrm>
            <a:custGeom>
              <a:avLst/>
              <a:gdLst/>
              <a:ahLst/>
              <a:cxnLst/>
              <a:rect l="l" t="t" r="r" b="b"/>
              <a:pathLst>
                <a:path w="6" h="6" extrusionOk="0">
                  <a:moveTo>
                    <a:pt x="0" y="0"/>
                  </a:moveTo>
                  <a:lnTo>
                    <a:pt x="0" y="0"/>
                  </a:lnTo>
                  <a:lnTo>
                    <a:pt x="2" y="6"/>
                  </a:lnTo>
                  <a:lnTo>
                    <a:pt x="6" y="6"/>
                  </a:lnTo>
                  <a:lnTo>
                    <a:pt x="6" y="4"/>
                  </a:lnTo>
                  <a:lnTo>
                    <a:pt x="4" y="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9" name="Google Shape;639;p28"/>
            <p:cNvSpPr/>
            <p:nvPr/>
          </p:nvSpPr>
          <p:spPr>
            <a:xfrm>
              <a:off x="2897527" y="4632209"/>
              <a:ext cx="15464" cy="7732"/>
            </a:xfrm>
            <a:custGeom>
              <a:avLst/>
              <a:gdLst/>
              <a:ahLst/>
              <a:cxnLst/>
              <a:rect l="l" t="t" r="r" b="b"/>
              <a:pathLst>
                <a:path w="8" h="4" extrusionOk="0">
                  <a:moveTo>
                    <a:pt x="2" y="0"/>
                  </a:moveTo>
                  <a:lnTo>
                    <a:pt x="2" y="0"/>
                  </a:lnTo>
                  <a:lnTo>
                    <a:pt x="0" y="2"/>
                  </a:lnTo>
                  <a:lnTo>
                    <a:pt x="2" y="2"/>
                  </a:lnTo>
                  <a:lnTo>
                    <a:pt x="8" y="4"/>
                  </a:lnTo>
                  <a:lnTo>
                    <a:pt x="8" y="2"/>
                  </a:lnTo>
                  <a:lnTo>
                    <a:pt x="6"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0" name="Google Shape;640;p28"/>
            <p:cNvSpPr/>
            <p:nvPr/>
          </p:nvSpPr>
          <p:spPr>
            <a:xfrm>
              <a:off x="2804743" y="4489940"/>
              <a:ext cx="7732" cy="7732"/>
            </a:xfrm>
            <a:custGeom>
              <a:avLst/>
              <a:gdLst/>
              <a:ahLst/>
              <a:cxnLst/>
              <a:rect l="l" t="t" r="r" b="b"/>
              <a:pathLst>
                <a:path w="4" h="4" extrusionOk="0">
                  <a:moveTo>
                    <a:pt x="0" y="0"/>
                  </a:moveTo>
                  <a:lnTo>
                    <a:pt x="2" y="4"/>
                  </a:lnTo>
                  <a:lnTo>
                    <a:pt x="4" y="4"/>
                  </a:lnTo>
                  <a:lnTo>
                    <a:pt x="4" y="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1" name="Google Shape;641;p28"/>
            <p:cNvSpPr/>
            <p:nvPr/>
          </p:nvSpPr>
          <p:spPr>
            <a:xfrm>
              <a:off x="2812475" y="4471384"/>
              <a:ext cx="10825" cy="15464"/>
            </a:xfrm>
            <a:custGeom>
              <a:avLst/>
              <a:gdLst/>
              <a:ahLst/>
              <a:cxnLst/>
              <a:rect l="l" t="t" r="r" b="b"/>
              <a:pathLst>
                <a:path w="6" h="8" extrusionOk="0">
                  <a:moveTo>
                    <a:pt x="0" y="0"/>
                  </a:moveTo>
                  <a:lnTo>
                    <a:pt x="0" y="8"/>
                  </a:lnTo>
                  <a:lnTo>
                    <a:pt x="4" y="6"/>
                  </a:lnTo>
                  <a:lnTo>
                    <a:pt x="6" y="4"/>
                  </a:lnTo>
                  <a:lnTo>
                    <a:pt x="4" y="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2" name="Google Shape;642;p28"/>
            <p:cNvSpPr/>
            <p:nvPr/>
          </p:nvSpPr>
          <p:spPr>
            <a:xfrm>
              <a:off x="2886702" y="4557982"/>
              <a:ext cx="10825" cy="17010"/>
            </a:xfrm>
            <a:custGeom>
              <a:avLst/>
              <a:gdLst/>
              <a:ahLst/>
              <a:cxnLst/>
              <a:rect l="l" t="t" r="r" b="b"/>
              <a:pathLst>
                <a:path w="6" h="10" extrusionOk="0">
                  <a:moveTo>
                    <a:pt x="4" y="0"/>
                  </a:moveTo>
                  <a:lnTo>
                    <a:pt x="4" y="0"/>
                  </a:lnTo>
                  <a:lnTo>
                    <a:pt x="6" y="0"/>
                  </a:lnTo>
                  <a:lnTo>
                    <a:pt x="6" y="2"/>
                  </a:lnTo>
                  <a:lnTo>
                    <a:pt x="6" y="4"/>
                  </a:lnTo>
                  <a:lnTo>
                    <a:pt x="2" y="10"/>
                  </a:lnTo>
                  <a:lnTo>
                    <a:pt x="0" y="10"/>
                  </a:lnTo>
                  <a:lnTo>
                    <a:pt x="2" y="6"/>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3" name="Google Shape;643;p28"/>
            <p:cNvSpPr/>
            <p:nvPr/>
          </p:nvSpPr>
          <p:spPr>
            <a:xfrm>
              <a:off x="2869691" y="4557982"/>
              <a:ext cx="6186" cy="10825"/>
            </a:xfrm>
            <a:custGeom>
              <a:avLst/>
              <a:gdLst/>
              <a:ahLst/>
              <a:cxnLst/>
              <a:rect l="l" t="t" r="r" b="b"/>
              <a:pathLst>
                <a:path w="4" h="6" extrusionOk="0">
                  <a:moveTo>
                    <a:pt x="2" y="0"/>
                  </a:moveTo>
                  <a:lnTo>
                    <a:pt x="4" y="6"/>
                  </a:lnTo>
                  <a:lnTo>
                    <a:pt x="0" y="4"/>
                  </a:lnTo>
                  <a:lnTo>
                    <a:pt x="0" y="2"/>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4" name="Google Shape;644;p28"/>
            <p:cNvSpPr/>
            <p:nvPr/>
          </p:nvSpPr>
          <p:spPr>
            <a:xfrm>
              <a:off x="2902166" y="4550250"/>
              <a:ext cx="35567" cy="64948"/>
            </a:xfrm>
            <a:custGeom>
              <a:avLst/>
              <a:gdLst/>
              <a:ahLst/>
              <a:cxnLst/>
              <a:rect l="l" t="t" r="r" b="b"/>
              <a:pathLst>
                <a:path w="20" h="36" extrusionOk="0">
                  <a:moveTo>
                    <a:pt x="8" y="0"/>
                  </a:moveTo>
                  <a:lnTo>
                    <a:pt x="8" y="0"/>
                  </a:lnTo>
                  <a:lnTo>
                    <a:pt x="20" y="0"/>
                  </a:lnTo>
                  <a:lnTo>
                    <a:pt x="18" y="4"/>
                  </a:lnTo>
                  <a:lnTo>
                    <a:pt x="14" y="4"/>
                  </a:lnTo>
                  <a:lnTo>
                    <a:pt x="12" y="2"/>
                  </a:lnTo>
                  <a:lnTo>
                    <a:pt x="10" y="4"/>
                  </a:lnTo>
                  <a:lnTo>
                    <a:pt x="6" y="4"/>
                  </a:lnTo>
                  <a:lnTo>
                    <a:pt x="8" y="18"/>
                  </a:lnTo>
                  <a:lnTo>
                    <a:pt x="12" y="16"/>
                  </a:lnTo>
                  <a:lnTo>
                    <a:pt x="16" y="16"/>
                  </a:lnTo>
                  <a:lnTo>
                    <a:pt x="16" y="20"/>
                  </a:lnTo>
                  <a:lnTo>
                    <a:pt x="8" y="22"/>
                  </a:lnTo>
                  <a:lnTo>
                    <a:pt x="10" y="26"/>
                  </a:lnTo>
                  <a:lnTo>
                    <a:pt x="10" y="30"/>
                  </a:lnTo>
                  <a:lnTo>
                    <a:pt x="16" y="30"/>
                  </a:lnTo>
                  <a:lnTo>
                    <a:pt x="8" y="34"/>
                  </a:lnTo>
                  <a:lnTo>
                    <a:pt x="12" y="34"/>
                  </a:lnTo>
                  <a:lnTo>
                    <a:pt x="16" y="34"/>
                  </a:lnTo>
                  <a:lnTo>
                    <a:pt x="10" y="36"/>
                  </a:lnTo>
                  <a:lnTo>
                    <a:pt x="6" y="36"/>
                  </a:lnTo>
                  <a:lnTo>
                    <a:pt x="4" y="36"/>
                  </a:lnTo>
                  <a:lnTo>
                    <a:pt x="6" y="34"/>
                  </a:lnTo>
                  <a:lnTo>
                    <a:pt x="6" y="24"/>
                  </a:lnTo>
                  <a:lnTo>
                    <a:pt x="0" y="24"/>
                  </a:lnTo>
                  <a:lnTo>
                    <a:pt x="2" y="12"/>
                  </a:lnTo>
                  <a:lnTo>
                    <a:pt x="4" y="2"/>
                  </a:lnTo>
                  <a:lnTo>
                    <a:pt x="8"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5" name="Google Shape;645;p28"/>
            <p:cNvSpPr/>
            <p:nvPr/>
          </p:nvSpPr>
          <p:spPr>
            <a:xfrm>
              <a:off x="2829485" y="4299734"/>
              <a:ext cx="21649" cy="35567"/>
            </a:xfrm>
            <a:custGeom>
              <a:avLst/>
              <a:gdLst/>
              <a:ahLst/>
              <a:cxnLst/>
              <a:rect l="l" t="t" r="r" b="b"/>
              <a:pathLst>
                <a:path w="12" h="20" extrusionOk="0">
                  <a:moveTo>
                    <a:pt x="8" y="0"/>
                  </a:moveTo>
                  <a:lnTo>
                    <a:pt x="8" y="0"/>
                  </a:lnTo>
                  <a:lnTo>
                    <a:pt x="4" y="2"/>
                  </a:lnTo>
                  <a:lnTo>
                    <a:pt x="0" y="6"/>
                  </a:lnTo>
                  <a:lnTo>
                    <a:pt x="0" y="10"/>
                  </a:lnTo>
                  <a:lnTo>
                    <a:pt x="6" y="12"/>
                  </a:lnTo>
                  <a:lnTo>
                    <a:pt x="2" y="16"/>
                  </a:lnTo>
                  <a:lnTo>
                    <a:pt x="0" y="20"/>
                  </a:lnTo>
                  <a:lnTo>
                    <a:pt x="2" y="20"/>
                  </a:lnTo>
                  <a:lnTo>
                    <a:pt x="8" y="14"/>
                  </a:lnTo>
                  <a:lnTo>
                    <a:pt x="10" y="10"/>
                  </a:lnTo>
                  <a:lnTo>
                    <a:pt x="6" y="12"/>
                  </a:lnTo>
                  <a:lnTo>
                    <a:pt x="6" y="8"/>
                  </a:lnTo>
                  <a:lnTo>
                    <a:pt x="10" y="8"/>
                  </a:lnTo>
                  <a:lnTo>
                    <a:pt x="12" y="4"/>
                  </a:lnTo>
                  <a:lnTo>
                    <a:pt x="10" y="2"/>
                  </a:lnTo>
                  <a:lnTo>
                    <a:pt x="8"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6" name="Google Shape;646;p28"/>
            <p:cNvSpPr/>
            <p:nvPr/>
          </p:nvSpPr>
          <p:spPr>
            <a:xfrm>
              <a:off x="2837217" y="4274992"/>
              <a:ext cx="3093" cy="7732"/>
            </a:xfrm>
            <a:custGeom>
              <a:avLst/>
              <a:gdLst/>
              <a:ahLst/>
              <a:cxnLst/>
              <a:rect l="l" t="t" r="r" b="b"/>
              <a:pathLst>
                <a:path w="2" h="4" extrusionOk="0">
                  <a:moveTo>
                    <a:pt x="0" y="0"/>
                  </a:moveTo>
                  <a:lnTo>
                    <a:pt x="2" y="4"/>
                  </a:lnTo>
                  <a:lnTo>
                    <a:pt x="2" y="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7" name="Google Shape;647;p28"/>
            <p:cNvSpPr/>
            <p:nvPr/>
          </p:nvSpPr>
          <p:spPr>
            <a:xfrm>
              <a:off x="2840310" y="4199219"/>
              <a:ext cx="18557" cy="54124"/>
            </a:xfrm>
            <a:custGeom>
              <a:avLst/>
              <a:gdLst/>
              <a:ahLst/>
              <a:cxnLst/>
              <a:rect l="l" t="t" r="r" b="b"/>
              <a:pathLst>
                <a:path w="10" h="30" extrusionOk="0">
                  <a:moveTo>
                    <a:pt x="2" y="0"/>
                  </a:moveTo>
                  <a:lnTo>
                    <a:pt x="2" y="0"/>
                  </a:lnTo>
                  <a:lnTo>
                    <a:pt x="0" y="28"/>
                  </a:lnTo>
                  <a:lnTo>
                    <a:pt x="6" y="30"/>
                  </a:lnTo>
                  <a:lnTo>
                    <a:pt x="8" y="26"/>
                  </a:lnTo>
                  <a:lnTo>
                    <a:pt x="10" y="22"/>
                  </a:lnTo>
                  <a:lnTo>
                    <a:pt x="10" y="18"/>
                  </a:lnTo>
                  <a:lnTo>
                    <a:pt x="10" y="16"/>
                  </a:lnTo>
                  <a:lnTo>
                    <a:pt x="6" y="14"/>
                  </a:lnTo>
                  <a:lnTo>
                    <a:pt x="10" y="0"/>
                  </a:lnTo>
                  <a:lnTo>
                    <a:pt x="6" y="2"/>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8" name="Google Shape;648;p28"/>
            <p:cNvSpPr/>
            <p:nvPr/>
          </p:nvSpPr>
          <p:spPr>
            <a:xfrm>
              <a:off x="4798043" y="2320352"/>
              <a:ext cx="236598" cy="454639"/>
            </a:xfrm>
            <a:custGeom>
              <a:avLst/>
              <a:gdLst/>
              <a:ahLst/>
              <a:cxnLst/>
              <a:rect l="l" t="t" r="r" b="b"/>
              <a:pathLst>
                <a:path w="132" h="254" extrusionOk="0">
                  <a:moveTo>
                    <a:pt x="0" y="146"/>
                  </a:moveTo>
                  <a:lnTo>
                    <a:pt x="0" y="146"/>
                  </a:lnTo>
                  <a:lnTo>
                    <a:pt x="2" y="146"/>
                  </a:lnTo>
                  <a:lnTo>
                    <a:pt x="4" y="150"/>
                  </a:lnTo>
                  <a:lnTo>
                    <a:pt x="8" y="154"/>
                  </a:lnTo>
                  <a:lnTo>
                    <a:pt x="12" y="154"/>
                  </a:lnTo>
                  <a:lnTo>
                    <a:pt x="18" y="154"/>
                  </a:lnTo>
                  <a:lnTo>
                    <a:pt x="20" y="158"/>
                  </a:lnTo>
                  <a:lnTo>
                    <a:pt x="20" y="160"/>
                  </a:lnTo>
                  <a:lnTo>
                    <a:pt x="14" y="160"/>
                  </a:lnTo>
                  <a:lnTo>
                    <a:pt x="6" y="160"/>
                  </a:lnTo>
                  <a:lnTo>
                    <a:pt x="16" y="170"/>
                  </a:lnTo>
                  <a:lnTo>
                    <a:pt x="16" y="174"/>
                  </a:lnTo>
                  <a:lnTo>
                    <a:pt x="18" y="176"/>
                  </a:lnTo>
                  <a:lnTo>
                    <a:pt x="20" y="180"/>
                  </a:lnTo>
                  <a:lnTo>
                    <a:pt x="20" y="184"/>
                  </a:lnTo>
                  <a:lnTo>
                    <a:pt x="20" y="188"/>
                  </a:lnTo>
                  <a:lnTo>
                    <a:pt x="18" y="188"/>
                  </a:lnTo>
                  <a:lnTo>
                    <a:pt x="18" y="192"/>
                  </a:lnTo>
                  <a:lnTo>
                    <a:pt x="18" y="198"/>
                  </a:lnTo>
                  <a:lnTo>
                    <a:pt x="20" y="202"/>
                  </a:lnTo>
                  <a:lnTo>
                    <a:pt x="20" y="206"/>
                  </a:lnTo>
                  <a:lnTo>
                    <a:pt x="22" y="210"/>
                  </a:lnTo>
                  <a:lnTo>
                    <a:pt x="22" y="216"/>
                  </a:lnTo>
                  <a:lnTo>
                    <a:pt x="16" y="216"/>
                  </a:lnTo>
                  <a:lnTo>
                    <a:pt x="10" y="216"/>
                  </a:lnTo>
                  <a:lnTo>
                    <a:pt x="8" y="216"/>
                  </a:lnTo>
                  <a:lnTo>
                    <a:pt x="4" y="220"/>
                  </a:lnTo>
                  <a:lnTo>
                    <a:pt x="4" y="222"/>
                  </a:lnTo>
                  <a:lnTo>
                    <a:pt x="6" y="224"/>
                  </a:lnTo>
                  <a:lnTo>
                    <a:pt x="14" y="236"/>
                  </a:lnTo>
                  <a:lnTo>
                    <a:pt x="16" y="242"/>
                  </a:lnTo>
                  <a:lnTo>
                    <a:pt x="18" y="248"/>
                  </a:lnTo>
                  <a:lnTo>
                    <a:pt x="14" y="254"/>
                  </a:lnTo>
                  <a:lnTo>
                    <a:pt x="20" y="254"/>
                  </a:lnTo>
                  <a:lnTo>
                    <a:pt x="26" y="254"/>
                  </a:lnTo>
                  <a:lnTo>
                    <a:pt x="28" y="248"/>
                  </a:lnTo>
                  <a:lnTo>
                    <a:pt x="30" y="250"/>
                  </a:lnTo>
                  <a:lnTo>
                    <a:pt x="34" y="252"/>
                  </a:lnTo>
                  <a:lnTo>
                    <a:pt x="50" y="248"/>
                  </a:lnTo>
                  <a:lnTo>
                    <a:pt x="54" y="246"/>
                  </a:lnTo>
                  <a:lnTo>
                    <a:pt x="60" y="242"/>
                  </a:lnTo>
                  <a:lnTo>
                    <a:pt x="64" y="238"/>
                  </a:lnTo>
                  <a:lnTo>
                    <a:pt x="68" y="236"/>
                  </a:lnTo>
                  <a:lnTo>
                    <a:pt x="70" y="236"/>
                  </a:lnTo>
                  <a:lnTo>
                    <a:pt x="68" y="234"/>
                  </a:lnTo>
                  <a:lnTo>
                    <a:pt x="66" y="232"/>
                  </a:lnTo>
                  <a:lnTo>
                    <a:pt x="66" y="228"/>
                  </a:lnTo>
                  <a:lnTo>
                    <a:pt x="68" y="226"/>
                  </a:lnTo>
                  <a:lnTo>
                    <a:pt x="72" y="226"/>
                  </a:lnTo>
                  <a:lnTo>
                    <a:pt x="76" y="224"/>
                  </a:lnTo>
                  <a:lnTo>
                    <a:pt x="80" y="224"/>
                  </a:lnTo>
                  <a:lnTo>
                    <a:pt x="84" y="220"/>
                  </a:lnTo>
                  <a:lnTo>
                    <a:pt x="88" y="220"/>
                  </a:lnTo>
                  <a:lnTo>
                    <a:pt x="90" y="218"/>
                  </a:lnTo>
                  <a:lnTo>
                    <a:pt x="90" y="216"/>
                  </a:lnTo>
                  <a:lnTo>
                    <a:pt x="92" y="214"/>
                  </a:lnTo>
                  <a:lnTo>
                    <a:pt x="100" y="210"/>
                  </a:lnTo>
                  <a:lnTo>
                    <a:pt x="102" y="208"/>
                  </a:lnTo>
                  <a:lnTo>
                    <a:pt x="104" y="204"/>
                  </a:lnTo>
                  <a:lnTo>
                    <a:pt x="104" y="202"/>
                  </a:lnTo>
                  <a:lnTo>
                    <a:pt x="106" y="200"/>
                  </a:lnTo>
                  <a:lnTo>
                    <a:pt x="110" y="200"/>
                  </a:lnTo>
                  <a:lnTo>
                    <a:pt x="110" y="198"/>
                  </a:lnTo>
                  <a:lnTo>
                    <a:pt x="108" y="194"/>
                  </a:lnTo>
                  <a:lnTo>
                    <a:pt x="106" y="192"/>
                  </a:lnTo>
                  <a:lnTo>
                    <a:pt x="106" y="188"/>
                  </a:lnTo>
                  <a:lnTo>
                    <a:pt x="108" y="184"/>
                  </a:lnTo>
                  <a:lnTo>
                    <a:pt x="106" y="184"/>
                  </a:lnTo>
                  <a:lnTo>
                    <a:pt x="106" y="180"/>
                  </a:lnTo>
                  <a:lnTo>
                    <a:pt x="106" y="178"/>
                  </a:lnTo>
                  <a:lnTo>
                    <a:pt x="108" y="176"/>
                  </a:lnTo>
                  <a:lnTo>
                    <a:pt x="108" y="174"/>
                  </a:lnTo>
                  <a:lnTo>
                    <a:pt x="108" y="172"/>
                  </a:lnTo>
                  <a:lnTo>
                    <a:pt x="106" y="170"/>
                  </a:lnTo>
                  <a:lnTo>
                    <a:pt x="104" y="170"/>
                  </a:lnTo>
                  <a:lnTo>
                    <a:pt x="100" y="170"/>
                  </a:lnTo>
                  <a:lnTo>
                    <a:pt x="98" y="170"/>
                  </a:lnTo>
                  <a:lnTo>
                    <a:pt x="98" y="168"/>
                  </a:lnTo>
                  <a:lnTo>
                    <a:pt x="98" y="166"/>
                  </a:lnTo>
                  <a:lnTo>
                    <a:pt x="100" y="164"/>
                  </a:lnTo>
                  <a:lnTo>
                    <a:pt x="102" y="162"/>
                  </a:lnTo>
                  <a:lnTo>
                    <a:pt x="102" y="158"/>
                  </a:lnTo>
                  <a:lnTo>
                    <a:pt x="104" y="154"/>
                  </a:lnTo>
                  <a:lnTo>
                    <a:pt x="106" y="154"/>
                  </a:lnTo>
                  <a:lnTo>
                    <a:pt x="108" y="148"/>
                  </a:lnTo>
                  <a:lnTo>
                    <a:pt x="108" y="144"/>
                  </a:lnTo>
                  <a:lnTo>
                    <a:pt x="108" y="140"/>
                  </a:lnTo>
                  <a:lnTo>
                    <a:pt x="110" y="138"/>
                  </a:lnTo>
                  <a:lnTo>
                    <a:pt x="114" y="136"/>
                  </a:lnTo>
                  <a:lnTo>
                    <a:pt x="114" y="132"/>
                  </a:lnTo>
                  <a:lnTo>
                    <a:pt x="114" y="128"/>
                  </a:lnTo>
                  <a:lnTo>
                    <a:pt x="116" y="124"/>
                  </a:lnTo>
                  <a:lnTo>
                    <a:pt x="118" y="122"/>
                  </a:lnTo>
                  <a:lnTo>
                    <a:pt x="122" y="122"/>
                  </a:lnTo>
                  <a:lnTo>
                    <a:pt x="128" y="124"/>
                  </a:lnTo>
                  <a:lnTo>
                    <a:pt x="132" y="122"/>
                  </a:lnTo>
                  <a:lnTo>
                    <a:pt x="132" y="64"/>
                  </a:lnTo>
                  <a:lnTo>
                    <a:pt x="24" y="0"/>
                  </a:lnTo>
                  <a:lnTo>
                    <a:pt x="12" y="8"/>
                  </a:lnTo>
                  <a:lnTo>
                    <a:pt x="18" y="40"/>
                  </a:lnTo>
                  <a:lnTo>
                    <a:pt x="22" y="46"/>
                  </a:lnTo>
                  <a:lnTo>
                    <a:pt x="24" y="50"/>
                  </a:lnTo>
                  <a:lnTo>
                    <a:pt x="24" y="54"/>
                  </a:lnTo>
                  <a:lnTo>
                    <a:pt x="20" y="60"/>
                  </a:lnTo>
                  <a:lnTo>
                    <a:pt x="20" y="66"/>
                  </a:lnTo>
                  <a:lnTo>
                    <a:pt x="18" y="94"/>
                  </a:lnTo>
                  <a:lnTo>
                    <a:pt x="20" y="118"/>
                  </a:lnTo>
                  <a:lnTo>
                    <a:pt x="0" y="134"/>
                  </a:lnTo>
                  <a:lnTo>
                    <a:pt x="0" y="146"/>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9" name="Google Shape;649;p28"/>
            <p:cNvSpPr/>
            <p:nvPr/>
          </p:nvSpPr>
          <p:spPr>
            <a:xfrm>
              <a:off x="4801136" y="2679115"/>
              <a:ext cx="296907" cy="218041"/>
            </a:xfrm>
            <a:custGeom>
              <a:avLst/>
              <a:gdLst/>
              <a:ahLst/>
              <a:cxnLst/>
              <a:rect l="l" t="t" r="r" b="b"/>
              <a:pathLst>
                <a:path w="166" h="122" extrusionOk="0">
                  <a:moveTo>
                    <a:pt x="58" y="112"/>
                  </a:moveTo>
                  <a:lnTo>
                    <a:pt x="58" y="98"/>
                  </a:lnTo>
                  <a:lnTo>
                    <a:pt x="62" y="96"/>
                  </a:lnTo>
                  <a:lnTo>
                    <a:pt x="64" y="94"/>
                  </a:lnTo>
                  <a:lnTo>
                    <a:pt x="64" y="92"/>
                  </a:lnTo>
                  <a:lnTo>
                    <a:pt x="66" y="88"/>
                  </a:lnTo>
                  <a:lnTo>
                    <a:pt x="70" y="86"/>
                  </a:lnTo>
                  <a:lnTo>
                    <a:pt x="74" y="84"/>
                  </a:lnTo>
                  <a:lnTo>
                    <a:pt x="80" y="86"/>
                  </a:lnTo>
                  <a:lnTo>
                    <a:pt x="84" y="90"/>
                  </a:lnTo>
                  <a:lnTo>
                    <a:pt x="88" y="92"/>
                  </a:lnTo>
                  <a:lnTo>
                    <a:pt x="92" y="94"/>
                  </a:lnTo>
                  <a:lnTo>
                    <a:pt x="98" y="94"/>
                  </a:lnTo>
                  <a:lnTo>
                    <a:pt x="106" y="96"/>
                  </a:lnTo>
                  <a:lnTo>
                    <a:pt x="114" y="98"/>
                  </a:lnTo>
                  <a:lnTo>
                    <a:pt x="114" y="94"/>
                  </a:lnTo>
                  <a:lnTo>
                    <a:pt x="114" y="90"/>
                  </a:lnTo>
                  <a:lnTo>
                    <a:pt x="116" y="90"/>
                  </a:lnTo>
                  <a:lnTo>
                    <a:pt x="118" y="90"/>
                  </a:lnTo>
                  <a:lnTo>
                    <a:pt x="120" y="92"/>
                  </a:lnTo>
                  <a:lnTo>
                    <a:pt x="122" y="92"/>
                  </a:lnTo>
                  <a:lnTo>
                    <a:pt x="124" y="92"/>
                  </a:lnTo>
                  <a:lnTo>
                    <a:pt x="132" y="92"/>
                  </a:lnTo>
                  <a:lnTo>
                    <a:pt x="132" y="90"/>
                  </a:lnTo>
                  <a:lnTo>
                    <a:pt x="132" y="88"/>
                  </a:lnTo>
                  <a:lnTo>
                    <a:pt x="134" y="86"/>
                  </a:lnTo>
                  <a:lnTo>
                    <a:pt x="136" y="88"/>
                  </a:lnTo>
                  <a:lnTo>
                    <a:pt x="136" y="90"/>
                  </a:lnTo>
                  <a:lnTo>
                    <a:pt x="138" y="88"/>
                  </a:lnTo>
                  <a:lnTo>
                    <a:pt x="142" y="84"/>
                  </a:lnTo>
                  <a:lnTo>
                    <a:pt x="144" y="84"/>
                  </a:lnTo>
                  <a:lnTo>
                    <a:pt x="154" y="84"/>
                  </a:lnTo>
                  <a:lnTo>
                    <a:pt x="158" y="84"/>
                  </a:lnTo>
                  <a:lnTo>
                    <a:pt x="158" y="86"/>
                  </a:lnTo>
                  <a:lnTo>
                    <a:pt x="166" y="84"/>
                  </a:lnTo>
                  <a:lnTo>
                    <a:pt x="166" y="82"/>
                  </a:lnTo>
                  <a:lnTo>
                    <a:pt x="164" y="80"/>
                  </a:lnTo>
                  <a:lnTo>
                    <a:pt x="162" y="78"/>
                  </a:lnTo>
                  <a:lnTo>
                    <a:pt x="162" y="76"/>
                  </a:lnTo>
                  <a:lnTo>
                    <a:pt x="162" y="70"/>
                  </a:lnTo>
                  <a:lnTo>
                    <a:pt x="158" y="66"/>
                  </a:lnTo>
                  <a:lnTo>
                    <a:pt x="154" y="64"/>
                  </a:lnTo>
                  <a:lnTo>
                    <a:pt x="150" y="62"/>
                  </a:lnTo>
                  <a:lnTo>
                    <a:pt x="150" y="60"/>
                  </a:lnTo>
                  <a:lnTo>
                    <a:pt x="148" y="56"/>
                  </a:lnTo>
                  <a:lnTo>
                    <a:pt x="146" y="54"/>
                  </a:lnTo>
                  <a:lnTo>
                    <a:pt x="142" y="54"/>
                  </a:lnTo>
                  <a:lnTo>
                    <a:pt x="140" y="52"/>
                  </a:lnTo>
                  <a:lnTo>
                    <a:pt x="136" y="48"/>
                  </a:lnTo>
                  <a:lnTo>
                    <a:pt x="134" y="46"/>
                  </a:lnTo>
                  <a:lnTo>
                    <a:pt x="130" y="46"/>
                  </a:lnTo>
                  <a:lnTo>
                    <a:pt x="128" y="46"/>
                  </a:lnTo>
                  <a:lnTo>
                    <a:pt x="128" y="44"/>
                  </a:lnTo>
                  <a:lnTo>
                    <a:pt x="126" y="42"/>
                  </a:lnTo>
                  <a:lnTo>
                    <a:pt x="122" y="36"/>
                  </a:lnTo>
                  <a:lnTo>
                    <a:pt x="120" y="34"/>
                  </a:lnTo>
                  <a:lnTo>
                    <a:pt x="120" y="30"/>
                  </a:lnTo>
                  <a:lnTo>
                    <a:pt x="120" y="24"/>
                  </a:lnTo>
                  <a:lnTo>
                    <a:pt x="116" y="22"/>
                  </a:lnTo>
                  <a:lnTo>
                    <a:pt x="114" y="18"/>
                  </a:lnTo>
                  <a:lnTo>
                    <a:pt x="116" y="16"/>
                  </a:lnTo>
                  <a:lnTo>
                    <a:pt x="116" y="10"/>
                  </a:lnTo>
                  <a:lnTo>
                    <a:pt x="116" y="8"/>
                  </a:lnTo>
                  <a:lnTo>
                    <a:pt x="108" y="0"/>
                  </a:lnTo>
                  <a:lnTo>
                    <a:pt x="104" y="0"/>
                  </a:lnTo>
                  <a:lnTo>
                    <a:pt x="102" y="2"/>
                  </a:lnTo>
                  <a:lnTo>
                    <a:pt x="102" y="4"/>
                  </a:lnTo>
                  <a:lnTo>
                    <a:pt x="100" y="8"/>
                  </a:lnTo>
                  <a:lnTo>
                    <a:pt x="98" y="10"/>
                  </a:lnTo>
                  <a:lnTo>
                    <a:pt x="90" y="14"/>
                  </a:lnTo>
                  <a:lnTo>
                    <a:pt x="88" y="16"/>
                  </a:lnTo>
                  <a:lnTo>
                    <a:pt x="88" y="18"/>
                  </a:lnTo>
                  <a:lnTo>
                    <a:pt x="86" y="20"/>
                  </a:lnTo>
                  <a:lnTo>
                    <a:pt x="82" y="20"/>
                  </a:lnTo>
                  <a:lnTo>
                    <a:pt x="78" y="24"/>
                  </a:lnTo>
                  <a:lnTo>
                    <a:pt x="74" y="24"/>
                  </a:lnTo>
                  <a:lnTo>
                    <a:pt x="70" y="26"/>
                  </a:lnTo>
                  <a:lnTo>
                    <a:pt x="66" y="26"/>
                  </a:lnTo>
                  <a:lnTo>
                    <a:pt x="64" y="28"/>
                  </a:lnTo>
                  <a:lnTo>
                    <a:pt x="64" y="32"/>
                  </a:lnTo>
                  <a:lnTo>
                    <a:pt x="66" y="34"/>
                  </a:lnTo>
                  <a:lnTo>
                    <a:pt x="68" y="36"/>
                  </a:lnTo>
                  <a:lnTo>
                    <a:pt x="66" y="36"/>
                  </a:lnTo>
                  <a:lnTo>
                    <a:pt x="62" y="38"/>
                  </a:lnTo>
                  <a:lnTo>
                    <a:pt x="58" y="42"/>
                  </a:lnTo>
                  <a:lnTo>
                    <a:pt x="52" y="46"/>
                  </a:lnTo>
                  <a:lnTo>
                    <a:pt x="48" y="48"/>
                  </a:lnTo>
                  <a:lnTo>
                    <a:pt x="32" y="52"/>
                  </a:lnTo>
                  <a:lnTo>
                    <a:pt x="28" y="50"/>
                  </a:lnTo>
                  <a:lnTo>
                    <a:pt x="26" y="48"/>
                  </a:lnTo>
                  <a:lnTo>
                    <a:pt x="24" y="54"/>
                  </a:lnTo>
                  <a:lnTo>
                    <a:pt x="18" y="54"/>
                  </a:lnTo>
                  <a:lnTo>
                    <a:pt x="12" y="54"/>
                  </a:lnTo>
                  <a:lnTo>
                    <a:pt x="10" y="62"/>
                  </a:lnTo>
                  <a:lnTo>
                    <a:pt x="6" y="68"/>
                  </a:lnTo>
                  <a:lnTo>
                    <a:pt x="4" y="72"/>
                  </a:lnTo>
                  <a:lnTo>
                    <a:pt x="0" y="74"/>
                  </a:lnTo>
                  <a:lnTo>
                    <a:pt x="0" y="76"/>
                  </a:lnTo>
                  <a:lnTo>
                    <a:pt x="4" y="78"/>
                  </a:lnTo>
                  <a:lnTo>
                    <a:pt x="6" y="82"/>
                  </a:lnTo>
                  <a:lnTo>
                    <a:pt x="12" y="94"/>
                  </a:lnTo>
                  <a:lnTo>
                    <a:pt x="14" y="100"/>
                  </a:lnTo>
                  <a:lnTo>
                    <a:pt x="16" y="104"/>
                  </a:lnTo>
                  <a:lnTo>
                    <a:pt x="20" y="108"/>
                  </a:lnTo>
                  <a:lnTo>
                    <a:pt x="24" y="112"/>
                  </a:lnTo>
                  <a:lnTo>
                    <a:pt x="30" y="118"/>
                  </a:lnTo>
                  <a:lnTo>
                    <a:pt x="32" y="122"/>
                  </a:lnTo>
                  <a:lnTo>
                    <a:pt x="34" y="122"/>
                  </a:lnTo>
                  <a:lnTo>
                    <a:pt x="36" y="120"/>
                  </a:lnTo>
                  <a:lnTo>
                    <a:pt x="38" y="118"/>
                  </a:lnTo>
                  <a:lnTo>
                    <a:pt x="40" y="114"/>
                  </a:lnTo>
                  <a:lnTo>
                    <a:pt x="42" y="114"/>
                  </a:lnTo>
                  <a:lnTo>
                    <a:pt x="46" y="114"/>
                  </a:lnTo>
                  <a:lnTo>
                    <a:pt x="48" y="114"/>
                  </a:lnTo>
                  <a:lnTo>
                    <a:pt x="58" y="112"/>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0" name="Google Shape;650;p28"/>
            <p:cNvSpPr/>
            <p:nvPr/>
          </p:nvSpPr>
          <p:spPr>
            <a:xfrm>
              <a:off x="2110413" y="814165"/>
              <a:ext cx="10825" cy="10825"/>
            </a:xfrm>
            <a:custGeom>
              <a:avLst/>
              <a:gdLst/>
              <a:ahLst/>
              <a:cxnLst/>
              <a:rect l="l" t="t" r="r" b="b"/>
              <a:pathLst>
                <a:path w="6" h="6" extrusionOk="0">
                  <a:moveTo>
                    <a:pt x="2" y="0"/>
                  </a:moveTo>
                  <a:lnTo>
                    <a:pt x="2" y="0"/>
                  </a:lnTo>
                  <a:lnTo>
                    <a:pt x="6" y="4"/>
                  </a:lnTo>
                  <a:lnTo>
                    <a:pt x="6" y="6"/>
                  </a:lnTo>
                  <a:lnTo>
                    <a:pt x="2" y="6"/>
                  </a:lnTo>
                  <a:lnTo>
                    <a:pt x="0" y="2"/>
                  </a:lnTo>
                  <a:lnTo>
                    <a:pt x="0" y="0"/>
                  </a:lnTo>
                  <a:lnTo>
                    <a:pt x="2"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1" name="Google Shape;651;p28"/>
            <p:cNvSpPr/>
            <p:nvPr/>
          </p:nvSpPr>
          <p:spPr>
            <a:xfrm>
              <a:off x="2374846" y="637877"/>
              <a:ext cx="10825" cy="7732"/>
            </a:xfrm>
            <a:custGeom>
              <a:avLst/>
              <a:gdLst/>
              <a:ahLst/>
              <a:cxnLst/>
              <a:rect l="l" t="t" r="r" b="b"/>
              <a:pathLst>
                <a:path w="6" h="4" extrusionOk="0">
                  <a:moveTo>
                    <a:pt x="2" y="0"/>
                  </a:moveTo>
                  <a:lnTo>
                    <a:pt x="2" y="0"/>
                  </a:lnTo>
                  <a:lnTo>
                    <a:pt x="6" y="0"/>
                  </a:lnTo>
                  <a:lnTo>
                    <a:pt x="4" y="4"/>
                  </a:lnTo>
                  <a:lnTo>
                    <a:pt x="0" y="2"/>
                  </a:lnTo>
                  <a:lnTo>
                    <a:pt x="0" y="0"/>
                  </a:lnTo>
                  <a:lnTo>
                    <a:pt x="2"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2" name="Google Shape;652;p28"/>
            <p:cNvSpPr/>
            <p:nvPr/>
          </p:nvSpPr>
          <p:spPr>
            <a:xfrm>
              <a:off x="3284125" y="1576537"/>
              <a:ext cx="4639" cy="10825"/>
            </a:xfrm>
            <a:custGeom>
              <a:avLst/>
              <a:gdLst/>
              <a:ahLst/>
              <a:cxnLst/>
              <a:rect l="l" t="t" r="r" b="b"/>
              <a:pathLst>
                <a:path w="2" h="6" extrusionOk="0">
                  <a:moveTo>
                    <a:pt x="2" y="0"/>
                  </a:moveTo>
                  <a:lnTo>
                    <a:pt x="2" y="0"/>
                  </a:lnTo>
                  <a:lnTo>
                    <a:pt x="0" y="6"/>
                  </a:lnTo>
                  <a:lnTo>
                    <a:pt x="0" y="4"/>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3" name="Google Shape;653;p28"/>
            <p:cNvSpPr/>
            <p:nvPr/>
          </p:nvSpPr>
          <p:spPr>
            <a:xfrm>
              <a:off x="2719691" y="1683238"/>
              <a:ext cx="6186" cy="10825"/>
            </a:xfrm>
            <a:custGeom>
              <a:avLst/>
              <a:gdLst/>
              <a:ahLst/>
              <a:cxnLst/>
              <a:rect l="l" t="t" r="r" b="b"/>
              <a:pathLst>
                <a:path w="4" h="6" extrusionOk="0">
                  <a:moveTo>
                    <a:pt x="4" y="0"/>
                  </a:moveTo>
                  <a:lnTo>
                    <a:pt x="4" y="0"/>
                  </a:lnTo>
                  <a:lnTo>
                    <a:pt x="4" y="6"/>
                  </a:lnTo>
                  <a:lnTo>
                    <a:pt x="0" y="6"/>
                  </a:lnTo>
                  <a:lnTo>
                    <a:pt x="0" y="4"/>
                  </a:lnTo>
                  <a:lnTo>
                    <a:pt x="2" y="2"/>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4" name="Google Shape;654;p28"/>
            <p:cNvSpPr/>
            <p:nvPr/>
          </p:nvSpPr>
          <p:spPr>
            <a:xfrm>
              <a:off x="2676392" y="1666228"/>
              <a:ext cx="3093" cy="6186"/>
            </a:xfrm>
            <a:custGeom>
              <a:avLst/>
              <a:gdLst/>
              <a:ahLst/>
              <a:cxnLst/>
              <a:rect l="l" t="t" r="r" b="b"/>
              <a:pathLst>
                <a:path w="2" h="4" extrusionOk="0">
                  <a:moveTo>
                    <a:pt x="0" y="0"/>
                  </a:moveTo>
                  <a:lnTo>
                    <a:pt x="2" y="4"/>
                  </a:lnTo>
                  <a:lnTo>
                    <a:pt x="2"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5" name="Google Shape;655;p28"/>
            <p:cNvSpPr/>
            <p:nvPr/>
          </p:nvSpPr>
          <p:spPr>
            <a:xfrm>
              <a:off x="3019692" y="1655403"/>
              <a:ext cx="7732" cy="6186"/>
            </a:xfrm>
            <a:custGeom>
              <a:avLst/>
              <a:gdLst/>
              <a:ahLst/>
              <a:cxnLst/>
              <a:rect l="l" t="t" r="r" b="b"/>
              <a:pathLst>
                <a:path w="4" h="4" extrusionOk="0">
                  <a:moveTo>
                    <a:pt x="2" y="0"/>
                  </a:moveTo>
                  <a:lnTo>
                    <a:pt x="2" y="0"/>
                  </a:lnTo>
                  <a:lnTo>
                    <a:pt x="4" y="0"/>
                  </a:lnTo>
                  <a:lnTo>
                    <a:pt x="2" y="2"/>
                  </a:lnTo>
                  <a:lnTo>
                    <a:pt x="2" y="4"/>
                  </a:lnTo>
                  <a:lnTo>
                    <a:pt x="0"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6" name="Google Shape;656;p28"/>
            <p:cNvSpPr/>
            <p:nvPr/>
          </p:nvSpPr>
          <p:spPr>
            <a:xfrm>
              <a:off x="2837217" y="1655403"/>
              <a:ext cx="10825" cy="10825"/>
            </a:xfrm>
            <a:custGeom>
              <a:avLst/>
              <a:gdLst/>
              <a:ahLst/>
              <a:cxnLst/>
              <a:rect l="l" t="t" r="r" b="b"/>
              <a:pathLst>
                <a:path w="6" h="6" extrusionOk="0">
                  <a:moveTo>
                    <a:pt x="2" y="0"/>
                  </a:moveTo>
                  <a:lnTo>
                    <a:pt x="2" y="0"/>
                  </a:lnTo>
                  <a:lnTo>
                    <a:pt x="4" y="2"/>
                  </a:lnTo>
                  <a:lnTo>
                    <a:pt x="6" y="4"/>
                  </a:lnTo>
                  <a:lnTo>
                    <a:pt x="6" y="6"/>
                  </a:lnTo>
                  <a:lnTo>
                    <a:pt x="2" y="6"/>
                  </a:lnTo>
                  <a:lnTo>
                    <a:pt x="0" y="2"/>
                  </a:lnTo>
                  <a:lnTo>
                    <a:pt x="0"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7" name="Google Shape;657;p28"/>
            <p:cNvSpPr/>
            <p:nvPr/>
          </p:nvSpPr>
          <p:spPr>
            <a:xfrm>
              <a:off x="2640825" y="1644578"/>
              <a:ext cx="27835" cy="10825"/>
            </a:xfrm>
            <a:custGeom>
              <a:avLst/>
              <a:gdLst/>
              <a:ahLst/>
              <a:cxnLst/>
              <a:rect l="l" t="t" r="r" b="b"/>
              <a:pathLst>
                <a:path w="16" h="6" extrusionOk="0">
                  <a:moveTo>
                    <a:pt x="0" y="0"/>
                  </a:moveTo>
                  <a:lnTo>
                    <a:pt x="0" y="0"/>
                  </a:lnTo>
                  <a:lnTo>
                    <a:pt x="10" y="6"/>
                  </a:lnTo>
                  <a:lnTo>
                    <a:pt x="16" y="6"/>
                  </a:lnTo>
                  <a:lnTo>
                    <a:pt x="16" y="4"/>
                  </a:lnTo>
                  <a:lnTo>
                    <a:pt x="10" y="0"/>
                  </a:lnTo>
                  <a:lnTo>
                    <a:pt x="4"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8" name="Google Shape;658;p28"/>
            <p:cNvSpPr/>
            <p:nvPr/>
          </p:nvSpPr>
          <p:spPr>
            <a:xfrm>
              <a:off x="3134125" y="1630661"/>
              <a:ext cx="35567" cy="27835"/>
            </a:xfrm>
            <a:custGeom>
              <a:avLst/>
              <a:gdLst/>
              <a:ahLst/>
              <a:cxnLst/>
              <a:rect l="l" t="t" r="r" b="b"/>
              <a:pathLst>
                <a:path w="20" h="16" extrusionOk="0">
                  <a:moveTo>
                    <a:pt x="16" y="0"/>
                  </a:moveTo>
                  <a:lnTo>
                    <a:pt x="16" y="0"/>
                  </a:lnTo>
                  <a:lnTo>
                    <a:pt x="18" y="4"/>
                  </a:lnTo>
                  <a:lnTo>
                    <a:pt x="18" y="6"/>
                  </a:lnTo>
                  <a:lnTo>
                    <a:pt x="16" y="6"/>
                  </a:lnTo>
                  <a:lnTo>
                    <a:pt x="18" y="6"/>
                  </a:lnTo>
                  <a:lnTo>
                    <a:pt x="20" y="8"/>
                  </a:lnTo>
                  <a:lnTo>
                    <a:pt x="16" y="8"/>
                  </a:lnTo>
                  <a:lnTo>
                    <a:pt x="14" y="14"/>
                  </a:lnTo>
                  <a:lnTo>
                    <a:pt x="4" y="16"/>
                  </a:lnTo>
                  <a:lnTo>
                    <a:pt x="0" y="16"/>
                  </a:lnTo>
                  <a:lnTo>
                    <a:pt x="6" y="12"/>
                  </a:lnTo>
                  <a:lnTo>
                    <a:pt x="8" y="10"/>
                  </a:lnTo>
                  <a:lnTo>
                    <a:pt x="8" y="8"/>
                  </a:lnTo>
                  <a:lnTo>
                    <a:pt x="8" y="4"/>
                  </a:lnTo>
                  <a:lnTo>
                    <a:pt x="16"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9" name="Google Shape;659;p28"/>
            <p:cNvSpPr/>
            <p:nvPr/>
          </p:nvSpPr>
          <p:spPr>
            <a:xfrm>
              <a:off x="2698042" y="1619836"/>
              <a:ext cx="17010" cy="10825"/>
            </a:xfrm>
            <a:custGeom>
              <a:avLst/>
              <a:gdLst/>
              <a:ahLst/>
              <a:cxnLst/>
              <a:rect l="l" t="t" r="r" b="b"/>
              <a:pathLst>
                <a:path w="10" h="6" extrusionOk="0">
                  <a:moveTo>
                    <a:pt x="6" y="0"/>
                  </a:moveTo>
                  <a:lnTo>
                    <a:pt x="6" y="0"/>
                  </a:lnTo>
                  <a:lnTo>
                    <a:pt x="10" y="2"/>
                  </a:lnTo>
                  <a:lnTo>
                    <a:pt x="10" y="4"/>
                  </a:lnTo>
                  <a:lnTo>
                    <a:pt x="8" y="6"/>
                  </a:lnTo>
                  <a:lnTo>
                    <a:pt x="2" y="4"/>
                  </a:lnTo>
                  <a:lnTo>
                    <a:pt x="0" y="4"/>
                  </a:lnTo>
                  <a:lnTo>
                    <a:pt x="2" y="2"/>
                  </a:lnTo>
                  <a:lnTo>
                    <a:pt x="4" y="2"/>
                  </a:lnTo>
                  <a:lnTo>
                    <a:pt x="6"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0" name="Google Shape;660;p28"/>
            <p:cNvSpPr/>
            <p:nvPr/>
          </p:nvSpPr>
          <p:spPr>
            <a:xfrm>
              <a:off x="3058351" y="1604372"/>
              <a:ext cx="51031" cy="37113"/>
            </a:xfrm>
            <a:custGeom>
              <a:avLst/>
              <a:gdLst/>
              <a:ahLst/>
              <a:cxnLst/>
              <a:rect l="l" t="t" r="r" b="b"/>
              <a:pathLst>
                <a:path w="28" h="20" extrusionOk="0">
                  <a:moveTo>
                    <a:pt x="4" y="0"/>
                  </a:moveTo>
                  <a:lnTo>
                    <a:pt x="4" y="4"/>
                  </a:lnTo>
                  <a:lnTo>
                    <a:pt x="2" y="4"/>
                  </a:lnTo>
                  <a:lnTo>
                    <a:pt x="2" y="6"/>
                  </a:lnTo>
                  <a:lnTo>
                    <a:pt x="0" y="6"/>
                  </a:lnTo>
                  <a:lnTo>
                    <a:pt x="2" y="8"/>
                  </a:lnTo>
                  <a:lnTo>
                    <a:pt x="6" y="14"/>
                  </a:lnTo>
                  <a:lnTo>
                    <a:pt x="10" y="16"/>
                  </a:lnTo>
                  <a:lnTo>
                    <a:pt x="14" y="14"/>
                  </a:lnTo>
                  <a:lnTo>
                    <a:pt x="22" y="14"/>
                  </a:lnTo>
                  <a:lnTo>
                    <a:pt x="22" y="20"/>
                  </a:lnTo>
                  <a:lnTo>
                    <a:pt x="28" y="20"/>
                  </a:lnTo>
                  <a:lnTo>
                    <a:pt x="26" y="12"/>
                  </a:lnTo>
                  <a:lnTo>
                    <a:pt x="16" y="12"/>
                  </a:lnTo>
                  <a:lnTo>
                    <a:pt x="10" y="10"/>
                  </a:lnTo>
                  <a:lnTo>
                    <a:pt x="6" y="8"/>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1" name="Google Shape;661;p28"/>
            <p:cNvSpPr/>
            <p:nvPr/>
          </p:nvSpPr>
          <p:spPr>
            <a:xfrm>
              <a:off x="3123300" y="1601279"/>
              <a:ext cx="43299" cy="57217"/>
            </a:xfrm>
            <a:custGeom>
              <a:avLst/>
              <a:gdLst/>
              <a:ahLst/>
              <a:cxnLst/>
              <a:rect l="l" t="t" r="r" b="b"/>
              <a:pathLst>
                <a:path w="24" h="32" extrusionOk="0">
                  <a:moveTo>
                    <a:pt x="22" y="0"/>
                  </a:moveTo>
                  <a:lnTo>
                    <a:pt x="18" y="4"/>
                  </a:lnTo>
                  <a:lnTo>
                    <a:pt x="14" y="4"/>
                  </a:lnTo>
                  <a:lnTo>
                    <a:pt x="10" y="2"/>
                  </a:lnTo>
                  <a:lnTo>
                    <a:pt x="4" y="14"/>
                  </a:lnTo>
                  <a:lnTo>
                    <a:pt x="0" y="30"/>
                  </a:lnTo>
                  <a:lnTo>
                    <a:pt x="8" y="32"/>
                  </a:lnTo>
                  <a:lnTo>
                    <a:pt x="6" y="28"/>
                  </a:lnTo>
                  <a:lnTo>
                    <a:pt x="6" y="26"/>
                  </a:lnTo>
                  <a:lnTo>
                    <a:pt x="6" y="22"/>
                  </a:lnTo>
                  <a:lnTo>
                    <a:pt x="12" y="18"/>
                  </a:lnTo>
                  <a:lnTo>
                    <a:pt x="12" y="14"/>
                  </a:lnTo>
                  <a:lnTo>
                    <a:pt x="12" y="12"/>
                  </a:lnTo>
                  <a:lnTo>
                    <a:pt x="12" y="8"/>
                  </a:lnTo>
                  <a:lnTo>
                    <a:pt x="20" y="4"/>
                  </a:lnTo>
                  <a:lnTo>
                    <a:pt x="24" y="2"/>
                  </a:lnTo>
                  <a:lnTo>
                    <a:pt x="24" y="0"/>
                  </a:lnTo>
                  <a:lnTo>
                    <a:pt x="2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2" name="Google Shape;662;p28"/>
            <p:cNvSpPr/>
            <p:nvPr/>
          </p:nvSpPr>
          <p:spPr>
            <a:xfrm>
              <a:off x="3256290" y="1598186"/>
              <a:ext cx="6186" cy="13918"/>
            </a:xfrm>
            <a:custGeom>
              <a:avLst/>
              <a:gdLst/>
              <a:ahLst/>
              <a:cxnLst/>
              <a:rect l="l" t="t" r="r" b="b"/>
              <a:pathLst>
                <a:path w="4" h="8" extrusionOk="0">
                  <a:moveTo>
                    <a:pt x="0" y="0"/>
                  </a:moveTo>
                  <a:lnTo>
                    <a:pt x="0" y="0"/>
                  </a:lnTo>
                  <a:lnTo>
                    <a:pt x="2" y="8"/>
                  </a:lnTo>
                  <a:lnTo>
                    <a:pt x="4" y="8"/>
                  </a:lnTo>
                  <a:lnTo>
                    <a:pt x="4" y="6"/>
                  </a:lnTo>
                  <a:lnTo>
                    <a:pt x="2" y="4"/>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3" name="Google Shape;663;p28"/>
            <p:cNvSpPr/>
            <p:nvPr/>
          </p:nvSpPr>
          <p:spPr>
            <a:xfrm>
              <a:off x="3115568" y="1579630"/>
              <a:ext cx="7732" cy="10825"/>
            </a:xfrm>
            <a:custGeom>
              <a:avLst/>
              <a:gdLst/>
              <a:ahLst/>
              <a:cxnLst/>
              <a:rect l="l" t="t" r="r" b="b"/>
              <a:pathLst>
                <a:path w="4" h="6" extrusionOk="0">
                  <a:moveTo>
                    <a:pt x="2" y="0"/>
                  </a:moveTo>
                  <a:lnTo>
                    <a:pt x="2" y="0"/>
                  </a:lnTo>
                  <a:lnTo>
                    <a:pt x="0" y="4"/>
                  </a:lnTo>
                  <a:lnTo>
                    <a:pt x="0" y="6"/>
                  </a:lnTo>
                  <a:lnTo>
                    <a:pt x="4" y="2"/>
                  </a:lnTo>
                  <a:lnTo>
                    <a:pt x="4"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4" name="Google Shape;664;p28"/>
            <p:cNvSpPr/>
            <p:nvPr/>
          </p:nvSpPr>
          <p:spPr>
            <a:xfrm>
              <a:off x="3055259" y="1508496"/>
              <a:ext cx="60309" cy="32474"/>
            </a:xfrm>
            <a:custGeom>
              <a:avLst/>
              <a:gdLst/>
              <a:ahLst/>
              <a:cxnLst/>
              <a:rect l="l" t="t" r="r" b="b"/>
              <a:pathLst>
                <a:path w="34" h="18" extrusionOk="0">
                  <a:moveTo>
                    <a:pt x="0" y="0"/>
                  </a:moveTo>
                  <a:lnTo>
                    <a:pt x="0" y="2"/>
                  </a:lnTo>
                  <a:lnTo>
                    <a:pt x="12" y="10"/>
                  </a:lnTo>
                  <a:lnTo>
                    <a:pt x="20" y="14"/>
                  </a:lnTo>
                  <a:lnTo>
                    <a:pt x="28" y="16"/>
                  </a:lnTo>
                  <a:lnTo>
                    <a:pt x="32" y="18"/>
                  </a:lnTo>
                  <a:lnTo>
                    <a:pt x="34" y="18"/>
                  </a:lnTo>
                  <a:lnTo>
                    <a:pt x="30" y="14"/>
                  </a:lnTo>
                  <a:lnTo>
                    <a:pt x="18" y="6"/>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5" name="Google Shape;665;p28"/>
            <p:cNvSpPr/>
            <p:nvPr/>
          </p:nvSpPr>
          <p:spPr>
            <a:xfrm>
              <a:off x="1728454" y="1508496"/>
              <a:ext cx="6186" cy="13918"/>
            </a:xfrm>
            <a:custGeom>
              <a:avLst/>
              <a:gdLst/>
              <a:ahLst/>
              <a:cxnLst/>
              <a:rect l="l" t="t" r="r" b="b"/>
              <a:pathLst>
                <a:path w="4" h="8" extrusionOk="0">
                  <a:moveTo>
                    <a:pt x="0" y="0"/>
                  </a:moveTo>
                  <a:lnTo>
                    <a:pt x="0" y="0"/>
                  </a:lnTo>
                  <a:lnTo>
                    <a:pt x="2" y="4"/>
                  </a:lnTo>
                  <a:lnTo>
                    <a:pt x="4" y="8"/>
                  </a:lnTo>
                  <a:lnTo>
                    <a:pt x="4" y="6"/>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6" name="Google Shape;666;p28"/>
            <p:cNvSpPr/>
            <p:nvPr/>
          </p:nvSpPr>
          <p:spPr>
            <a:xfrm>
              <a:off x="2510928" y="1489939"/>
              <a:ext cx="29381" cy="26289"/>
            </a:xfrm>
            <a:custGeom>
              <a:avLst/>
              <a:gdLst/>
              <a:ahLst/>
              <a:cxnLst/>
              <a:rect l="l" t="t" r="r" b="b"/>
              <a:pathLst>
                <a:path w="16" h="14" extrusionOk="0">
                  <a:moveTo>
                    <a:pt x="4" y="0"/>
                  </a:moveTo>
                  <a:lnTo>
                    <a:pt x="4" y="0"/>
                  </a:lnTo>
                  <a:lnTo>
                    <a:pt x="14" y="8"/>
                  </a:lnTo>
                  <a:lnTo>
                    <a:pt x="16" y="12"/>
                  </a:lnTo>
                  <a:lnTo>
                    <a:pt x="14" y="14"/>
                  </a:lnTo>
                  <a:lnTo>
                    <a:pt x="10" y="14"/>
                  </a:lnTo>
                  <a:lnTo>
                    <a:pt x="6" y="14"/>
                  </a:lnTo>
                  <a:lnTo>
                    <a:pt x="4" y="12"/>
                  </a:lnTo>
                  <a:lnTo>
                    <a:pt x="2" y="12"/>
                  </a:lnTo>
                  <a:lnTo>
                    <a:pt x="0" y="12"/>
                  </a:lnTo>
                  <a:lnTo>
                    <a:pt x="0" y="2"/>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7" name="Google Shape;667;p28"/>
            <p:cNvSpPr/>
            <p:nvPr/>
          </p:nvSpPr>
          <p:spPr>
            <a:xfrm>
              <a:off x="1655773" y="1479114"/>
              <a:ext cx="24742" cy="10825"/>
            </a:xfrm>
            <a:custGeom>
              <a:avLst/>
              <a:gdLst/>
              <a:ahLst/>
              <a:cxnLst/>
              <a:rect l="l" t="t" r="r" b="b"/>
              <a:pathLst>
                <a:path w="14" h="6" extrusionOk="0">
                  <a:moveTo>
                    <a:pt x="6" y="0"/>
                  </a:moveTo>
                  <a:lnTo>
                    <a:pt x="14" y="0"/>
                  </a:lnTo>
                  <a:lnTo>
                    <a:pt x="12" y="6"/>
                  </a:lnTo>
                  <a:lnTo>
                    <a:pt x="0" y="6"/>
                  </a:lnTo>
                  <a:lnTo>
                    <a:pt x="0" y="2"/>
                  </a:lnTo>
                  <a:lnTo>
                    <a:pt x="6"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8" name="Google Shape;668;p28"/>
            <p:cNvSpPr/>
            <p:nvPr/>
          </p:nvSpPr>
          <p:spPr>
            <a:xfrm>
              <a:off x="2851135" y="1457465"/>
              <a:ext cx="29381" cy="29381"/>
            </a:xfrm>
            <a:custGeom>
              <a:avLst/>
              <a:gdLst/>
              <a:ahLst/>
              <a:cxnLst/>
              <a:rect l="l" t="t" r="r" b="b"/>
              <a:pathLst>
                <a:path w="16" h="16" extrusionOk="0">
                  <a:moveTo>
                    <a:pt x="14" y="0"/>
                  </a:moveTo>
                  <a:lnTo>
                    <a:pt x="14" y="0"/>
                  </a:lnTo>
                  <a:lnTo>
                    <a:pt x="16" y="0"/>
                  </a:lnTo>
                  <a:lnTo>
                    <a:pt x="16" y="2"/>
                  </a:lnTo>
                  <a:lnTo>
                    <a:pt x="12" y="10"/>
                  </a:lnTo>
                  <a:lnTo>
                    <a:pt x="8" y="14"/>
                  </a:lnTo>
                  <a:lnTo>
                    <a:pt x="4" y="16"/>
                  </a:lnTo>
                  <a:lnTo>
                    <a:pt x="2" y="16"/>
                  </a:lnTo>
                  <a:lnTo>
                    <a:pt x="0" y="16"/>
                  </a:lnTo>
                  <a:lnTo>
                    <a:pt x="4" y="10"/>
                  </a:lnTo>
                  <a:lnTo>
                    <a:pt x="1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9" name="Google Shape;669;p28"/>
            <p:cNvSpPr/>
            <p:nvPr/>
          </p:nvSpPr>
          <p:spPr>
            <a:xfrm>
              <a:off x="3172784" y="1443547"/>
              <a:ext cx="165464" cy="165464"/>
            </a:xfrm>
            <a:custGeom>
              <a:avLst/>
              <a:gdLst/>
              <a:ahLst/>
              <a:cxnLst/>
              <a:rect l="l" t="t" r="r" b="b"/>
              <a:pathLst>
                <a:path w="92" h="92" extrusionOk="0">
                  <a:moveTo>
                    <a:pt x="38" y="0"/>
                  </a:moveTo>
                  <a:lnTo>
                    <a:pt x="38" y="0"/>
                  </a:lnTo>
                  <a:lnTo>
                    <a:pt x="34" y="4"/>
                  </a:lnTo>
                  <a:lnTo>
                    <a:pt x="32" y="8"/>
                  </a:lnTo>
                  <a:lnTo>
                    <a:pt x="30" y="12"/>
                  </a:lnTo>
                  <a:lnTo>
                    <a:pt x="24" y="12"/>
                  </a:lnTo>
                  <a:lnTo>
                    <a:pt x="24" y="16"/>
                  </a:lnTo>
                  <a:lnTo>
                    <a:pt x="24" y="22"/>
                  </a:lnTo>
                  <a:lnTo>
                    <a:pt x="20" y="36"/>
                  </a:lnTo>
                  <a:lnTo>
                    <a:pt x="14" y="46"/>
                  </a:lnTo>
                  <a:lnTo>
                    <a:pt x="20" y="46"/>
                  </a:lnTo>
                  <a:lnTo>
                    <a:pt x="20" y="50"/>
                  </a:lnTo>
                  <a:lnTo>
                    <a:pt x="18" y="50"/>
                  </a:lnTo>
                  <a:lnTo>
                    <a:pt x="18" y="54"/>
                  </a:lnTo>
                  <a:lnTo>
                    <a:pt x="16" y="54"/>
                  </a:lnTo>
                  <a:lnTo>
                    <a:pt x="16" y="52"/>
                  </a:lnTo>
                  <a:lnTo>
                    <a:pt x="14" y="50"/>
                  </a:lnTo>
                  <a:lnTo>
                    <a:pt x="10" y="50"/>
                  </a:lnTo>
                  <a:lnTo>
                    <a:pt x="10" y="52"/>
                  </a:lnTo>
                  <a:lnTo>
                    <a:pt x="10" y="58"/>
                  </a:lnTo>
                  <a:lnTo>
                    <a:pt x="8" y="56"/>
                  </a:lnTo>
                  <a:lnTo>
                    <a:pt x="8" y="58"/>
                  </a:lnTo>
                  <a:lnTo>
                    <a:pt x="6" y="58"/>
                  </a:lnTo>
                  <a:lnTo>
                    <a:pt x="10" y="62"/>
                  </a:lnTo>
                  <a:lnTo>
                    <a:pt x="2" y="72"/>
                  </a:lnTo>
                  <a:lnTo>
                    <a:pt x="0" y="76"/>
                  </a:lnTo>
                  <a:lnTo>
                    <a:pt x="0" y="78"/>
                  </a:lnTo>
                  <a:lnTo>
                    <a:pt x="4" y="80"/>
                  </a:lnTo>
                  <a:lnTo>
                    <a:pt x="6" y="78"/>
                  </a:lnTo>
                  <a:lnTo>
                    <a:pt x="10" y="76"/>
                  </a:lnTo>
                  <a:lnTo>
                    <a:pt x="14" y="76"/>
                  </a:lnTo>
                  <a:lnTo>
                    <a:pt x="20" y="76"/>
                  </a:lnTo>
                  <a:lnTo>
                    <a:pt x="30" y="78"/>
                  </a:lnTo>
                  <a:lnTo>
                    <a:pt x="34" y="76"/>
                  </a:lnTo>
                  <a:lnTo>
                    <a:pt x="36" y="74"/>
                  </a:lnTo>
                  <a:lnTo>
                    <a:pt x="38" y="74"/>
                  </a:lnTo>
                  <a:lnTo>
                    <a:pt x="38" y="76"/>
                  </a:lnTo>
                  <a:lnTo>
                    <a:pt x="38" y="78"/>
                  </a:lnTo>
                  <a:lnTo>
                    <a:pt x="40" y="78"/>
                  </a:lnTo>
                  <a:lnTo>
                    <a:pt x="52" y="74"/>
                  </a:lnTo>
                  <a:lnTo>
                    <a:pt x="56" y="74"/>
                  </a:lnTo>
                  <a:lnTo>
                    <a:pt x="56" y="76"/>
                  </a:lnTo>
                  <a:lnTo>
                    <a:pt x="56" y="80"/>
                  </a:lnTo>
                  <a:lnTo>
                    <a:pt x="58" y="82"/>
                  </a:lnTo>
                  <a:lnTo>
                    <a:pt x="60" y="82"/>
                  </a:lnTo>
                  <a:lnTo>
                    <a:pt x="58" y="86"/>
                  </a:lnTo>
                  <a:lnTo>
                    <a:pt x="54" y="86"/>
                  </a:lnTo>
                  <a:lnTo>
                    <a:pt x="54" y="88"/>
                  </a:lnTo>
                  <a:lnTo>
                    <a:pt x="56" y="90"/>
                  </a:lnTo>
                  <a:lnTo>
                    <a:pt x="58" y="88"/>
                  </a:lnTo>
                  <a:lnTo>
                    <a:pt x="64" y="82"/>
                  </a:lnTo>
                  <a:lnTo>
                    <a:pt x="70" y="74"/>
                  </a:lnTo>
                  <a:lnTo>
                    <a:pt x="74" y="76"/>
                  </a:lnTo>
                  <a:lnTo>
                    <a:pt x="76" y="78"/>
                  </a:lnTo>
                  <a:lnTo>
                    <a:pt x="76" y="82"/>
                  </a:lnTo>
                  <a:lnTo>
                    <a:pt x="76" y="84"/>
                  </a:lnTo>
                  <a:lnTo>
                    <a:pt x="74" y="84"/>
                  </a:lnTo>
                  <a:lnTo>
                    <a:pt x="74" y="88"/>
                  </a:lnTo>
                  <a:lnTo>
                    <a:pt x="76" y="90"/>
                  </a:lnTo>
                  <a:lnTo>
                    <a:pt x="78" y="88"/>
                  </a:lnTo>
                  <a:lnTo>
                    <a:pt x="78" y="86"/>
                  </a:lnTo>
                  <a:lnTo>
                    <a:pt x="82" y="86"/>
                  </a:lnTo>
                  <a:lnTo>
                    <a:pt x="82" y="90"/>
                  </a:lnTo>
                  <a:lnTo>
                    <a:pt x="88" y="92"/>
                  </a:lnTo>
                  <a:lnTo>
                    <a:pt x="90" y="86"/>
                  </a:lnTo>
                  <a:lnTo>
                    <a:pt x="92" y="76"/>
                  </a:lnTo>
                  <a:lnTo>
                    <a:pt x="90" y="76"/>
                  </a:lnTo>
                  <a:lnTo>
                    <a:pt x="90" y="78"/>
                  </a:lnTo>
                  <a:lnTo>
                    <a:pt x="90" y="82"/>
                  </a:lnTo>
                  <a:lnTo>
                    <a:pt x="86" y="80"/>
                  </a:lnTo>
                  <a:lnTo>
                    <a:pt x="86" y="78"/>
                  </a:lnTo>
                  <a:lnTo>
                    <a:pt x="90" y="74"/>
                  </a:lnTo>
                  <a:lnTo>
                    <a:pt x="92" y="70"/>
                  </a:lnTo>
                  <a:lnTo>
                    <a:pt x="90" y="68"/>
                  </a:lnTo>
                  <a:lnTo>
                    <a:pt x="88" y="70"/>
                  </a:lnTo>
                  <a:lnTo>
                    <a:pt x="84" y="74"/>
                  </a:lnTo>
                  <a:lnTo>
                    <a:pt x="84" y="76"/>
                  </a:lnTo>
                  <a:lnTo>
                    <a:pt x="84" y="80"/>
                  </a:lnTo>
                  <a:lnTo>
                    <a:pt x="78" y="78"/>
                  </a:lnTo>
                  <a:lnTo>
                    <a:pt x="82" y="74"/>
                  </a:lnTo>
                  <a:lnTo>
                    <a:pt x="78" y="68"/>
                  </a:lnTo>
                  <a:lnTo>
                    <a:pt x="84" y="60"/>
                  </a:lnTo>
                  <a:lnTo>
                    <a:pt x="76" y="62"/>
                  </a:lnTo>
                  <a:lnTo>
                    <a:pt x="70" y="64"/>
                  </a:lnTo>
                  <a:lnTo>
                    <a:pt x="72" y="58"/>
                  </a:lnTo>
                  <a:lnTo>
                    <a:pt x="70" y="58"/>
                  </a:lnTo>
                  <a:lnTo>
                    <a:pt x="68" y="60"/>
                  </a:lnTo>
                  <a:lnTo>
                    <a:pt x="70" y="58"/>
                  </a:lnTo>
                  <a:lnTo>
                    <a:pt x="68" y="56"/>
                  </a:lnTo>
                  <a:lnTo>
                    <a:pt x="64" y="54"/>
                  </a:lnTo>
                  <a:lnTo>
                    <a:pt x="68" y="54"/>
                  </a:lnTo>
                  <a:lnTo>
                    <a:pt x="70" y="48"/>
                  </a:lnTo>
                  <a:lnTo>
                    <a:pt x="70" y="44"/>
                  </a:lnTo>
                  <a:lnTo>
                    <a:pt x="66" y="42"/>
                  </a:lnTo>
                  <a:lnTo>
                    <a:pt x="64" y="42"/>
                  </a:lnTo>
                  <a:lnTo>
                    <a:pt x="64" y="44"/>
                  </a:lnTo>
                  <a:lnTo>
                    <a:pt x="64" y="46"/>
                  </a:lnTo>
                  <a:lnTo>
                    <a:pt x="62" y="46"/>
                  </a:lnTo>
                  <a:lnTo>
                    <a:pt x="60" y="44"/>
                  </a:lnTo>
                  <a:lnTo>
                    <a:pt x="58" y="42"/>
                  </a:lnTo>
                  <a:lnTo>
                    <a:pt x="54" y="44"/>
                  </a:lnTo>
                  <a:lnTo>
                    <a:pt x="54" y="46"/>
                  </a:lnTo>
                  <a:lnTo>
                    <a:pt x="54" y="48"/>
                  </a:lnTo>
                  <a:lnTo>
                    <a:pt x="52" y="48"/>
                  </a:lnTo>
                  <a:lnTo>
                    <a:pt x="46" y="48"/>
                  </a:lnTo>
                  <a:lnTo>
                    <a:pt x="38" y="44"/>
                  </a:lnTo>
                  <a:lnTo>
                    <a:pt x="44" y="40"/>
                  </a:lnTo>
                  <a:lnTo>
                    <a:pt x="44" y="36"/>
                  </a:lnTo>
                  <a:lnTo>
                    <a:pt x="38" y="36"/>
                  </a:lnTo>
                  <a:lnTo>
                    <a:pt x="38" y="32"/>
                  </a:lnTo>
                  <a:lnTo>
                    <a:pt x="30" y="40"/>
                  </a:lnTo>
                  <a:lnTo>
                    <a:pt x="30" y="34"/>
                  </a:lnTo>
                  <a:lnTo>
                    <a:pt x="30" y="30"/>
                  </a:lnTo>
                  <a:lnTo>
                    <a:pt x="32" y="26"/>
                  </a:lnTo>
                  <a:lnTo>
                    <a:pt x="38" y="22"/>
                  </a:lnTo>
                  <a:lnTo>
                    <a:pt x="38" y="16"/>
                  </a:lnTo>
                  <a:lnTo>
                    <a:pt x="36" y="14"/>
                  </a:lnTo>
                  <a:lnTo>
                    <a:pt x="40" y="12"/>
                  </a:lnTo>
                  <a:lnTo>
                    <a:pt x="44" y="12"/>
                  </a:lnTo>
                  <a:lnTo>
                    <a:pt x="40" y="6"/>
                  </a:lnTo>
                  <a:lnTo>
                    <a:pt x="44" y="6"/>
                  </a:lnTo>
                  <a:lnTo>
                    <a:pt x="46" y="2"/>
                  </a:lnTo>
                  <a:lnTo>
                    <a:pt x="42" y="2"/>
                  </a:lnTo>
                  <a:lnTo>
                    <a:pt x="40" y="2"/>
                  </a:lnTo>
                  <a:lnTo>
                    <a:pt x="40" y="0"/>
                  </a:lnTo>
                  <a:lnTo>
                    <a:pt x="38"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0" name="Google Shape;670;p28"/>
            <p:cNvSpPr/>
            <p:nvPr/>
          </p:nvSpPr>
          <p:spPr>
            <a:xfrm>
              <a:off x="2937733" y="1390970"/>
              <a:ext cx="13918" cy="20103"/>
            </a:xfrm>
            <a:custGeom>
              <a:avLst/>
              <a:gdLst/>
              <a:ahLst/>
              <a:cxnLst/>
              <a:rect l="l" t="t" r="r" b="b"/>
              <a:pathLst>
                <a:path w="8" h="12" extrusionOk="0">
                  <a:moveTo>
                    <a:pt x="6" y="0"/>
                  </a:moveTo>
                  <a:lnTo>
                    <a:pt x="6" y="0"/>
                  </a:lnTo>
                  <a:lnTo>
                    <a:pt x="8" y="0"/>
                  </a:lnTo>
                  <a:lnTo>
                    <a:pt x="8" y="4"/>
                  </a:lnTo>
                  <a:lnTo>
                    <a:pt x="8" y="8"/>
                  </a:lnTo>
                  <a:lnTo>
                    <a:pt x="2" y="12"/>
                  </a:lnTo>
                  <a:lnTo>
                    <a:pt x="0" y="12"/>
                  </a:lnTo>
                  <a:lnTo>
                    <a:pt x="2" y="10"/>
                  </a:lnTo>
                  <a:lnTo>
                    <a:pt x="0" y="10"/>
                  </a:lnTo>
                  <a:lnTo>
                    <a:pt x="2" y="6"/>
                  </a:lnTo>
                  <a:lnTo>
                    <a:pt x="4" y="2"/>
                  </a:lnTo>
                  <a:lnTo>
                    <a:pt x="6"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1" name="Google Shape;671;p28"/>
            <p:cNvSpPr/>
            <p:nvPr/>
          </p:nvSpPr>
          <p:spPr>
            <a:xfrm>
              <a:off x="3058351" y="1380145"/>
              <a:ext cx="15464" cy="17010"/>
            </a:xfrm>
            <a:custGeom>
              <a:avLst/>
              <a:gdLst/>
              <a:ahLst/>
              <a:cxnLst/>
              <a:rect l="l" t="t" r="r" b="b"/>
              <a:pathLst>
                <a:path w="8" h="10" extrusionOk="0">
                  <a:moveTo>
                    <a:pt x="2" y="0"/>
                  </a:moveTo>
                  <a:lnTo>
                    <a:pt x="2" y="0"/>
                  </a:lnTo>
                  <a:lnTo>
                    <a:pt x="4" y="2"/>
                  </a:lnTo>
                  <a:lnTo>
                    <a:pt x="6" y="6"/>
                  </a:lnTo>
                  <a:lnTo>
                    <a:pt x="8" y="8"/>
                  </a:lnTo>
                  <a:lnTo>
                    <a:pt x="6" y="8"/>
                  </a:lnTo>
                  <a:lnTo>
                    <a:pt x="6" y="10"/>
                  </a:lnTo>
                  <a:lnTo>
                    <a:pt x="4" y="10"/>
                  </a:lnTo>
                  <a:lnTo>
                    <a:pt x="2" y="4"/>
                  </a:lnTo>
                  <a:lnTo>
                    <a:pt x="0"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2" name="Google Shape;672;p28"/>
            <p:cNvSpPr/>
            <p:nvPr/>
          </p:nvSpPr>
          <p:spPr>
            <a:xfrm>
              <a:off x="2959382" y="1350764"/>
              <a:ext cx="13918" cy="13918"/>
            </a:xfrm>
            <a:custGeom>
              <a:avLst/>
              <a:gdLst/>
              <a:ahLst/>
              <a:cxnLst/>
              <a:rect l="l" t="t" r="r" b="b"/>
              <a:pathLst>
                <a:path w="8" h="8" extrusionOk="0">
                  <a:moveTo>
                    <a:pt x="6" y="0"/>
                  </a:moveTo>
                  <a:lnTo>
                    <a:pt x="6" y="0"/>
                  </a:lnTo>
                  <a:lnTo>
                    <a:pt x="8" y="2"/>
                  </a:lnTo>
                  <a:lnTo>
                    <a:pt x="8" y="4"/>
                  </a:lnTo>
                  <a:lnTo>
                    <a:pt x="6" y="8"/>
                  </a:lnTo>
                  <a:lnTo>
                    <a:pt x="2" y="8"/>
                  </a:lnTo>
                  <a:lnTo>
                    <a:pt x="0" y="6"/>
                  </a:lnTo>
                  <a:lnTo>
                    <a:pt x="2" y="2"/>
                  </a:lnTo>
                  <a:lnTo>
                    <a:pt x="6"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3" name="Google Shape;673;p28"/>
            <p:cNvSpPr/>
            <p:nvPr/>
          </p:nvSpPr>
          <p:spPr>
            <a:xfrm>
              <a:off x="2965568" y="1121898"/>
              <a:ext cx="7732" cy="7732"/>
            </a:xfrm>
            <a:custGeom>
              <a:avLst/>
              <a:gdLst/>
              <a:ahLst/>
              <a:cxnLst/>
              <a:rect l="l" t="t" r="r" b="b"/>
              <a:pathLst>
                <a:path w="4" h="4" extrusionOk="0">
                  <a:moveTo>
                    <a:pt x="0" y="0"/>
                  </a:moveTo>
                  <a:lnTo>
                    <a:pt x="2" y="4"/>
                  </a:lnTo>
                  <a:lnTo>
                    <a:pt x="4" y="4"/>
                  </a:lnTo>
                  <a:lnTo>
                    <a:pt x="4" y="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4" name="Google Shape;674;p28"/>
            <p:cNvSpPr/>
            <p:nvPr/>
          </p:nvSpPr>
          <p:spPr>
            <a:xfrm>
              <a:off x="3033609" y="1092516"/>
              <a:ext cx="10825" cy="7732"/>
            </a:xfrm>
            <a:custGeom>
              <a:avLst/>
              <a:gdLst/>
              <a:ahLst/>
              <a:cxnLst/>
              <a:rect l="l" t="t" r="r" b="b"/>
              <a:pathLst>
                <a:path w="6" h="4" extrusionOk="0">
                  <a:moveTo>
                    <a:pt x="0" y="0"/>
                  </a:moveTo>
                  <a:lnTo>
                    <a:pt x="0" y="4"/>
                  </a:lnTo>
                  <a:lnTo>
                    <a:pt x="4" y="4"/>
                  </a:lnTo>
                  <a:lnTo>
                    <a:pt x="6" y="2"/>
                  </a:lnTo>
                  <a:lnTo>
                    <a:pt x="4" y="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5" name="Google Shape;675;p28"/>
            <p:cNvSpPr/>
            <p:nvPr/>
          </p:nvSpPr>
          <p:spPr>
            <a:xfrm>
              <a:off x="2722784" y="811073"/>
              <a:ext cx="10825" cy="10825"/>
            </a:xfrm>
            <a:custGeom>
              <a:avLst/>
              <a:gdLst/>
              <a:ahLst/>
              <a:cxnLst/>
              <a:rect l="l" t="t" r="r" b="b"/>
              <a:pathLst>
                <a:path w="6" h="6" extrusionOk="0">
                  <a:moveTo>
                    <a:pt x="0" y="0"/>
                  </a:moveTo>
                  <a:lnTo>
                    <a:pt x="0" y="6"/>
                  </a:lnTo>
                  <a:lnTo>
                    <a:pt x="6" y="4"/>
                  </a:lnTo>
                  <a:lnTo>
                    <a:pt x="0"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6" name="Google Shape;676;p28"/>
            <p:cNvSpPr/>
            <p:nvPr/>
          </p:nvSpPr>
          <p:spPr>
            <a:xfrm>
              <a:off x="1631031" y="1440454"/>
              <a:ext cx="7732" cy="7732"/>
            </a:xfrm>
            <a:custGeom>
              <a:avLst/>
              <a:gdLst/>
              <a:ahLst/>
              <a:cxnLst/>
              <a:rect l="l" t="t" r="r" b="b"/>
              <a:pathLst>
                <a:path w="4" h="4" extrusionOk="0">
                  <a:moveTo>
                    <a:pt x="2" y="0"/>
                  </a:moveTo>
                  <a:lnTo>
                    <a:pt x="2" y="0"/>
                  </a:lnTo>
                  <a:lnTo>
                    <a:pt x="0" y="2"/>
                  </a:lnTo>
                  <a:lnTo>
                    <a:pt x="2" y="2"/>
                  </a:lnTo>
                  <a:lnTo>
                    <a:pt x="4" y="4"/>
                  </a:lnTo>
                  <a:lnTo>
                    <a:pt x="4" y="2"/>
                  </a:lnTo>
                  <a:lnTo>
                    <a:pt x="4"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7" name="Google Shape;677;p28"/>
            <p:cNvSpPr/>
            <p:nvPr/>
          </p:nvSpPr>
          <p:spPr>
            <a:xfrm>
              <a:off x="2268145" y="1432722"/>
              <a:ext cx="35567" cy="61856"/>
            </a:xfrm>
            <a:custGeom>
              <a:avLst/>
              <a:gdLst/>
              <a:ahLst/>
              <a:cxnLst/>
              <a:rect l="l" t="t" r="r" b="b"/>
              <a:pathLst>
                <a:path w="20" h="34" extrusionOk="0">
                  <a:moveTo>
                    <a:pt x="2" y="0"/>
                  </a:moveTo>
                  <a:lnTo>
                    <a:pt x="2" y="0"/>
                  </a:lnTo>
                  <a:lnTo>
                    <a:pt x="8" y="6"/>
                  </a:lnTo>
                  <a:lnTo>
                    <a:pt x="12" y="14"/>
                  </a:lnTo>
                  <a:lnTo>
                    <a:pt x="20" y="30"/>
                  </a:lnTo>
                  <a:lnTo>
                    <a:pt x="14" y="34"/>
                  </a:lnTo>
                  <a:lnTo>
                    <a:pt x="12" y="26"/>
                  </a:lnTo>
                  <a:lnTo>
                    <a:pt x="10" y="18"/>
                  </a:lnTo>
                  <a:lnTo>
                    <a:pt x="2" y="12"/>
                  </a:lnTo>
                  <a:lnTo>
                    <a:pt x="0" y="6"/>
                  </a:lnTo>
                  <a:lnTo>
                    <a:pt x="0" y="2"/>
                  </a:lnTo>
                  <a:lnTo>
                    <a:pt x="2" y="2"/>
                  </a:lnTo>
                  <a:lnTo>
                    <a:pt x="0"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8" name="Google Shape;678;p28"/>
            <p:cNvSpPr/>
            <p:nvPr/>
          </p:nvSpPr>
          <p:spPr>
            <a:xfrm>
              <a:off x="2671753" y="1400248"/>
              <a:ext cx="18557" cy="15464"/>
            </a:xfrm>
            <a:custGeom>
              <a:avLst/>
              <a:gdLst/>
              <a:ahLst/>
              <a:cxnLst/>
              <a:rect l="l" t="t" r="r" b="b"/>
              <a:pathLst>
                <a:path w="10" h="8" extrusionOk="0">
                  <a:moveTo>
                    <a:pt x="0" y="0"/>
                  </a:moveTo>
                  <a:lnTo>
                    <a:pt x="0" y="6"/>
                  </a:lnTo>
                  <a:lnTo>
                    <a:pt x="10" y="8"/>
                  </a:lnTo>
                  <a:lnTo>
                    <a:pt x="10" y="6"/>
                  </a:lnTo>
                  <a:lnTo>
                    <a:pt x="10" y="4"/>
                  </a:lnTo>
                  <a:lnTo>
                    <a:pt x="6" y="4"/>
                  </a:lnTo>
                  <a:lnTo>
                    <a:pt x="4" y="0"/>
                  </a:lnTo>
                  <a:lnTo>
                    <a:pt x="2"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9" name="Google Shape;679;p28"/>
            <p:cNvSpPr/>
            <p:nvPr/>
          </p:nvSpPr>
          <p:spPr>
            <a:xfrm>
              <a:off x="2238763" y="1383238"/>
              <a:ext cx="26289" cy="54124"/>
            </a:xfrm>
            <a:custGeom>
              <a:avLst/>
              <a:gdLst/>
              <a:ahLst/>
              <a:cxnLst/>
              <a:rect l="l" t="t" r="r" b="b"/>
              <a:pathLst>
                <a:path w="14" h="30" extrusionOk="0">
                  <a:moveTo>
                    <a:pt x="8" y="0"/>
                  </a:moveTo>
                  <a:lnTo>
                    <a:pt x="8" y="0"/>
                  </a:lnTo>
                  <a:lnTo>
                    <a:pt x="10" y="6"/>
                  </a:lnTo>
                  <a:lnTo>
                    <a:pt x="14" y="10"/>
                  </a:lnTo>
                  <a:lnTo>
                    <a:pt x="14" y="14"/>
                  </a:lnTo>
                  <a:lnTo>
                    <a:pt x="14" y="16"/>
                  </a:lnTo>
                  <a:lnTo>
                    <a:pt x="12" y="16"/>
                  </a:lnTo>
                  <a:lnTo>
                    <a:pt x="12" y="30"/>
                  </a:lnTo>
                  <a:lnTo>
                    <a:pt x="10" y="30"/>
                  </a:lnTo>
                  <a:lnTo>
                    <a:pt x="8" y="28"/>
                  </a:lnTo>
                  <a:lnTo>
                    <a:pt x="8" y="20"/>
                  </a:lnTo>
                  <a:lnTo>
                    <a:pt x="8" y="12"/>
                  </a:lnTo>
                  <a:lnTo>
                    <a:pt x="0" y="6"/>
                  </a:lnTo>
                  <a:lnTo>
                    <a:pt x="4" y="6"/>
                  </a:lnTo>
                  <a:lnTo>
                    <a:pt x="8" y="6"/>
                  </a:lnTo>
                  <a:lnTo>
                    <a:pt x="8" y="4"/>
                  </a:lnTo>
                  <a:lnTo>
                    <a:pt x="8"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0" name="Google Shape;680;p28"/>
            <p:cNvSpPr/>
            <p:nvPr/>
          </p:nvSpPr>
          <p:spPr>
            <a:xfrm>
              <a:off x="1587732" y="1380145"/>
              <a:ext cx="7732" cy="6186"/>
            </a:xfrm>
            <a:custGeom>
              <a:avLst/>
              <a:gdLst/>
              <a:ahLst/>
              <a:cxnLst/>
              <a:rect l="l" t="t" r="r" b="b"/>
              <a:pathLst>
                <a:path w="4" h="4" extrusionOk="0">
                  <a:moveTo>
                    <a:pt x="2" y="0"/>
                  </a:moveTo>
                  <a:lnTo>
                    <a:pt x="2" y="0"/>
                  </a:lnTo>
                  <a:lnTo>
                    <a:pt x="0" y="2"/>
                  </a:lnTo>
                  <a:lnTo>
                    <a:pt x="2" y="4"/>
                  </a:lnTo>
                  <a:lnTo>
                    <a:pt x="4" y="4"/>
                  </a:lnTo>
                  <a:lnTo>
                    <a:pt x="4"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1" name="Google Shape;681;p28"/>
            <p:cNvSpPr/>
            <p:nvPr/>
          </p:nvSpPr>
          <p:spPr>
            <a:xfrm>
              <a:off x="1535155" y="1375506"/>
              <a:ext cx="35567" cy="64948"/>
            </a:xfrm>
            <a:custGeom>
              <a:avLst/>
              <a:gdLst/>
              <a:ahLst/>
              <a:cxnLst/>
              <a:rect l="l" t="t" r="r" b="b"/>
              <a:pathLst>
                <a:path w="20" h="36" extrusionOk="0">
                  <a:moveTo>
                    <a:pt x="0" y="0"/>
                  </a:moveTo>
                  <a:lnTo>
                    <a:pt x="0" y="0"/>
                  </a:lnTo>
                  <a:lnTo>
                    <a:pt x="2" y="10"/>
                  </a:lnTo>
                  <a:lnTo>
                    <a:pt x="4" y="20"/>
                  </a:lnTo>
                  <a:lnTo>
                    <a:pt x="8" y="18"/>
                  </a:lnTo>
                  <a:lnTo>
                    <a:pt x="14" y="16"/>
                  </a:lnTo>
                  <a:lnTo>
                    <a:pt x="8" y="22"/>
                  </a:lnTo>
                  <a:lnTo>
                    <a:pt x="8" y="24"/>
                  </a:lnTo>
                  <a:lnTo>
                    <a:pt x="12" y="28"/>
                  </a:lnTo>
                  <a:lnTo>
                    <a:pt x="14" y="32"/>
                  </a:lnTo>
                  <a:lnTo>
                    <a:pt x="20" y="34"/>
                  </a:lnTo>
                  <a:lnTo>
                    <a:pt x="20" y="36"/>
                  </a:lnTo>
                  <a:lnTo>
                    <a:pt x="20" y="26"/>
                  </a:lnTo>
                  <a:lnTo>
                    <a:pt x="18" y="18"/>
                  </a:lnTo>
                  <a:lnTo>
                    <a:pt x="14" y="16"/>
                  </a:lnTo>
                  <a:lnTo>
                    <a:pt x="14" y="8"/>
                  </a:lnTo>
                  <a:lnTo>
                    <a:pt x="16" y="0"/>
                  </a:lnTo>
                  <a:lnTo>
                    <a:pt x="10" y="2"/>
                  </a:lnTo>
                  <a:lnTo>
                    <a:pt x="4" y="4"/>
                  </a:lnTo>
                  <a:lnTo>
                    <a:pt x="4" y="2"/>
                  </a:lnTo>
                  <a:lnTo>
                    <a:pt x="2"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2" name="Google Shape;682;p28"/>
            <p:cNvSpPr/>
            <p:nvPr/>
          </p:nvSpPr>
          <p:spPr>
            <a:xfrm>
              <a:off x="2268145" y="1347671"/>
              <a:ext cx="78866" cy="136083"/>
            </a:xfrm>
            <a:custGeom>
              <a:avLst/>
              <a:gdLst/>
              <a:ahLst/>
              <a:cxnLst/>
              <a:rect l="l" t="t" r="r" b="b"/>
              <a:pathLst>
                <a:path w="44" h="76" extrusionOk="0">
                  <a:moveTo>
                    <a:pt x="16" y="0"/>
                  </a:moveTo>
                  <a:lnTo>
                    <a:pt x="16" y="0"/>
                  </a:lnTo>
                  <a:lnTo>
                    <a:pt x="16" y="4"/>
                  </a:lnTo>
                  <a:lnTo>
                    <a:pt x="18" y="4"/>
                  </a:lnTo>
                  <a:lnTo>
                    <a:pt x="20" y="4"/>
                  </a:lnTo>
                  <a:lnTo>
                    <a:pt x="18" y="10"/>
                  </a:lnTo>
                  <a:lnTo>
                    <a:pt x="18" y="16"/>
                  </a:lnTo>
                  <a:lnTo>
                    <a:pt x="20" y="20"/>
                  </a:lnTo>
                  <a:lnTo>
                    <a:pt x="24" y="26"/>
                  </a:lnTo>
                  <a:lnTo>
                    <a:pt x="30" y="36"/>
                  </a:lnTo>
                  <a:lnTo>
                    <a:pt x="30" y="40"/>
                  </a:lnTo>
                  <a:lnTo>
                    <a:pt x="30" y="44"/>
                  </a:lnTo>
                  <a:lnTo>
                    <a:pt x="34" y="50"/>
                  </a:lnTo>
                  <a:lnTo>
                    <a:pt x="40" y="56"/>
                  </a:lnTo>
                  <a:lnTo>
                    <a:pt x="42" y="56"/>
                  </a:lnTo>
                  <a:lnTo>
                    <a:pt x="44" y="56"/>
                  </a:lnTo>
                  <a:lnTo>
                    <a:pt x="42" y="58"/>
                  </a:lnTo>
                  <a:lnTo>
                    <a:pt x="40" y="60"/>
                  </a:lnTo>
                  <a:lnTo>
                    <a:pt x="40" y="64"/>
                  </a:lnTo>
                  <a:lnTo>
                    <a:pt x="40" y="68"/>
                  </a:lnTo>
                  <a:lnTo>
                    <a:pt x="42" y="74"/>
                  </a:lnTo>
                  <a:lnTo>
                    <a:pt x="42" y="72"/>
                  </a:lnTo>
                  <a:lnTo>
                    <a:pt x="40" y="72"/>
                  </a:lnTo>
                  <a:lnTo>
                    <a:pt x="38" y="76"/>
                  </a:lnTo>
                  <a:lnTo>
                    <a:pt x="36" y="76"/>
                  </a:lnTo>
                  <a:lnTo>
                    <a:pt x="34" y="76"/>
                  </a:lnTo>
                  <a:lnTo>
                    <a:pt x="32" y="66"/>
                  </a:lnTo>
                  <a:lnTo>
                    <a:pt x="34" y="56"/>
                  </a:lnTo>
                  <a:lnTo>
                    <a:pt x="30" y="52"/>
                  </a:lnTo>
                  <a:lnTo>
                    <a:pt x="30" y="50"/>
                  </a:lnTo>
                  <a:lnTo>
                    <a:pt x="26" y="50"/>
                  </a:lnTo>
                  <a:lnTo>
                    <a:pt x="22" y="50"/>
                  </a:lnTo>
                  <a:lnTo>
                    <a:pt x="24" y="42"/>
                  </a:lnTo>
                  <a:lnTo>
                    <a:pt x="22" y="40"/>
                  </a:lnTo>
                  <a:lnTo>
                    <a:pt x="20" y="40"/>
                  </a:lnTo>
                  <a:lnTo>
                    <a:pt x="20" y="42"/>
                  </a:lnTo>
                  <a:lnTo>
                    <a:pt x="18" y="44"/>
                  </a:lnTo>
                  <a:lnTo>
                    <a:pt x="18" y="40"/>
                  </a:lnTo>
                  <a:lnTo>
                    <a:pt x="16" y="36"/>
                  </a:lnTo>
                  <a:lnTo>
                    <a:pt x="12" y="34"/>
                  </a:lnTo>
                  <a:lnTo>
                    <a:pt x="6" y="32"/>
                  </a:lnTo>
                  <a:lnTo>
                    <a:pt x="8" y="24"/>
                  </a:lnTo>
                  <a:lnTo>
                    <a:pt x="2" y="24"/>
                  </a:lnTo>
                  <a:lnTo>
                    <a:pt x="2" y="22"/>
                  </a:lnTo>
                  <a:lnTo>
                    <a:pt x="0" y="20"/>
                  </a:lnTo>
                  <a:lnTo>
                    <a:pt x="0" y="18"/>
                  </a:lnTo>
                  <a:lnTo>
                    <a:pt x="8" y="6"/>
                  </a:lnTo>
                  <a:lnTo>
                    <a:pt x="10" y="8"/>
                  </a:lnTo>
                  <a:lnTo>
                    <a:pt x="12" y="8"/>
                  </a:lnTo>
                  <a:lnTo>
                    <a:pt x="14" y="8"/>
                  </a:lnTo>
                  <a:lnTo>
                    <a:pt x="14" y="4"/>
                  </a:lnTo>
                  <a:lnTo>
                    <a:pt x="14" y="2"/>
                  </a:lnTo>
                  <a:lnTo>
                    <a:pt x="16"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3" name="Google Shape;683;p28"/>
            <p:cNvSpPr/>
            <p:nvPr/>
          </p:nvSpPr>
          <p:spPr>
            <a:xfrm>
              <a:off x="2855774" y="1293547"/>
              <a:ext cx="3093" cy="10825"/>
            </a:xfrm>
            <a:custGeom>
              <a:avLst/>
              <a:gdLst/>
              <a:ahLst/>
              <a:cxnLst/>
              <a:rect l="l" t="t" r="r" b="b"/>
              <a:pathLst>
                <a:path w="2" h="6" extrusionOk="0">
                  <a:moveTo>
                    <a:pt x="2" y="0"/>
                  </a:moveTo>
                  <a:lnTo>
                    <a:pt x="2" y="0"/>
                  </a:lnTo>
                  <a:lnTo>
                    <a:pt x="0" y="6"/>
                  </a:lnTo>
                  <a:lnTo>
                    <a:pt x="0" y="4"/>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4" name="Google Shape;684;p28"/>
            <p:cNvSpPr/>
            <p:nvPr/>
          </p:nvSpPr>
          <p:spPr>
            <a:xfrm>
              <a:off x="2708867" y="1279630"/>
              <a:ext cx="6186" cy="6186"/>
            </a:xfrm>
            <a:custGeom>
              <a:avLst/>
              <a:gdLst/>
              <a:ahLst/>
              <a:cxnLst/>
              <a:rect l="l" t="t" r="r" b="b"/>
              <a:pathLst>
                <a:path w="4" h="4" extrusionOk="0">
                  <a:moveTo>
                    <a:pt x="2" y="0"/>
                  </a:moveTo>
                  <a:lnTo>
                    <a:pt x="2" y="0"/>
                  </a:lnTo>
                  <a:lnTo>
                    <a:pt x="0" y="4"/>
                  </a:lnTo>
                  <a:lnTo>
                    <a:pt x="2" y="4"/>
                  </a:lnTo>
                  <a:lnTo>
                    <a:pt x="4" y="2"/>
                  </a:lnTo>
                  <a:lnTo>
                    <a:pt x="4"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5" name="Google Shape;685;p28"/>
            <p:cNvSpPr/>
            <p:nvPr/>
          </p:nvSpPr>
          <p:spPr>
            <a:xfrm>
              <a:off x="2826392" y="1274990"/>
              <a:ext cx="10825" cy="10825"/>
            </a:xfrm>
            <a:custGeom>
              <a:avLst/>
              <a:gdLst/>
              <a:ahLst/>
              <a:cxnLst/>
              <a:rect l="l" t="t" r="r" b="b"/>
              <a:pathLst>
                <a:path w="6" h="6" extrusionOk="0">
                  <a:moveTo>
                    <a:pt x="2" y="0"/>
                  </a:moveTo>
                  <a:lnTo>
                    <a:pt x="2" y="0"/>
                  </a:lnTo>
                  <a:lnTo>
                    <a:pt x="6" y="2"/>
                  </a:lnTo>
                  <a:lnTo>
                    <a:pt x="6" y="4"/>
                  </a:lnTo>
                  <a:lnTo>
                    <a:pt x="4" y="6"/>
                  </a:lnTo>
                  <a:lnTo>
                    <a:pt x="0" y="6"/>
                  </a:lnTo>
                  <a:lnTo>
                    <a:pt x="0" y="2"/>
                  </a:lnTo>
                  <a:lnTo>
                    <a:pt x="0"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6" name="Google Shape;686;p28"/>
            <p:cNvSpPr/>
            <p:nvPr/>
          </p:nvSpPr>
          <p:spPr>
            <a:xfrm>
              <a:off x="2178454" y="1274990"/>
              <a:ext cx="10825" cy="7732"/>
            </a:xfrm>
            <a:custGeom>
              <a:avLst/>
              <a:gdLst/>
              <a:ahLst/>
              <a:cxnLst/>
              <a:rect l="l" t="t" r="r" b="b"/>
              <a:pathLst>
                <a:path w="6" h="4" extrusionOk="0">
                  <a:moveTo>
                    <a:pt x="2" y="0"/>
                  </a:moveTo>
                  <a:lnTo>
                    <a:pt x="2" y="0"/>
                  </a:lnTo>
                  <a:lnTo>
                    <a:pt x="6" y="2"/>
                  </a:lnTo>
                  <a:lnTo>
                    <a:pt x="4" y="2"/>
                  </a:lnTo>
                  <a:lnTo>
                    <a:pt x="0" y="4"/>
                  </a:lnTo>
                  <a:lnTo>
                    <a:pt x="0" y="2"/>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7" name="Google Shape;687;p28"/>
            <p:cNvSpPr/>
            <p:nvPr/>
          </p:nvSpPr>
          <p:spPr>
            <a:xfrm>
              <a:off x="2719691" y="1271898"/>
              <a:ext cx="10825" cy="24742"/>
            </a:xfrm>
            <a:custGeom>
              <a:avLst/>
              <a:gdLst/>
              <a:ahLst/>
              <a:cxnLst/>
              <a:rect l="l" t="t" r="r" b="b"/>
              <a:pathLst>
                <a:path w="6" h="14" extrusionOk="0">
                  <a:moveTo>
                    <a:pt x="2" y="0"/>
                  </a:moveTo>
                  <a:lnTo>
                    <a:pt x="2" y="0"/>
                  </a:lnTo>
                  <a:lnTo>
                    <a:pt x="2" y="12"/>
                  </a:lnTo>
                  <a:lnTo>
                    <a:pt x="0" y="12"/>
                  </a:lnTo>
                  <a:lnTo>
                    <a:pt x="4" y="14"/>
                  </a:lnTo>
                  <a:lnTo>
                    <a:pt x="4" y="10"/>
                  </a:lnTo>
                  <a:lnTo>
                    <a:pt x="6" y="8"/>
                  </a:lnTo>
                  <a:lnTo>
                    <a:pt x="4" y="2"/>
                  </a:lnTo>
                  <a:lnTo>
                    <a:pt x="4"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8" name="Google Shape;688;p28"/>
            <p:cNvSpPr/>
            <p:nvPr/>
          </p:nvSpPr>
          <p:spPr>
            <a:xfrm>
              <a:off x="2708867" y="1265712"/>
              <a:ext cx="10825" cy="9278"/>
            </a:xfrm>
            <a:custGeom>
              <a:avLst/>
              <a:gdLst/>
              <a:ahLst/>
              <a:cxnLst/>
              <a:rect l="l" t="t" r="r" b="b"/>
              <a:pathLst>
                <a:path w="6" h="6" extrusionOk="0">
                  <a:moveTo>
                    <a:pt x="4" y="0"/>
                  </a:moveTo>
                  <a:lnTo>
                    <a:pt x="4" y="0"/>
                  </a:lnTo>
                  <a:lnTo>
                    <a:pt x="0" y="4"/>
                  </a:lnTo>
                  <a:lnTo>
                    <a:pt x="0" y="6"/>
                  </a:lnTo>
                  <a:lnTo>
                    <a:pt x="4" y="6"/>
                  </a:lnTo>
                  <a:lnTo>
                    <a:pt x="6" y="2"/>
                  </a:lnTo>
                  <a:lnTo>
                    <a:pt x="6" y="0"/>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9" name="Google Shape;689;p28"/>
            <p:cNvSpPr/>
            <p:nvPr/>
          </p:nvSpPr>
          <p:spPr>
            <a:xfrm>
              <a:off x="2192371" y="1217774"/>
              <a:ext cx="29381" cy="51031"/>
            </a:xfrm>
            <a:custGeom>
              <a:avLst/>
              <a:gdLst/>
              <a:ahLst/>
              <a:cxnLst/>
              <a:rect l="l" t="t" r="r" b="b"/>
              <a:pathLst>
                <a:path w="16" h="28" extrusionOk="0">
                  <a:moveTo>
                    <a:pt x="10" y="0"/>
                  </a:moveTo>
                  <a:lnTo>
                    <a:pt x="10" y="0"/>
                  </a:lnTo>
                  <a:lnTo>
                    <a:pt x="16" y="2"/>
                  </a:lnTo>
                  <a:lnTo>
                    <a:pt x="12" y="16"/>
                  </a:lnTo>
                  <a:lnTo>
                    <a:pt x="8" y="28"/>
                  </a:lnTo>
                  <a:lnTo>
                    <a:pt x="2" y="28"/>
                  </a:lnTo>
                  <a:lnTo>
                    <a:pt x="2" y="22"/>
                  </a:lnTo>
                  <a:lnTo>
                    <a:pt x="0" y="18"/>
                  </a:lnTo>
                  <a:lnTo>
                    <a:pt x="2" y="10"/>
                  </a:lnTo>
                  <a:lnTo>
                    <a:pt x="6" y="4"/>
                  </a:lnTo>
                  <a:lnTo>
                    <a:pt x="1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0" name="Google Shape;690;p28"/>
            <p:cNvSpPr/>
            <p:nvPr/>
          </p:nvSpPr>
          <p:spPr>
            <a:xfrm>
              <a:off x="2181547" y="1197671"/>
              <a:ext cx="15464" cy="17010"/>
            </a:xfrm>
            <a:custGeom>
              <a:avLst/>
              <a:gdLst/>
              <a:ahLst/>
              <a:cxnLst/>
              <a:rect l="l" t="t" r="r" b="b"/>
              <a:pathLst>
                <a:path w="8" h="10" extrusionOk="0">
                  <a:moveTo>
                    <a:pt x="6" y="0"/>
                  </a:moveTo>
                  <a:lnTo>
                    <a:pt x="6" y="0"/>
                  </a:lnTo>
                  <a:lnTo>
                    <a:pt x="8" y="4"/>
                  </a:lnTo>
                  <a:lnTo>
                    <a:pt x="8" y="8"/>
                  </a:lnTo>
                  <a:lnTo>
                    <a:pt x="6" y="10"/>
                  </a:lnTo>
                  <a:lnTo>
                    <a:pt x="0" y="10"/>
                  </a:lnTo>
                  <a:lnTo>
                    <a:pt x="0" y="4"/>
                  </a:lnTo>
                  <a:lnTo>
                    <a:pt x="6"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1" name="Google Shape;691;p28"/>
            <p:cNvSpPr/>
            <p:nvPr/>
          </p:nvSpPr>
          <p:spPr>
            <a:xfrm>
              <a:off x="1999072" y="1157465"/>
              <a:ext cx="100516" cy="54124"/>
            </a:xfrm>
            <a:custGeom>
              <a:avLst/>
              <a:gdLst/>
              <a:ahLst/>
              <a:cxnLst/>
              <a:rect l="l" t="t" r="r" b="b"/>
              <a:pathLst>
                <a:path w="56" h="30" extrusionOk="0">
                  <a:moveTo>
                    <a:pt x="28" y="0"/>
                  </a:moveTo>
                  <a:lnTo>
                    <a:pt x="28" y="0"/>
                  </a:lnTo>
                  <a:lnTo>
                    <a:pt x="30" y="2"/>
                  </a:lnTo>
                  <a:lnTo>
                    <a:pt x="32" y="4"/>
                  </a:lnTo>
                  <a:lnTo>
                    <a:pt x="36" y="4"/>
                  </a:lnTo>
                  <a:lnTo>
                    <a:pt x="38" y="2"/>
                  </a:lnTo>
                  <a:lnTo>
                    <a:pt x="42" y="0"/>
                  </a:lnTo>
                  <a:lnTo>
                    <a:pt x="56" y="2"/>
                  </a:lnTo>
                  <a:lnTo>
                    <a:pt x="44" y="6"/>
                  </a:lnTo>
                  <a:lnTo>
                    <a:pt x="34" y="10"/>
                  </a:lnTo>
                  <a:lnTo>
                    <a:pt x="14" y="24"/>
                  </a:lnTo>
                  <a:lnTo>
                    <a:pt x="12" y="26"/>
                  </a:lnTo>
                  <a:lnTo>
                    <a:pt x="12" y="30"/>
                  </a:lnTo>
                  <a:lnTo>
                    <a:pt x="4" y="30"/>
                  </a:lnTo>
                  <a:lnTo>
                    <a:pt x="0" y="24"/>
                  </a:lnTo>
                  <a:lnTo>
                    <a:pt x="4" y="24"/>
                  </a:lnTo>
                  <a:lnTo>
                    <a:pt x="28"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2" name="Google Shape;692;p28"/>
            <p:cNvSpPr/>
            <p:nvPr/>
          </p:nvSpPr>
          <p:spPr>
            <a:xfrm>
              <a:off x="2704227" y="1067774"/>
              <a:ext cx="15464" cy="21649"/>
            </a:xfrm>
            <a:custGeom>
              <a:avLst/>
              <a:gdLst/>
              <a:ahLst/>
              <a:cxnLst/>
              <a:rect l="l" t="t" r="r" b="b"/>
              <a:pathLst>
                <a:path w="8" h="12" extrusionOk="0">
                  <a:moveTo>
                    <a:pt x="4" y="0"/>
                  </a:moveTo>
                  <a:lnTo>
                    <a:pt x="4" y="0"/>
                  </a:lnTo>
                  <a:lnTo>
                    <a:pt x="2" y="2"/>
                  </a:lnTo>
                  <a:lnTo>
                    <a:pt x="0" y="6"/>
                  </a:lnTo>
                  <a:lnTo>
                    <a:pt x="0" y="10"/>
                  </a:lnTo>
                  <a:lnTo>
                    <a:pt x="2" y="12"/>
                  </a:lnTo>
                  <a:lnTo>
                    <a:pt x="4" y="10"/>
                  </a:lnTo>
                  <a:lnTo>
                    <a:pt x="6" y="8"/>
                  </a:lnTo>
                  <a:lnTo>
                    <a:pt x="8" y="2"/>
                  </a:lnTo>
                  <a:lnTo>
                    <a:pt x="8" y="0"/>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3" name="Google Shape;693;p28"/>
            <p:cNvSpPr/>
            <p:nvPr/>
          </p:nvSpPr>
          <p:spPr>
            <a:xfrm>
              <a:off x="2755258" y="1046124"/>
              <a:ext cx="6186" cy="7732"/>
            </a:xfrm>
            <a:custGeom>
              <a:avLst/>
              <a:gdLst/>
              <a:ahLst/>
              <a:cxnLst/>
              <a:rect l="l" t="t" r="r" b="b"/>
              <a:pathLst>
                <a:path w="4" h="4" extrusionOk="0">
                  <a:moveTo>
                    <a:pt x="0" y="0"/>
                  </a:moveTo>
                  <a:lnTo>
                    <a:pt x="2" y="4"/>
                  </a:lnTo>
                  <a:lnTo>
                    <a:pt x="4" y="4"/>
                  </a:lnTo>
                  <a:lnTo>
                    <a:pt x="2" y="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4" name="Google Shape;694;p28"/>
            <p:cNvSpPr/>
            <p:nvPr/>
          </p:nvSpPr>
          <p:spPr>
            <a:xfrm>
              <a:off x="2772269" y="1043032"/>
              <a:ext cx="7732" cy="10825"/>
            </a:xfrm>
            <a:custGeom>
              <a:avLst/>
              <a:gdLst/>
              <a:ahLst/>
              <a:cxnLst/>
              <a:rect l="l" t="t" r="r" b="b"/>
              <a:pathLst>
                <a:path w="4" h="6" extrusionOk="0">
                  <a:moveTo>
                    <a:pt x="0" y="0"/>
                  </a:moveTo>
                  <a:lnTo>
                    <a:pt x="0" y="0"/>
                  </a:lnTo>
                  <a:lnTo>
                    <a:pt x="2" y="6"/>
                  </a:lnTo>
                  <a:lnTo>
                    <a:pt x="4" y="6"/>
                  </a:lnTo>
                  <a:lnTo>
                    <a:pt x="4" y="4"/>
                  </a:lnTo>
                  <a:lnTo>
                    <a:pt x="4" y="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5" name="Google Shape;695;p28"/>
            <p:cNvSpPr/>
            <p:nvPr/>
          </p:nvSpPr>
          <p:spPr>
            <a:xfrm>
              <a:off x="2600619" y="1035300"/>
              <a:ext cx="51031" cy="37113"/>
            </a:xfrm>
            <a:custGeom>
              <a:avLst/>
              <a:gdLst/>
              <a:ahLst/>
              <a:cxnLst/>
              <a:rect l="l" t="t" r="r" b="b"/>
              <a:pathLst>
                <a:path w="28" h="20" extrusionOk="0">
                  <a:moveTo>
                    <a:pt x="24" y="0"/>
                  </a:moveTo>
                  <a:lnTo>
                    <a:pt x="24" y="0"/>
                  </a:lnTo>
                  <a:lnTo>
                    <a:pt x="20" y="6"/>
                  </a:lnTo>
                  <a:lnTo>
                    <a:pt x="12" y="8"/>
                  </a:lnTo>
                  <a:lnTo>
                    <a:pt x="4" y="12"/>
                  </a:lnTo>
                  <a:lnTo>
                    <a:pt x="2" y="14"/>
                  </a:lnTo>
                  <a:lnTo>
                    <a:pt x="0" y="18"/>
                  </a:lnTo>
                  <a:lnTo>
                    <a:pt x="4" y="18"/>
                  </a:lnTo>
                  <a:lnTo>
                    <a:pt x="6" y="18"/>
                  </a:lnTo>
                  <a:lnTo>
                    <a:pt x="8" y="20"/>
                  </a:lnTo>
                  <a:lnTo>
                    <a:pt x="10" y="14"/>
                  </a:lnTo>
                  <a:lnTo>
                    <a:pt x="16" y="14"/>
                  </a:lnTo>
                  <a:lnTo>
                    <a:pt x="20" y="14"/>
                  </a:lnTo>
                  <a:lnTo>
                    <a:pt x="22" y="6"/>
                  </a:lnTo>
                  <a:lnTo>
                    <a:pt x="24" y="4"/>
                  </a:lnTo>
                  <a:lnTo>
                    <a:pt x="28" y="4"/>
                  </a:lnTo>
                  <a:lnTo>
                    <a:pt x="26" y="2"/>
                  </a:lnTo>
                  <a:lnTo>
                    <a:pt x="26" y="0"/>
                  </a:lnTo>
                  <a:lnTo>
                    <a:pt x="2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6" name="Google Shape;696;p28"/>
            <p:cNvSpPr/>
            <p:nvPr/>
          </p:nvSpPr>
          <p:spPr>
            <a:xfrm>
              <a:off x="1862990" y="1021382"/>
              <a:ext cx="184021" cy="89691"/>
            </a:xfrm>
            <a:custGeom>
              <a:avLst/>
              <a:gdLst/>
              <a:ahLst/>
              <a:cxnLst/>
              <a:rect l="l" t="t" r="r" b="b"/>
              <a:pathLst>
                <a:path w="102" h="50" extrusionOk="0">
                  <a:moveTo>
                    <a:pt x="26" y="0"/>
                  </a:moveTo>
                  <a:lnTo>
                    <a:pt x="26" y="0"/>
                  </a:lnTo>
                  <a:lnTo>
                    <a:pt x="34" y="2"/>
                  </a:lnTo>
                  <a:lnTo>
                    <a:pt x="38" y="8"/>
                  </a:lnTo>
                  <a:lnTo>
                    <a:pt x="42" y="14"/>
                  </a:lnTo>
                  <a:lnTo>
                    <a:pt x="44" y="20"/>
                  </a:lnTo>
                  <a:lnTo>
                    <a:pt x="56" y="20"/>
                  </a:lnTo>
                  <a:lnTo>
                    <a:pt x="68" y="20"/>
                  </a:lnTo>
                  <a:lnTo>
                    <a:pt x="72" y="16"/>
                  </a:lnTo>
                  <a:lnTo>
                    <a:pt x="76" y="12"/>
                  </a:lnTo>
                  <a:lnTo>
                    <a:pt x="80" y="6"/>
                  </a:lnTo>
                  <a:lnTo>
                    <a:pt x="84" y="2"/>
                  </a:lnTo>
                  <a:lnTo>
                    <a:pt x="92" y="0"/>
                  </a:lnTo>
                  <a:lnTo>
                    <a:pt x="102" y="0"/>
                  </a:lnTo>
                  <a:lnTo>
                    <a:pt x="98" y="4"/>
                  </a:lnTo>
                  <a:lnTo>
                    <a:pt x="100" y="8"/>
                  </a:lnTo>
                  <a:lnTo>
                    <a:pt x="94" y="10"/>
                  </a:lnTo>
                  <a:lnTo>
                    <a:pt x="90" y="12"/>
                  </a:lnTo>
                  <a:lnTo>
                    <a:pt x="90" y="14"/>
                  </a:lnTo>
                  <a:lnTo>
                    <a:pt x="88" y="18"/>
                  </a:lnTo>
                  <a:lnTo>
                    <a:pt x="82" y="20"/>
                  </a:lnTo>
                  <a:lnTo>
                    <a:pt x="74" y="24"/>
                  </a:lnTo>
                  <a:lnTo>
                    <a:pt x="74" y="28"/>
                  </a:lnTo>
                  <a:lnTo>
                    <a:pt x="68" y="32"/>
                  </a:lnTo>
                  <a:lnTo>
                    <a:pt x="62" y="38"/>
                  </a:lnTo>
                  <a:lnTo>
                    <a:pt x="52" y="34"/>
                  </a:lnTo>
                  <a:lnTo>
                    <a:pt x="48" y="44"/>
                  </a:lnTo>
                  <a:lnTo>
                    <a:pt x="34" y="48"/>
                  </a:lnTo>
                  <a:lnTo>
                    <a:pt x="26" y="50"/>
                  </a:lnTo>
                  <a:lnTo>
                    <a:pt x="20" y="50"/>
                  </a:lnTo>
                  <a:lnTo>
                    <a:pt x="18" y="46"/>
                  </a:lnTo>
                  <a:lnTo>
                    <a:pt x="16" y="42"/>
                  </a:lnTo>
                  <a:lnTo>
                    <a:pt x="12" y="42"/>
                  </a:lnTo>
                  <a:lnTo>
                    <a:pt x="10" y="42"/>
                  </a:lnTo>
                  <a:lnTo>
                    <a:pt x="4" y="40"/>
                  </a:lnTo>
                  <a:lnTo>
                    <a:pt x="2" y="38"/>
                  </a:lnTo>
                  <a:lnTo>
                    <a:pt x="0" y="34"/>
                  </a:lnTo>
                  <a:lnTo>
                    <a:pt x="10" y="36"/>
                  </a:lnTo>
                  <a:lnTo>
                    <a:pt x="14" y="36"/>
                  </a:lnTo>
                  <a:lnTo>
                    <a:pt x="20" y="34"/>
                  </a:lnTo>
                  <a:lnTo>
                    <a:pt x="26" y="28"/>
                  </a:lnTo>
                  <a:lnTo>
                    <a:pt x="28" y="26"/>
                  </a:lnTo>
                  <a:lnTo>
                    <a:pt x="30" y="24"/>
                  </a:lnTo>
                  <a:lnTo>
                    <a:pt x="34" y="24"/>
                  </a:lnTo>
                  <a:lnTo>
                    <a:pt x="38" y="26"/>
                  </a:lnTo>
                  <a:lnTo>
                    <a:pt x="30" y="12"/>
                  </a:lnTo>
                  <a:lnTo>
                    <a:pt x="26" y="4"/>
                  </a:lnTo>
                  <a:lnTo>
                    <a:pt x="26" y="2"/>
                  </a:lnTo>
                  <a:lnTo>
                    <a:pt x="26"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7" name="Google Shape;697;p28"/>
            <p:cNvSpPr/>
            <p:nvPr/>
          </p:nvSpPr>
          <p:spPr>
            <a:xfrm>
              <a:off x="1799588" y="1007465"/>
              <a:ext cx="57217" cy="17010"/>
            </a:xfrm>
            <a:custGeom>
              <a:avLst/>
              <a:gdLst/>
              <a:ahLst/>
              <a:cxnLst/>
              <a:rect l="l" t="t" r="r" b="b"/>
              <a:pathLst>
                <a:path w="32" h="10" extrusionOk="0">
                  <a:moveTo>
                    <a:pt x="12" y="0"/>
                  </a:moveTo>
                  <a:lnTo>
                    <a:pt x="12" y="0"/>
                  </a:lnTo>
                  <a:lnTo>
                    <a:pt x="16" y="4"/>
                  </a:lnTo>
                  <a:lnTo>
                    <a:pt x="20" y="6"/>
                  </a:lnTo>
                  <a:lnTo>
                    <a:pt x="32" y="8"/>
                  </a:lnTo>
                  <a:lnTo>
                    <a:pt x="32" y="10"/>
                  </a:lnTo>
                  <a:lnTo>
                    <a:pt x="30" y="8"/>
                  </a:lnTo>
                  <a:lnTo>
                    <a:pt x="16" y="10"/>
                  </a:lnTo>
                  <a:lnTo>
                    <a:pt x="0" y="10"/>
                  </a:lnTo>
                  <a:lnTo>
                    <a:pt x="0" y="6"/>
                  </a:lnTo>
                  <a:lnTo>
                    <a:pt x="4" y="6"/>
                  </a:lnTo>
                  <a:lnTo>
                    <a:pt x="8" y="4"/>
                  </a:lnTo>
                  <a:lnTo>
                    <a:pt x="8" y="2"/>
                  </a:lnTo>
                  <a:lnTo>
                    <a:pt x="1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8" name="Google Shape;698;p28"/>
            <p:cNvSpPr/>
            <p:nvPr/>
          </p:nvSpPr>
          <p:spPr>
            <a:xfrm>
              <a:off x="2221753" y="985815"/>
              <a:ext cx="27835" cy="24742"/>
            </a:xfrm>
            <a:custGeom>
              <a:avLst/>
              <a:gdLst/>
              <a:ahLst/>
              <a:cxnLst/>
              <a:rect l="l" t="t" r="r" b="b"/>
              <a:pathLst>
                <a:path w="16" h="14" extrusionOk="0">
                  <a:moveTo>
                    <a:pt x="8" y="0"/>
                  </a:moveTo>
                  <a:lnTo>
                    <a:pt x="10" y="0"/>
                  </a:lnTo>
                  <a:lnTo>
                    <a:pt x="12" y="0"/>
                  </a:lnTo>
                  <a:lnTo>
                    <a:pt x="12" y="2"/>
                  </a:lnTo>
                  <a:lnTo>
                    <a:pt x="16" y="6"/>
                  </a:lnTo>
                  <a:lnTo>
                    <a:pt x="8" y="14"/>
                  </a:lnTo>
                  <a:lnTo>
                    <a:pt x="2" y="12"/>
                  </a:lnTo>
                  <a:lnTo>
                    <a:pt x="0" y="8"/>
                  </a:lnTo>
                  <a:lnTo>
                    <a:pt x="0" y="6"/>
                  </a:lnTo>
                  <a:lnTo>
                    <a:pt x="4" y="2"/>
                  </a:lnTo>
                  <a:lnTo>
                    <a:pt x="8"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9" name="Google Shape;699;p28"/>
            <p:cNvSpPr/>
            <p:nvPr/>
          </p:nvSpPr>
          <p:spPr>
            <a:xfrm>
              <a:off x="1842887" y="956434"/>
              <a:ext cx="6186" cy="7732"/>
            </a:xfrm>
            <a:custGeom>
              <a:avLst/>
              <a:gdLst/>
              <a:ahLst/>
              <a:cxnLst/>
              <a:rect l="l" t="t" r="r" b="b"/>
              <a:pathLst>
                <a:path w="4" h="4" extrusionOk="0">
                  <a:moveTo>
                    <a:pt x="2" y="0"/>
                  </a:moveTo>
                  <a:lnTo>
                    <a:pt x="2" y="0"/>
                  </a:lnTo>
                  <a:lnTo>
                    <a:pt x="4" y="2"/>
                  </a:lnTo>
                  <a:lnTo>
                    <a:pt x="4" y="4"/>
                  </a:lnTo>
                  <a:lnTo>
                    <a:pt x="2" y="4"/>
                  </a:lnTo>
                  <a:lnTo>
                    <a:pt x="0" y="2"/>
                  </a:lnTo>
                  <a:lnTo>
                    <a:pt x="0" y="0"/>
                  </a:lnTo>
                  <a:lnTo>
                    <a:pt x="2"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0" name="Google Shape;700;p28"/>
            <p:cNvSpPr/>
            <p:nvPr/>
          </p:nvSpPr>
          <p:spPr>
            <a:xfrm>
              <a:off x="2557320" y="942516"/>
              <a:ext cx="114433" cy="92784"/>
            </a:xfrm>
            <a:custGeom>
              <a:avLst/>
              <a:gdLst/>
              <a:ahLst/>
              <a:cxnLst/>
              <a:rect l="l" t="t" r="r" b="b"/>
              <a:pathLst>
                <a:path w="64" h="52" extrusionOk="0">
                  <a:moveTo>
                    <a:pt x="12" y="0"/>
                  </a:moveTo>
                  <a:lnTo>
                    <a:pt x="12" y="0"/>
                  </a:lnTo>
                  <a:lnTo>
                    <a:pt x="10" y="14"/>
                  </a:lnTo>
                  <a:lnTo>
                    <a:pt x="12" y="30"/>
                  </a:lnTo>
                  <a:lnTo>
                    <a:pt x="6" y="32"/>
                  </a:lnTo>
                  <a:lnTo>
                    <a:pt x="0" y="34"/>
                  </a:lnTo>
                  <a:lnTo>
                    <a:pt x="0" y="44"/>
                  </a:lnTo>
                  <a:lnTo>
                    <a:pt x="4" y="44"/>
                  </a:lnTo>
                  <a:lnTo>
                    <a:pt x="6" y="42"/>
                  </a:lnTo>
                  <a:lnTo>
                    <a:pt x="12" y="42"/>
                  </a:lnTo>
                  <a:lnTo>
                    <a:pt x="12" y="52"/>
                  </a:lnTo>
                  <a:lnTo>
                    <a:pt x="16" y="52"/>
                  </a:lnTo>
                  <a:lnTo>
                    <a:pt x="20" y="52"/>
                  </a:lnTo>
                  <a:lnTo>
                    <a:pt x="26" y="42"/>
                  </a:lnTo>
                  <a:lnTo>
                    <a:pt x="26" y="32"/>
                  </a:lnTo>
                  <a:lnTo>
                    <a:pt x="28" y="28"/>
                  </a:lnTo>
                  <a:lnTo>
                    <a:pt x="28" y="26"/>
                  </a:lnTo>
                  <a:lnTo>
                    <a:pt x="32" y="26"/>
                  </a:lnTo>
                  <a:lnTo>
                    <a:pt x="36" y="26"/>
                  </a:lnTo>
                  <a:lnTo>
                    <a:pt x="38" y="28"/>
                  </a:lnTo>
                  <a:lnTo>
                    <a:pt x="38" y="30"/>
                  </a:lnTo>
                  <a:lnTo>
                    <a:pt x="40" y="32"/>
                  </a:lnTo>
                  <a:lnTo>
                    <a:pt x="38" y="34"/>
                  </a:lnTo>
                  <a:lnTo>
                    <a:pt x="36" y="38"/>
                  </a:lnTo>
                  <a:lnTo>
                    <a:pt x="60" y="44"/>
                  </a:lnTo>
                  <a:lnTo>
                    <a:pt x="60" y="40"/>
                  </a:lnTo>
                  <a:lnTo>
                    <a:pt x="64" y="36"/>
                  </a:lnTo>
                  <a:lnTo>
                    <a:pt x="60" y="30"/>
                  </a:lnTo>
                  <a:lnTo>
                    <a:pt x="54" y="32"/>
                  </a:lnTo>
                  <a:lnTo>
                    <a:pt x="50" y="34"/>
                  </a:lnTo>
                  <a:lnTo>
                    <a:pt x="50" y="30"/>
                  </a:lnTo>
                  <a:lnTo>
                    <a:pt x="46" y="24"/>
                  </a:lnTo>
                  <a:lnTo>
                    <a:pt x="38" y="16"/>
                  </a:lnTo>
                  <a:lnTo>
                    <a:pt x="30" y="10"/>
                  </a:lnTo>
                  <a:lnTo>
                    <a:pt x="26" y="8"/>
                  </a:lnTo>
                  <a:lnTo>
                    <a:pt x="20" y="8"/>
                  </a:lnTo>
                  <a:lnTo>
                    <a:pt x="20" y="10"/>
                  </a:lnTo>
                  <a:lnTo>
                    <a:pt x="18" y="12"/>
                  </a:lnTo>
                  <a:lnTo>
                    <a:pt x="16" y="8"/>
                  </a:lnTo>
                  <a:lnTo>
                    <a:pt x="18" y="6"/>
                  </a:lnTo>
                  <a:lnTo>
                    <a:pt x="20" y="2"/>
                  </a:lnTo>
                  <a:lnTo>
                    <a:pt x="12"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1" name="Google Shape;701;p28"/>
            <p:cNvSpPr/>
            <p:nvPr/>
          </p:nvSpPr>
          <p:spPr>
            <a:xfrm>
              <a:off x="2586702" y="931691"/>
              <a:ext cx="10825" cy="10825"/>
            </a:xfrm>
            <a:custGeom>
              <a:avLst/>
              <a:gdLst/>
              <a:ahLst/>
              <a:cxnLst/>
              <a:rect l="l" t="t" r="r" b="b"/>
              <a:pathLst>
                <a:path w="6" h="6" extrusionOk="0">
                  <a:moveTo>
                    <a:pt x="0" y="0"/>
                  </a:moveTo>
                  <a:lnTo>
                    <a:pt x="4" y="6"/>
                  </a:lnTo>
                  <a:lnTo>
                    <a:pt x="6" y="4"/>
                  </a:lnTo>
                  <a:lnTo>
                    <a:pt x="4" y="0"/>
                  </a:lnTo>
                  <a:lnTo>
                    <a:pt x="0"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2" name="Google Shape;702;p28"/>
            <p:cNvSpPr/>
            <p:nvPr/>
          </p:nvSpPr>
          <p:spPr>
            <a:xfrm>
              <a:off x="2594434" y="896124"/>
              <a:ext cx="17010" cy="13918"/>
            </a:xfrm>
            <a:custGeom>
              <a:avLst/>
              <a:gdLst/>
              <a:ahLst/>
              <a:cxnLst/>
              <a:rect l="l" t="t" r="r" b="b"/>
              <a:pathLst>
                <a:path w="10" h="8" extrusionOk="0">
                  <a:moveTo>
                    <a:pt x="4" y="0"/>
                  </a:moveTo>
                  <a:lnTo>
                    <a:pt x="4" y="0"/>
                  </a:lnTo>
                  <a:lnTo>
                    <a:pt x="8" y="0"/>
                  </a:lnTo>
                  <a:lnTo>
                    <a:pt x="10" y="4"/>
                  </a:lnTo>
                  <a:lnTo>
                    <a:pt x="8" y="6"/>
                  </a:lnTo>
                  <a:lnTo>
                    <a:pt x="4" y="8"/>
                  </a:lnTo>
                  <a:lnTo>
                    <a:pt x="4" y="4"/>
                  </a:lnTo>
                  <a:lnTo>
                    <a:pt x="0" y="4"/>
                  </a:lnTo>
                  <a:lnTo>
                    <a:pt x="2" y="0"/>
                  </a:lnTo>
                  <a:lnTo>
                    <a:pt x="4"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3" name="Google Shape;703;p28"/>
            <p:cNvSpPr/>
            <p:nvPr/>
          </p:nvSpPr>
          <p:spPr>
            <a:xfrm>
              <a:off x="1731546" y="882207"/>
              <a:ext cx="142268" cy="95876"/>
            </a:xfrm>
            <a:custGeom>
              <a:avLst/>
              <a:gdLst/>
              <a:ahLst/>
              <a:cxnLst/>
              <a:rect l="l" t="t" r="r" b="b"/>
              <a:pathLst>
                <a:path w="80" h="54" extrusionOk="0">
                  <a:moveTo>
                    <a:pt x="46" y="0"/>
                  </a:moveTo>
                  <a:lnTo>
                    <a:pt x="46" y="0"/>
                  </a:lnTo>
                  <a:lnTo>
                    <a:pt x="54" y="0"/>
                  </a:lnTo>
                  <a:lnTo>
                    <a:pt x="64" y="4"/>
                  </a:lnTo>
                  <a:lnTo>
                    <a:pt x="60" y="8"/>
                  </a:lnTo>
                  <a:lnTo>
                    <a:pt x="58" y="8"/>
                  </a:lnTo>
                  <a:lnTo>
                    <a:pt x="58" y="6"/>
                  </a:lnTo>
                  <a:lnTo>
                    <a:pt x="56" y="6"/>
                  </a:lnTo>
                  <a:lnTo>
                    <a:pt x="54" y="6"/>
                  </a:lnTo>
                  <a:lnTo>
                    <a:pt x="48" y="10"/>
                  </a:lnTo>
                  <a:lnTo>
                    <a:pt x="50" y="12"/>
                  </a:lnTo>
                  <a:lnTo>
                    <a:pt x="54" y="14"/>
                  </a:lnTo>
                  <a:lnTo>
                    <a:pt x="64" y="16"/>
                  </a:lnTo>
                  <a:lnTo>
                    <a:pt x="70" y="18"/>
                  </a:lnTo>
                  <a:lnTo>
                    <a:pt x="74" y="16"/>
                  </a:lnTo>
                  <a:lnTo>
                    <a:pt x="76" y="16"/>
                  </a:lnTo>
                  <a:lnTo>
                    <a:pt x="78" y="14"/>
                  </a:lnTo>
                  <a:lnTo>
                    <a:pt x="80" y="16"/>
                  </a:lnTo>
                  <a:lnTo>
                    <a:pt x="80" y="20"/>
                  </a:lnTo>
                  <a:lnTo>
                    <a:pt x="76" y="24"/>
                  </a:lnTo>
                  <a:lnTo>
                    <a:pt x="74" y="26"/>
                  </a:lnTo>
                  <a:lnTo>
                    <a:pt x="76" y="30"/>
                  </a:lnTo>
                  <a:lnTo>
                    <a:pt x="78" y="32"/>
                  </a:lnTo>
                  <a:lnTo>
                    <a:pt x="66" y="34"/>
                  </a:lnTo>
                  <a:lnTo>
                    <a:pt x="54" y="32"/>
                  </a:lnTo>
                  <a:lnTo>
                    <a:pt x="54" y="38"/>
                  </a:lnTo>
                  <a:lnTo>
                    <a:pt x="62" y="42"/>
                  </a:lnTo>
                  <a:lnTo>
                    <a:pt x="52" y="44"/>
                  </a:lnTo>
                  <a:lnTo>
                    <a:pt x="46" y="44"/>
                  </a:lnTo>
                  <a:lnTo>
                    <a:pt x="42" y="46"/>
                  </a:lnTo>
                  <a:lnTo>
                    <a:pt x="38" y="50"/>
                  </a:lnTo>
                  <a:lnTo>
                    <a:pt x="36" y="54"/>
                  </a:lnTo>
                  <a:lnTo>
                    <a:pt x="34" y="54"/>
                  </a:lnTo>
                  <a:lnTo>
                    <a:pt x="32" y="54"/>
                  </a:lnTo>
                  <a:lnTo>
                    <a:pt x="32" y="52"/>
                  </a:lnTo>
                  <a:lnTo>
                    <a:pt x="38" y="46"/>
                  </a:lnTo>
                  <a:lnTo>
                    <a:pt x="44" y="40"/>
                  </a:lnTo>
                  <a:lnTo>
                    <a:pt x="48" y="40"/>
                  </a:lnTo>
                  <a:lnTo>
                    <a:pt x="52" y="40"/>
                  </a:lnTo>
                  <a:lnTo>
                    <a:pt x="48" y="38"/>
                  </a:lnTo>
                  <a:lnTo>
                    <a:pt x="48" y="36"/>
                  </a:lnTo>
                  <a:lnTo>
                    <a:pt x="42" y="36"/>
                  </a:lnTo>
                  <a:lnTo>
                    <a:pt x="38" y="36"/>
                  </a:lnTo>
                  <a:lnTo>
                    <a:pt x="36" y="40"/>
                  </a:lnTo>
                  <a:lnTo>
                    <a:pt x="30" y="46"/>
                  </a:lnTo>
                  <a:lnTo>
                    <a:pt x="28" y="50"/>
                  </a:lnTo>
                  <a:lnTo>
                    <a:pt x="24" y="50"/>
                  </a:lnTo>
                  <a:lnTo>
                    <a:pt x="14" y="48"/>
                  </a:lnTo>
                  <a:lnTo>
                    <a:pt x="10" y="42"/>
                  </a:lnTo>
                  <a:lnTo>
                    <a:pt x="14" y="42"/>
                  </a:lnTo>
                  <a:lnTo>
                    <a:pt x="14" y="40"/>
                  </a:lnTo>
                  <a:lnTo>
                    <a:pt x="14" y="38"/>
                  </a:lnTo>
                  <a:lnTo>
                    <a:pt x="12" y="38"/>
                  </a:lnTo>
                  <a:lnTo>
                    <a:pt x="12" y="36"/>
                  </a:lnTo>
                  <a:lnTo>
                    <a:pt x="20" y="26"/>
                  </a:lnTo>
                  <a:lnTo>
                    <a:pt x="18" y="24"/>
                  </a:lnTo>
                  <a:lnTo>
                    <a:pt x="16" y="22"/>
                  </a:lnTo>
                  <a:lnTo>
                    <a:pt x="18" y="22"/>
                  </a:lnTo>
                  <a:lnTo>
                    <a:pt x="26" y="22"/>
                  </a:lnTo>
                  <a:lnTo>
                    <a:pt x="32" y="22"/>
                  </a:lnTo>
                  <a:lnTo>
                    <a:pt x="28" y="18"/>
                  </a:lnTo>
                  <a:lnTo>
                    <a:pt x="24" y="14"/>
                  </a:lnTo>
                  <a:lnTo>
                    <a:pt x="14" y="12"/>
                  </a:lnTo>
                  <a:lnTo>
                    <a:pt x="6" y="12"/>
                  </a:lnTo>
                  <a:lnTo>
                    <a:pt x="2" y="12"/>
                  </a:lnTo>
                  <a:lnTo>
                    <a:pt x="0" y="14"/>
                  </a:lnTo>
                  <a:lnTo>
                    <a:pt x="0" y="8"/>
                  </a:lnTo>
                  <a:lnTo>
                    <a:pt x="8" y="8"/>
                  </a:lnTo>
                  <a:lnTo>
                    <a:pt x="20" y="8"/>
                  </a:lnTo>
                  <a:lnTo>
                    <a:pt x="32" y="4"/>
                  </a:lnTo>
                  <a:lnTo>
                    <a:pt x="40" y="2"/>
                  </a:lnTo>
                  <a:lnTo>
                    <a:pt x="46"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4" name="Google Shape;704;p28"/>
            <p:cNvSpPr/>
            <p:nvPr/>
          </p:nvSpPr>
          <p:spPr>
            <a:xfrm>
              <a:off x="2557320" y="857464"/>
              <a:ext cx="4639" cy="6186"/>
            </a:xfrm>
            <a:custGeom>
              <a:avLst/>
              <a:gdLst/>
              <a:ahLst/>
              <a:cxnLst/>
              <a:rect l="l" t="t" r="r" b="b"/>
              <a:pathLst>
                <a:path w="2" h="4" extrusionOk="0">
                  <a:moveTo>
                    <a:pt x="0" y="0"/>
                  </a:moveTo>
                  <a:lnTo>
                    <a:pt x="2" y="4"/>
                  </a:lnTo>
                  <a:lnTo>
                    <a:pt x="2" y="2"/>
                  </a:lnTo>
                  <a:lnTo>
                    <a:pt x="0"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5" name="Google Shape;705;p28"/>
            <p:cNvSpPr/>
            <p:nvPr/>
          </p:nvSpPr>
          <p:spPr>
            <a:xfrm>
              <a:off x="1334124" y="569835"/>
              <a:ext cx="1922167" cy="1196907"/>
            </a:xfrm>
            <a:custGeom>
              <a:avLst/>
              <a:gdLst/>
              <a:ahLst/>
              <a:cxnLst/>
              <a:rect l="l" t="t" r="r" b="b"/>
              <a:pathLst>
                <a:path w="1074" h="668" extrusionOk="0">
                  <a:moveTo>
                    <a:pt x="650" y="558"/>
                  </a:moveTo>
                  <a:lnTo>
                    <a:pt x="650" y="558"/>
                  </a:lnTo>
                  <a:lnTo>
                    <a:pt x="652" y="554"/>
                  </a:lnTo>
                  <a:lnTo>
                    <a:pt x="654" y="550"/>
                  </a:lnTo>
                  <a:lnTo>
                    <a:pt x="656" y="548"/>
                  </a:lnTo>
                  <a:lnTo>
                    <a:pt x="658" y="548"/>
                  </a:lnTo>
                  <a:lnTo>
                    <a:pt x="662" y="548"/>
                  </a:lnTo>
                  <a:lnTo>
                    <a:pt x="662" y="546"/>
                  </a:lnTo>
                  <a:lnTo>
                    <a:pt x="662" y="542"/>
                  </a:lnTo>
                  <a:lnTo>
                    <a:pt x="664" y="546"/>
                  </a:lnTo>
                  <a:lnTo>
                    <a:pt x="666" y="548"/>
                  </a:lnTo>
                  <a:lnTo>
                    <a:pt x="666" y="544"/>
                  </a:lnTo>
                  <a:lnTo>
                    <a:pt x="666" y="542"/>
                  </a:lnTo>
                  <a:lnTo>
                    <a:pt x="668" y="540"/>
                  </a:lnTo>
                  <a:lnTo>
                    <a:pt x="676" y="540"/>
                  </a:lnTo>
                  <a:lnTo>
                    <a:pt x="686" y="542"/>
                  </a:lnTo>
                  <a:lnTo>
                    <a:pt x="690" y="552"/>
                  </a:lnTo>
                  <a:lnTo>
                    <a:pt x="692" y="556"/>
                  </a:lnTo>
                  <a:lnTo>
                    <a:pt x="696" y="560"/>
                  </a:lnTo>
                  <a:lnTo>
                    <a:pt x="700" y="560"/>
                  </a:lnTo>
                  <a:lnTo>
                    <a:pt x="704" y="560"/>
                  </a:lnTo>
                  <a:lnTo>
                    <a:pt x="704" y="568"/>
                  </a:lnTo>
                  <a:lnTo>
                    <a:pt x="710" y="570"/>
                  </a:lnTo>
                  <a:lnTo>
                    <a:pt x="712" y="574"/>
                  </a:lnTo>
                  <a:lnTo>
                    <a:pt x="710" y="578"/>
                  </a:lnTo>
                  <a:lnTo>
                    <a:pt x="710" y="582"/>
                  </a:lnTo>
                  <a:lnTo>
                    <a:pt x="712" y="586"/>
                  </a:lnTo>
                  <a:lnTo>
                    <a:pt x="716" y="586"/>
                  </a:lnTo>
                  <a:lnTo>
                    <a:pt x="718" y="586"/>
                  </a:lnTo>
                  <a:lnTo>
                    <a:pt x="718" y="590"/>
                  </a:lnTo>
                  <a:lnTo>
                    <a:pt x="736" y="594"/>
                  </a:lnTo>
                  <a:lnTo>
                    <a:pt x="752" y="598"/>
                  </a:lnTo>
                  <a:lnTo>
                    <a:pt x="754" y="596"/>
                  </a:lnTo>
                  <a:lnTo>
                    <a:pt x="758" y="596"/>
                  </a:lnTo>
                  <a:lnTo>
                    <a:pt x="762" y="602"/>
                  </a:lnTo>
                  <a:lnTo>
                    <a:pt x="768" y="604"/>
                  </a:lnTo>
                  <a:lnTo>
                    <a:pt x="768" y="608"/>
                  </a:lnTo>
                  <a:lnTo>
                    <a:pt x="768" y="614"/>
                  </a:lnTo>
                  <a:lnTo>
                    <a:pt x="770" y="616"/>
                  </a:lnTo>
                  <a:lnTo>
                    <a:pt x="774" y="620"/>
                  </a:lnTo>
                  <a:lnTo>
                    <a:pt x="768" y="620"/>
                  </a:lnTo>
                  <a:lnTo>
                    <a:pt x="768" y="626"/>
                  </a:lnTo>
                  <a:lnTo>
                    <a:pt x="764" y="626"/>
                  </a:lnTo>
                  <a:lnTo>
                    <a:pt x="762" y="624"/>
                  </a:lnTo>
                  <a:lnTo>
                    <a:pt x="762" y="622"/>
                  </a:lnTo>
                  <a:lnTo>
                    <a:pt x="752" y="620"/>
                  </a:lnTo>
                  <a:lnTo>
                    <a:pt x="748" y="624"/>
                  </a:lnTo>
                  <a:lnTo>
                    <a:pt x="746" y="630"/>
                  </a:lnTo>
                  <a:lnTo>
                    <a:pt x="746" y="646"/>
                  </a:lnTo>
                  <a:lnTo>
                    <a:pt x="740" y="648"/>
                  </a:lnTo>
                  <a:lnTo>
                    <a:pt x="738" y="650"/>
                  </a:lnTo>
                  <a:lnTo>
                    <a:pt x="736" y="656"/>
                  </a:lnTo>
                  <a:lnTo>
                    <a:pt x="734" y="660"/>
                  </a:lnTo>
                  <a:lnTo>
                    <a:pt x="732" y="662"/>
                  </a:lnTo>
                  <a:lnTo>
                    <a:pt x="732" y="664"/>
                  </a:lnTo>
                  <a:lnTo>
                    <a:pt x="732" y="666"/>
                  </a:lnTo>
                  <a:lnTo>
                    <a:pt x="734" y="668"/>
                  </a:lnTo>
                  <a:lnTo>
                    <a:pt x="738" y="668"/>
                  </a:lnTo>
                  <a:lnTo>
                    <a:pt x="740" y="666"/>
                  </a:lnTo>
                  <a:lnTo>
                    <a:pt x="742" y="664"/>
                  </a:lnTo>
                  <a:lnTo>
                    <a:pt x="754" y="654"/>
                  </a:lnTo>
                  <a:lnTo>
                    <a:pt x="762" y="654"/>
                  </a:lnTo>
                  <a:lnTo>
                    <a:pt x="764" y="650"/>
                  </a:lnTo>
                  <a:lnTo>
                    <a:pt x="770" y="650"/>
                  </a:lnTo>
                  <a:lnTo>
                    <a:pt x="776" y="650"/>
                  </a:lnTo>
                  <a:lnTo>
                    <a:pt x="776" y="646"/>
                  </a:lnTo>
                  <a:lnTo>
                    <a:pt x="768" y="644"/>
                  </a:lnTo>
                  <a:lnTo>
                    <a:pt x="774" y="642"/>
                  </a:lnTo>
                  <a:lnTo>
                    <a:pt x="776" y="640"/>
                  </a:lnTo>
                  <a:lnTo>
                    <a:pt x="780" y="636"/>
                  </a:lnTo>
                  <a:lnTo>
                    <a:pt x="786" y="636"/>
                  </a:lnTo>
                  <a:lnTo>
                    <a:pt x="792" y="636"/>
                  </a:lnTo>
                  <a:lnTo>
                    <a:pt x="802" y="638"/>
                  </a:lnTo>
                  <a:lnTo>
                    <a:pt x="804" y="636"/>
                  </a:lnTo>
                  <a:lnTo>
                    <a:pt x="806" y="634"/>
                  </a:lnTo>
                  <a:lnTo>
                    <a:pt x="802" y="634"/>
                  </a:lnTo>
                  <a:lnTo>
                    <a:pt x="798" y="632"/>
                  </a:lnTo>
                  <a:lnTo>
                    <a:pt x="796" y="628"/>
                  </a:lnTo>
                  <a:lnTo>
                    <a:pt x="804" y="630"/>
                  </a:lnTo>
                  <a:lnTo>
                    <a:pt x="812" y="630"/>
                  </a:lnTo>
                  <a:lnTo>
                    <a:pt x="814" y="630"/>
                  </a:lnTo>
                  <a:lnTo>
                    <a:pt x="818" y="626"/>
                  </a:lnTo>
                  <a:lnTo>
                    <a:pt x="820" y="624"/>
                  </a:lnTo>
                  <a:lnTo>
                    <a:pt x="828" y="616"/>
                  </a:lnTo>
                  <a:lnTo>
                    <a:pt x="838" y="612"/>
                  </a:lnTo>
                  <a:lnTo>
                    <a:pt x="842" y="612"/>
                  </a:lnTo>
                  <a:lnTo>
                    <a:pt x="862" y="610"/>
                  </a:lnTo>
                  <a:lnTo>
                    <a:pt x="878" y="608"/>
                  </a:lnTo>
                  <a:lnTo>
                    <a:pt x="880" y="606"/>
                  </a:lnTo>
                  <a:lnTo>
                    <a:pt x="882" y="604"/>
                  </a:lnTo>
                  <a:lnTo>
                    <a:pt x="888" y="598"/>
                  </a:lnTo>
                  <a:lnTo>
                    <a:pt x="892" y="596"/>
                  </a:lnTo>
                  <a:lnTo>
                    <a:pt x="894" y="592"/>
                  </a:lnTo>
                  <a:lnTo>
                    <a:pt x="894" y="586"/>
                  </a:lnTo>
                  <a:lnTo>
                    <a:pt x="896" y="584"/>
                  </a:lnTo>
                  <a:lnTo>
                    <a:pt x="900" y="576"/>
                  </a:lnTo>
                  <a:lnTo>
                    <a:pt x="902" y="574"/>
                  </a:lnTo>
                  <a:lnTo>
                    <a:pt x="904" y="574"/>
                  </a:lnTo>
                  <a:lnTo>
                    <a:pt x="904" y="578"/>
                  </a:lnTo>
                  <a:lnTo>
                    <a:pt x="906" y="580"/>
                  </a:lnTo>
                  <a:lnTo>
                    <a:pt x="906" y="578"/>
                  </a:lnTo>
                  <a:lnTo>
                    <a:pt x="908" y="574"/>
                  </a:lnTo>
                  <a:lnTo>
                    <a:pt x="912" y="574"/>
                  </a:lnTo>
                  <a:lnTo>
                    <a:pt x="918" y="578"/>
                  </a:lnTo>
                  <a:lnTo>
                    <a:pt x="920" y="580"/>
                  </a:lnTo>
                  <a:lnTo>
                    <a:pt x="920" y="584"/>
                  </a:lnTo>
                  <a:lnTo>
                    <a:pt x="920" y="596"/>
                  </a:lnTo>
                  <a:lnTo>
                    <a:pt x="920" y="602"/>
                  </a:lnTo>
                  <a:lnTo>
                    <a:pt x="922" y="602"/>
                  </a:lnTo>
                  <a:lnTo>
                    <a:pt x="924" y="602"/>
                  </a:lnTo>
                  <a:lnTo>
                    <a:pt x="924" y="604"/>
                  </a:lnTo>
                  <a:lnTo>
                    <a:pt x="924" y="608"/>
                  </a:lnTo>
                  <a:lnTo>
                    <a:pt x="924" y="610"/>
                  </a:lnTo>
                  <a:lnTo>
                    <a:pt x="926" y="612"/>
                  </a:lnTo>
                  <a:lnTo>
                    <a:pt x="926" y="614"/>
                  </a:lnTo>
                  <a:lnTo>
                    <a:pt x="932" y="618"/>
                  </a:lnTo>
                  <a:lnTo>
                    <a:pt x="936" y="618"/>
                  </a:lnTo>
                  <a:lnTo>
                    <a:pt x="938" y="616"/>
                  </a:lnTo>
                  <a:lnTo>
                    <a:pt x="944" y="616"/>
                  </a:lnTo>
                  <a:lnTo>
                    <a:pt x="942" y="612"/>
                  </a:lnTo>
                  <a:lnTo>
                    <a:pt x="940" y="610"/>
                  </a:lnTo>
                  <a:lnTo>
                    <a:pt x="942" y="610"/>
                  </a:lnTo>
                  <a:lnTo>
                    <a:pt x="944" y="610"/>
                  </a:lnTo>
                  <a:lnTo>
                    <a:pt x="944" y="614"/>
                  </a:lnTo>
                  <a:lnTo>
                    <a:pt x="952" y="606"/>
                  </a:lnTo>
                  <a:lnTo>
                    <a:pt x="958" y="598"/>
                  </a:lnTo>
                  <a:lnTo>
                    <a:pt x="958" y="600"/>
                  </a:lnTo>
                  <a:lnTo>
                    <a:pt x="960" y="600"/>
                  </a:lnTo>
                  <a:lnTo>
                    <a:pt x="962" y="602"/>
                  </a:lnTo>
                  <a:lnTo>
                    <a:pt x="958" y="602"/>
                  </a:lnTo>
                  <a:lnTo>
                    <a:pt x="958" y="606"/>
                  </a:lnTo>
                  <a:lnTo>
                    <a:pt x="956" y="612"/>
                  </a:lnTo>
                  <a:lnTo>
                    <a:pt x="972" y="608"/>
                  </a:lnTo>
                  <a:lnTo>
                    <a:pt x="974" y="610"/>
                  </a:lnTo>
                  <a:lnTo>
                    <a:pt x="974" y="612"/>
                  </a:lnTo>
                  <a:lnTo>
                    <a:pt x="972" y="612"/>
                  </a:lnTo>
                  <a:lnTo>
                    <a:pt x="970" y="614"/>
                  </a:lnTo>
                  <a:lnTo>
                    <a:pt x="970" y="618"/>
                  </a:lnTo>
                  <a:lnTo>
                    <a:pt x="960" y="616"/>
                  </a:lnTo>
                  <a:lnTo>
                    <a:pt x="950" y="620"/>
                  </a:lnTo>
                  <a:lnTo>
                    <a:pt x="950" y="622"/>
                  </a:lnTo>
                  <a:lnTo>
                    <a:pt x="944" y="622"/>
                  </a:lnTo>
                  <a:lnTo>
                    <a:pt x="938" y="632"/>
                  </a:lnTo>
                  <a:lnTo>
                    <a:pt x="938" y="634"/>
                  </a:lnTo>
                  <a:lnTo>
                    <a:pt x="940" y="636"/>
                  </a:lnTo>
                  <a:lnTo>
                    <a:pt x="946" y="640"/>
                  </a:lnTo>
                  <a:lnTo>
                    <a:pt x="948" y="644"/>
                  </a:lnTo>
                  <a:lnTo>
                    <a:pt x="952" y="644"/>
                  </a:lnTo>
                  <a:lnTo>
                    <a:pt x="952" y="642"/>
                  </a:lnTo>
                  <a:lnTo>
                    <a:pt x="954" y="642"/>
                  </a:lnTo>
                  <a:lnTo>
                    <a:pt x="954" y="644"/>
                  </a:lnTo>
                  <a:lnTo>
                    <a:pt x="956" y="646"/>
                  </a:lnTo>
                  <a:lnTo>
                    <a:pt x="964" y="640"/>
                  </a:lnTo>
                  <a:lnTo>
                    <a:pt x="964" y="636"/>
                  </a:lnTo>
                  <a:lnTo>
                    <a:pt x="964" y="632"/>
                  </a:lnTo>
                  <a:lnTo>
                    <a:pt x="966" y="630"/>
                  </a:lnTo>
                  <a:lnTo>
                    <a:pt x="970" y="628"/>
                  </a:lnTo>
                  <a:lnTo>
                    <a:pt x="970" y="630"/>
                  </a:lnTo>
                  <a:lnTo>
                    <a:pt x="972" y="630"/>
                  </a:lnTo>
                  <a:lnTo>
                    <a:pt x="974" y="630"/>
                  </a:lnTo>
                  <a:lnTo>
                    <a:pt x="976" y="624"/>
                  </a:lnTo>
                  <a:lnTo>
                    <a:pt x="980" y="624"/>
                  </a:lnTo>
                  <a:lnTo>
                    <a:pt x="986" y="624"/>
                  </a:lnTo>
                  <a:lnTo>
                    <a:pt x="986" y="622"/>
                  </a:lnTo>
                  <a:lnTo>
                    <a:pt x="992" y="620"/>
                  </a:lnTo>
                  <a:lnTo>
                    <a:pt x="994" y="618"/>
                  </a:lnTo>
                  <a:lnTo>
                    <a:pt x="996" y="616"/>
                  </a:lnTo>
                  <a:lnTo>
                    <a:pt x="996" y="612"/>
                  </a:lnTo>
                  <a:lnTo>
                    <a:pt x="1000" y="612"/>
                  </a:lnTo>
                  <a:lnTo>
                    <a:pt x="996" y="600"/>
                  </a:lnTo>
                  <a:lnTo>
                    <a:pt x="990" y="606"/>
                  </a:lnTo>
                  <a:lnTo>
                    <a:pt x="984" y="606"/>
                  </a:lnTo>
                  <a:lnTo>
                    <a:pt x="980" y="606"/>
                  </a:lnTo>
                  <a:lnTo>
                    <a:pt x="976" y="602"/>
                  </a:lnTo>
                  <a:lnTo>
                    <a:pt x="974" y="602"/>
                  </a:lnTo>
                  <a:lnTo>
                    <a:pt x="972" y="602"/>
                  </a:lnTo>
                  <a:lnTo>
                    <a:pt x="972" y="604"/>
                  </a:lnTo>
                  <a:lnTo>
                    <a:pt x="970" y="604"/>
                  </a:lnTo>
                  <a:lnTo>
                    <a:pt x="970" y="602"/>
                  </a:lnTo>
                  <a:lnTo>
                    <a:pt x="968" y="600"/>
                  </a:lnTo>
                  <a:lnTo>
                    <a:pt x="972" y="600"/>
                  </a:lnTo>
                  <a:lnTo>
                    <a:pt x="972" y="598"/>
                  </a:lnTo>
                  <a:lnTo>
                    <a:pt x="974" y="596"/>
                  </a:lnTo>
                  <a:lnTo>
                    <a:pt x="960" y="592"/>
                  </a:lnTo>
                  <a:lnTo>
                    <a:pt x="962" y="586"/>
                  </a:lnTo>
                  <a:lnTo>
                    <a:pt x="962" y="584"/>
                  </a:lnTo>
                  <a:lnTo>
                    <a:pt x="960" y="582"/>
                  </a:lnTo>
                  <a:lnTo>
                    <a:pt x="962" y="582"/>
                  </a:lnTo>
                  <a:lnTo>
                    <a:pt x="962" y="578"/>
                  </a:lnTo>
                  <a:lnTo>
                    <a:pt x="960" y="580"/>
                  </a:lnTo>
                  <a:lnTo>
                    <a:pt x="958" y="580"/>
                  </a:lnTo>
                  <a:lnTo>
                    <a:pt x="956" y="580"/>
                  </a:lnTo>
                  <a:lnTo>
                    <a:pt x="958" y="576"/>
                  </a:lnTo>
                  <a:lnTo>
                    <a:pt x="958" y="574"/>
                  </a:lnTo>
                  <a:lnTo>
                    <a:pt x="960" y="570"/>
                  </a:lnTo>
                  <a:lnTo>
                    <a:pt x="962" y="566"/>
                  </a:lnTo>
                  <a:lnTo>
                    <a:pt x="962" y="564"/>
                  </a:lnTo>
                  <a:lnTo>
                    <a:pt x="960" y="564"/>
                  </a:lnTo>
                  <a:lnTo>
                    <a:pt x="950" y="566"/>
                  </a:lnTo>
                  <a:lnTo>
                    <a:pt x="944" y="566"/>
                  </a:lnTo>
                  <a:lnTo>
                    <a:pt x="942" y="558"/>
                  </a:lnTo>
                  <a:lnTo>
                    <a:pt x="944" y="558"/>
                  </a:lnTo>
                  <a:lnTo>
                    <a:pt x="946" y="556"/>
                  </a:lnTo>
                  <a:lnTo>
                    <a:pt x="950" y="562"/>
                  </a:lnTo>
                  <a:lnTo>
                    <a:pt x="952" y="560"/>
                  </a:lnTo>
                  <a:lnTo>
                    <a:pt x="956" y="560"/>
                  </a:lnTo>
                  <a:lnTo>
                    <a:pt x="958" y="556"/>
                  </a:lnTo>
                  <a:lnTo>
                    <a:pt x="958" y="552"/>
                  </a:lnTo>
                  <a:lnTo>
                    <a:pt x="964" y="552"/>
                  </a:lnTo>
                  <a:lnTo>
                    <a:pt x="964" y="548"/>
                  </a:lnTo>
                  <a:lnTo>
                    <a:pt x="964" y="542"/>
                  </a:lnTo>
                  <a:lnTo>
                    <a:pt x="966" y="544"/>
                  </a:lnTo>
                  <a:lnTo>
                    <a:pt x="966" y="542"/>
                  </a:lnTo>
                  <a:lnTo>
                    <a:pt x="968" y="540"/>
                  </a:lnTo>
                  <a:lnTo>
                    <a:pt x="964" y="538"/>
                  </a:lnTo>
                  <a:lnTo>
                    <a:pt x="962" y="534"/>
                  </a:lnTo>
                  <a:lnTo>
                    <a:pt x="962" y="532"/>
                  </a:lnTo>
                  <a:lnTo>
                    <a:pt x="956" y="532"/>
                  </a:lnTo>
                  <a:lnTo>
                    <a:pt x="948" y="532"/>
                  </a:lnTo>
                  <a:lnTo>
                    <a:pt x="938" y="534"/>
                  </a:lnTo>
                  <a:lnTo>
                    <a:pt x="930" y="538"/>
                  </a:lnTo>
                  <a:lnTo>
                    <a:pt x="918" y="546"/>
                  </a:lnTo>
                  <a:lnTo>
                    <a:pt x="906" y="556"/>
                  </a:lnTo>
                  <a:lnTo>
                    <a:pt x="896" y="566"/>
                  </a:lnTo>
                  <a:lnTo>
                    <a:pt x="888" y="576"/>
                  </a:lnTo>
                  <a:lnTo>
                    <a:pt x="894" y="568"/>
                  </a:lnTo>
                  <a:lnTo>
                    <a:pt x="896" y="558"/>
                  </a:lnTo>
                  <a:lnTo>
                    <a:pt x="894" y="558"/>
                  </a:lnTo>
                  <a:lnTo>
                    <a:pt x="892" y="558"/>
                  </a:lnTo>
                  <a:lnTo>
                    <a:pt x="894" y="556"/>
                  </a:lnTo>
                  <a:lnTo>
                    <a:pt x="896" y="554"/>
                  </a:lnTo>
                  <a:lnTo>
                    <a:pt x="898" y="554"/>
                  </a:lnTo>
                  <a:lnTo>
                    <a:pt x="902" y="548"/>
                  </a:lnTo>
                  <a:lnTo>
                    <a:pt x="906" y="542"/>
                  </a:lnTo>
                  <a:lnTo>
                    <a:pt x="910" y="542"/>
                  </a:lnTo>
                  <a:lnTo>
                    <a:pt x="912" y="542"/>
                  </a:lnTo>
                  <a:lnTo>
                    <a:pt x="912" y="540"/>
                  </a:lnTo>
                  <a:lnTo>
                    <a:pt x="912" y="536"/>
                  </a:lnTo>
                  <a:lnTo>
                    <a:pt x="916" y="536"/>
                  </a:lnTo>
                  <a:lnTo>
                    <a:pt x="918" y="536"/>
                  </a:lnTo>
                  <a:lnTo>
                    <a:pt x="928" y="526"/>
                  </a:lnTo>
                  <a:lnTo>
                    <a:pt x="932" y="522"/>
                  </a:lnTo>
                  <a:lnTo>
                    <a:pt x="934" y="518"/>
                  </a:lnTo>
                  <a:lnTo>
                    <a:pt x="938" y="516"/>
                  </a:lnTo>
                  <a:lnTo>
                    <a:pt x="950" y="514"/>
                  </a:lnTo>
                  <a:lnTo>
                    <a:pt x="960" y="514"/>
                  </a:lnTo>
                  <a:lnTo>
                    <a:pt x="972" y="516"/>
                  </a:lnTo>
                  <a:lnTo>
                    <a:pt x="980" y="516"/>
                  </a:lnTo>
                  <a:lnTo>
                    <a:pt x="982" y="512"/>
                  </a:lnTo>
                  <a:lnTo>
                    <a:pt x="984" y="512"/>
                  </a:lnTo>
                  <a:lnTo>
                    <a:pt x="988" y="512"/>
                  </a:lnTo>
                  <a:lnTo>
                    <a:pt x="988" y="514"/>
                  </a:lnTo>
                  <a:lnTo>
                    <a:pt x="990" y="516"/>
                  </a:lnTo>
                  <a:lnTo>
                    <a:pt x="992" y="516"/>
                  </a:lnTo>
                  <a:lnTo>
                    <a:pt x="994" y="514"/>
                  </a:lnTo>
                  <a:lnTo>
                    <a:pt x="996" y="512"/>
                  </a:lnTo>
                  <a:lnTo>
                    <a:pt x="1000" y="518"/>
                  </a:lnTo>
                  <a:lnTo>
                    <a:pt x="1006" y="518"/>
                  </a:lnTo>
                  <a:lnTo>
                    <a:pt x="1006" y="514"/>
                  </a:lnTo>
                  <a:lnTo>
                    <a:pt x="1010" y="514"/>
                  </a:lnTo>
                  <a:lnTo>
                    <a:pt x="1012" y="516"/>
                  </a:lnTo>
                  <a:lnTo>
                    <a:pt x="1016" y="516"/>
                  </a:lnTo>
                  <a:lnTo>
                    <a:pt x="1016" y="512"/>
                  </a:lnTo>
                  <a:lnTo>
                    <a:pt x="1020" y="512"/>
                  </a:lnTo>
                  <a:lnTo>
                    <a:pt x="1024" y="512"/>
                  </a:lnTo>
                  <a:lnTo>
                    <a:pt x="1024" y="508"/>
                  </a:lnTo>
                  <a:lnTo>
                    <a:pt x="1026" y="506"/>
                  </a:lnTo>
                  <a:lnTo>
                    <a:pt x="1030" y="504"/>
                  </a:lnTo>
                  <a:lnTo>
                    <a:pt x="1034" y="504"/>
                  </a:lnTo>
                  <a:lnTo>
                    <a:pt x="1036" y="502"/>
                  </a:lnTo>
                  <a:lnTo>
                    <a:pt x="1034" y="496"/>
                  </a:lnTo>
                  <a:lnTo>
                    <a:pt x="1036" y="494"/>
                  </a:lnTo>
                  <a:lnTo>
                    <a:pt x="1038" y="490"/>
                  </a:lnTo>
                  <a:lnTo>
                    <a:pt x="1046" y="488"/>
                  </a:lnTo>
                  <a:lnTo>
                    <a:pt x="1054" y="484"/>
                  </a:lnTo>
                  <a:lnTo>
                    <a:pt x="1054" y="486"/>
                  </a:lnTo>
                  <a:lnTo>
                    <a:pt x="1058" y="486"/>
                  </a:lnTo>
                  <a:lnTo>
                    <a:pt x="1066" y="480"/>
                  </a:lnTo>
                  <a:lnTo>
                    <a:pt x="1074" y="474"/>
                  </a:lnTo>
                  <a:lnTo>
                    <a:pt x="1072" y="454"/>
                  </a:lnTo>
                  <a:lnTo>
                    <a:pt x="1070" y="454"/>
                  </a:lnTo>
                  <a:lnTo>
                    <a:pt x="1068" y="456"/>
                  </a:lnTo>
                  <a:lnTo>
                    <a:pt x="1066" y="456"/>
                  </a:lnTo>
                  <a:lnTo>
                    <a:pt x="1062" y="454"/>
                  </a:lnTo>
                  <a:lnTo>
                    <a:pt x="1058" y="450"/>
                  </a:lnTo>
                  <a:lnTo>
                    <a:pt x="1054" y="446"/>
                  </a:lnTo>
                  <a:lnTo>
                    <a:pt x="1044" y="446"/>
                  </a:lnTo>
                  <a:lnTo>
                    <a:pt x="1046" y="450"/>
                  </a:lnTo>
                  <a:lnTo>
                    <a:pt x="1038" y="452"/>
                  </a:lnTo>
                  <a:lnTo>
                    <a:pt x="1020" y="460"/>
                  </a:lnTo>
                  <a:lnTo>
                    <a:pt x="1020" y="464"/>
                  </a:lnTo>
                  <a:lnTo>
                    <a:pt x="1016" y="464"/>
                  </a:lnTo>
                  <a:lnTo>
                    <a:pt x="1016" y="462"/>
                  </a:lnTo>
                  <a:lnTo>
                    <a:pt x="1016" y="458"/>
                  </a:lnTo>
                  <a:lnTo>
                    <a:pt x="1014" y="456"/>
                  </a:lnTo>
                  <a:lnTo>
                    <a:pt x="1020" y="456"/>
                  </a:lnTo>
                  <a:lnTo>
                    <a:pt x="1026" y="456"/>
                  </a:lnTo>
                  <a:lnTo>
                    <a:pt x="1032" y="452"/>
                  </a:lnTo>
                  <a:lnTo>
                    <a:pt x="1038" y="446"/>
                  </a:lnTo>
                  <a:lnTo>
                    <a:pt x="1042" y="446"/>
                  </a:lnTo>
                  <a:lnTo>
                    <a:pt x="1048" y="444"/>
                  </a:lnTo>
                  <a:lnTo>
                    <a:pt x="1052" y="440"/>
                  </a:lnTo>
                  <a:lnTo>
                    <a:pt x="1054" y="436"/>
                  </a:lnTo>
                  <a:lnTo>
                    <a:pt x="1048" y="438"/>
                  </a:lnTo>
                  <a:lnTo>
                    <a:pt x="1046" y="434"/>
                  </a:lnTo>
                  <a:lnTo>
                    <a:pt x="1048" y="434"/>
                  </a:lnTo>
                  <a:lnTo>
                    <a:pt x="1048" y="432"/>
                  </a:lnTo>
                  <a:lnTo>
                    <a:pt x="1044" y="430"/>
                  </a:lnTo>
                  <a:lnTo>
                    <a:pt x="1044" y="434"/>
                  </a:lnTo>
                  <a:lnTo>
                    <a:pt x="1040" y="434"/>
                  </a:lnTo>
                  <a:lnTo>
                    <a:pt x="1038" y="434"/>
                  </a:lnTo>
                  <a:lnTo>
                    <a:pt x="1036" y="432"/>
                  </a:lnTo>
                  <a:lnTo>
                    <a:pt x="1036" y="428"/>
                  </a:lnTo>
                  <a:lnTo>
                    <a:pt x="1036" y="426"/>
                  </a:lnTo>
                  <a:lnTo>
                    <a:pt x="1026" y="428"/>
                  </a:lnTo>
                  <a:lnTo>
                    <a:pt x="1014" y="426"/>
                  </a:lnTo>
                  <a:lnTo>
                    <a:pt x="1014" y="422"/>
                  </a:lnTo>
                  <a:lnTo>
                    <a:pt x="1016" y="418"/>
                  </a:lnTo>
                  <a:lnTo>
                    <a:pt x="1014" y="416"/>
                  </a:lnTo>
                  <a:lnTo>
                    <a:pt x="1012" y="416"/>
                  </a:lnTo>
                  <a:lnTo>
                    <a:pt x="1010" y="412"/>
                  </a:lnTo>
                  <a:lnTo>
                    <a:pt x="1006" y="410"/>
                  </a:lnTo>
                  <a:lnTo>
                    <a:pt x="1000" y="410"/>
                  </a:lnTo>
                  <a:lnTo>
                    <a:pt x="996" y="400"/>
                  </a:lnTo>
                  <a:lnTo>
                    <a:pt x="994" y="402"/>
                  </a:lnTo>
                  <a:lnTo>
                    <a:pt x="992" y="402"/>
                  </a:lnTo>
                  <a:lnTo>
                    <a:pt x="994" y="394"/>
                  </a:lnTo>
                  <a:lnTo>
                    <a:pt x="992" y="394"/>
                  </a:lnTo>
                  <a:lnTo>
                    <a:pt x="992" y="392"/>
                  </a:lnTo>
                  <a:lnTo>
                    <a:pt x="1004" y="392"/>
                  </a:lnTo>
                  <a:lnTo>
                    <a:pt x="1004" y="386"/>
                  </a:lnTo>
                  <a:lnTo>
                    <a:pt x="994" y="382"/>
                  </a:lnTo>
                  <a:lnTo>
                    <a:pt x="996" y="378"/>
                  </a:lnTo>
                  <a:lnTo>
                    <a:pt x="994" y="374"/>
                  </a:lnTo>
                  <a:lnTo>
                    <a:pt x="992" y="374"/>
                  </a:lnTo>
                  <a:lnTo>
                    <a:pt x="990" y="372"/>
                  </a:lnTo>
                  <a:lnTo>
                    <a:pt x="988" y="370"/>
                  </a:lnTo>
                  <a:lnTo>
                    <a:pt x="986" y="366"/>
                  </a:lnTo>
                  <a:lnTo>
                    <a:pt x="988" y="360"/>
                  </a:lnTo>
                  <a:lnTo>
                    <a:pt x="974" y="360"/>
                  </a:lnTo>
                  <a:lnTo>
                    <a:pt x="984" y="354"/>
                  </a:lnTo>
                  <a:lnTo>
                    <a:pt x="978" y="342"/>
                  </a:lnTo>
                  <a:lnTo>
                    <a:pt x="970" y="342"/>
                  </a:lnTo>
                  <a:lnTo>
                    <a:pt x="970" y="340"/>
                  </a:lnTo>
                  <a:lnTo>
                    <a:pt x="968" y="338"/>
                  </a:lnTo>
                  <a:lnTo>
                    <a:pt x="968" y="334"/>
                  </a:lnTo>
                  <a:lnTo>
                    <a:pt x="968" y="330"/>
                  </a:lnTo>
                  <a:lnTo>
                    <a:pt x="968" y="324"/>
                  </a:lnTo>
                  <a:lnTo>
                    <a:pt x="964" y="322"/>
                  </a:lnTo>
                  <a:lnTo>
                    <a:pt x="964" y="318"/>
                  </a:lnTo>
                  <a:lnTo>
                    <a:pt x="964" y="316"/>
                  </a:lnTo>
                  <a:lnTo>
                    <a:pt x="966" y="314"/>
                  </a:lnTo>
                  <a:lnTo>
                    <a:pt x="960" y="314"/>
                  </a:lnTo>
                  <a:lnTo>
                    <a:pt x="954" y="326"/>
                  </a:lnTo>
                  <a:lnTo>
                    <a:pt x="950" y="338"/>
                  </a:lnTo>
                  <a:lnTo>
                    <a:pt x="948" y="338"/>
                  </a:lnTo>
                  <a:lnTo>
                    <a:pt x="948" y="336"/>
                  </a:lnTo>
                  <a:lnTo>
                    <a:pt x="948" y="334"/>
                  </a:lnTo>
                  <a:lnTo>
                    <a:pt x="946" y="334"/>
                  </a:lnTo>
                  <a:lnTo>
                    <a:pt x="944" y="336"/>
                  </a:lnTo>
                  <a:lnTo>
                    <a:pt x="944" y="340"/>
                  </a:lnTo>
                  <a:lnTo>
                    <a:pt x="944" y="342"/>
                  </a:lnTo>
                  <a:lnTo>
                    <a:pt x="942" y="342"/>
                  </a:lnTo>
                  <a:lnTo>
                    <a:pt x="940" y="340"/>
                  </a:lnTo>
                  <a:lnTo>
                    <a:pt x="938" y="344"/>
                  </a:lnTo>
                  <a:lnTo>
                    <a:pt x="938" y="348"/>
                  </a:lnTo>
                  <a:lnTo>
                    <a:pt x="928" y="354"/>
                  </a:lnTo>
                  <a:lnTo>
                    <a:pt x="920" y="346"/>
                  </a:lnTo>
                  <a:lnTo>
                    <a:pt x="918" y="350"/>
                  </a:lnTo>
                  <a:lnTo>
                    <a:pt x="916" y="350"/>
                  </a:lnTo>
                  <a:lnTo>
                    <a:pt x="914" y="350"/>
                  </a:lnTo>
                  <a:lnTo>
                    <a:pt x="912" y="340"/>
                  </a:lnTo>
                  <a:lnTo>
                    <a:pt x="904" y="340"/>
                  </a:lnTo>
                  <a:lnTo>
                    <a:pt x="896" y="336"/>
                  </a:lnTo>
                  <a:lnTo>
                    <a:pt x="896" y="326"/>
                  </a:lnTo>
                  <a:lnTo>
                    <a:pt x="894" y="316"/>
                  </a:lnTo>
                  <a:lnTo>
                    <a:pt x="896" y="316"/>
                  </a:lnTo>
                  <a:lnTo>
                    <a:pt x="898" y="314"/>
                  </a:lnTo>
                  <a:lnTo>
                    <a:pt x="898" y="312"/>
                  </a:lnTo>
                  <a:lnTo>
                    <a:pt x="896" y="312"/>
                  </a:lnTo>
                  <a:lnTo>
                    <a:pt x="902" y="298"/>
                  </a:lnTo>
                  <a:lnTo>
                    <a:pt x="898" y="300"/>
                  </a:lnTo>
                  <a:lnTo>
                    <a:pt x="896" y="302"/>
                  </a:lnTo>
                  <a:lnTo>
                    <a:pt x="894" y="302"/>
                  </a:lnTo>
                  <a:lnTo>
                    <a:pt x="888" y="300"/>
                  </a:lnTo>
                  <a:lnTo>
                    <a:pt x="888" y="298"/>
                  </a:lnTo>
                  <a:lnTo>
                    <a:pt x="888" y="296"/>
                  </a:lnTo>
                  <a:lnTo>
                    <a:pt x="890" y="296"/>
                  </a:lnTo>
                  <a:lnTo>
                    <a:pt x="892" y="292"/>
                  </a:lnTo>
                  <a:lnTo>
                    <a:pt x="886" y="292"/>
                  </a:lnTo>
                  <a:lnTo>
                    <a:pt x="882" y="292"/>
                  </a:lnTo>
                  <a:lnTo>
                    <a:pt x="876" y="294"/>
                  </a:lnTo>
                  <a:lnTo>
                    <a:pt x="872" y="292"/>
                  </a:lnTo>
                  <a:lnTo>
                    <a:pt x="872" y="286"/>
                  </a:lnTo>
                  <a:lnTo>
                    <a:pt x="868" y="286"/>
                  </a:lnTo>
                  <a:lnTo>
                    <a:pt x="868" y="284"/>
                  </a:lnTo>
                  <a:lnTo>
                    <a:pt x="866" y="280"/>
                  </a:lnTo>
                  <a:lnTo>
                    <a:pt x="860" y="274"/>
                  </a:lnTo>
                  <a:lnTo>
                    <a:pt x="848" y="268"/>
                  </a:lnTo>
                  <a:lnTo>
                    <a:pt x="842" y="270"/>
                  </a:lnTo>
                  <a:lnTo>
                    <a:pt x="838" y="276"/>
                  </a:lnTo>
                  <a:lnTo>
                    <a:pt x="832" y="276"/>
                  </a:lnTo>
                  <a:lnTo>
                    <a:pt x="828" y="276"/>
                  </a:lnTo>
                  <a:lnTo>
                    <a:pt x="828" y="280"/>
                  </a:lnTo>
                  <a:lnTo>
                    <a:pt x="822" y="280"/>
                  </a:lnTo>
                  <a:lnTo>
                    <a:pt x="818" y="278"/>
                  </a:lnTo>
                  <a:lnTo>
                    <a:pt x="806" y="276"/>
                  </a:lnTo>
                  <a:lnTo>
                    <a:pt x="800" y="276"/>
                  </a:lnTo>
                  <a:lnTo>
                    <a:pt x="794" y="278"/>
                  </a:lnTo>
                  <a:lnTo>
                    <a:pt x="792" y="284"/>
                  </a:lnTo>
                  <a:lnTo>
                    <a:pt x="800" y="286"/>
                  </a:lnTo>
                  <a:lnTo>
                    <a:pt x="800" y="288"/>
                  </a:lnTo>
                  <a:lnTo>
                    <a:pt x="796" y="288"/>
                  </a:lnTo>
                  <a:lnTo>
                    <a:pt x="796" y="290"/>
                  </a:lnTo>
                  <a:lnTo>
                    <a:pt x="796" y="292"/>
                  </a:lnTo>
                  <a:lnTo>
                    <a:pt x="798" y="292"/>
                  </a:lnTo>
                  <a:lnTo>
                    <a:pt x="798" y="294"/>
                  </a:lnTo>
                  <a:lnTo>
                    <a:pt x="792" y="302"/>
                  </a:lnTo>
                  <a:lnTo>
                    <a:pt x="790" y="302"/>
                  </a:lnTo>
                  <a:lnTo>
                    <a:pt x="790" y="304"/>
                  </a:lnTo>
                  <a:lnTo>
                    <a:pt x="792" y="306"/>
                  </a:lnTo>
                  <a:lnTo>
                    <a:pt x="798" y="306"/>
                  </a:lnTo>
                  <a:lnTo>
                    <a:pt x="796" y="312"/>
                  </a:lnTo>
                  <a:lnTo>
                    <a:pt x="796" y="314"/>
                  </a:lnTo>
                  <a:lnTo>
                    <a:pt x="796" y="318"/>
                  </a:lnTo>
                  <a:lnTo>
                    <a:pt x="800" y="322"/>
                  </a:lnTo>
                  <a:lnTo>
                    <a:pt x="800" y="324"/>
                  </a:lnTo>
                  <a:lnTo>
                    <a:pt x="800" y="326"/>
                  </a:lnTo>
                  <a:lnTo>
                    <a:pt x="798" y="330"/>
                  </a:lnTo>
                  <a:lnTo>
                    <a:pt x="792" y="328"/>
                  </a:lnTo>
                  <a:lnTo>
                    <a:pt x="794" y="332"/>
                  </a:lnTo>
                  <a:lnTo>
                    <a:pt x="796" y="332"/>
                  </a:lnTo>
                  <a:lnTo>
                    <a:pt x="796" y="336"/>
                  </a:lnTo>
                  <a:lnTo>
                    <a:pt x="790" y="338"/>
                  </a:lnTo>
                  <a:lnTo>
                    <a:pt x="784" y="338"/>
                  </a:lnTo>
                  <a:lnTo>
                    <a:pt x="784" y="350"/>
                  </a:lnTo>
                  <a:lnTo>
                    <a:pt x="790" y="352"/>
                  </a:lnTo>
                  <a:lnTo>
                    <a:pt x="796" y="354"/>
                  </a:lnTo>
                  <a:lnTo>
                    <a:pt x="798" y="358"/>
                  </a:lnTo>
                  <a:lnTo>
                    <a:pt x="800" y="364"/>
                  </a:lnTo>
                  <a:lnTo>
                    <a:pt x="800" y="370"/>
                  </a:lnTo>
                  <a:lnTo>
                    <a:pt x="802" y="376"/>
                  </a:lnTo>
                  <a:lnTo>
                    <a:pt x="806" y="378"/>
                  </a:lnTo>
                  <a:lnTo>
                    <a:pt x="810" y="382"/>
                  </a:lnTo>
                  <a:lnTo>
                    <a:pt x="810" y="388"/>
                  </a:lnTo>
                  <a:lnTo>
                    <a:pt x="806" y="400"/>
                  </a:lnTo>
                  <a:lnTo>
                    <a:pt x="808" y="398"/>
                  </a:lnTo>
                  <a:lnTo>
                    <a:pt x="810" y="396"/>
                  </a:lnTo>
                  <a:lnTo>
                    <a:pt x="812" y="400"/>
                  </a:lnTo>
                  <a:lnTo>
                    <a:pt x="812" y="404"/>
                  </a:lnTo>
                  <a:lnTo>
                    <a:pt x="810" y="404"/>
                  </a:lnTo>
                  <a:lnTo>
                    <a:pt x="806" y="404"/>
                  </a:lnTo>
                  <a:lnTo>
                    <a:pt x="800" y="416"/>
                  </a:lnTo>
                  <a:lnTo>
                    <a:pt x="796" y="420"/>
                  </a:lnTo>
                  <a:lnTo>
                    <a:pt x="790" y="426"/>
                  </a:lnTo>
                  <a:lnTo>
                    <a:pt x="776" y="432"/>
                  </a:lnTo>
                  <a:lnTo>
                    <a:pt x="782" y="464"/>
                  </a:lnTo>
                  <a:lnTo>
                    <a:pt x="782" y="478"/>
                  </a:lnTo>
                  <a:lnTo>
                    <a:pt x="780" y="492"/>
                  </a:lnTo>
                  <a:lnTo>
                    <a:pt x="774" y="492"/>
                  </a:lnTo>
                  <a:lnTo>
                    <a:pt x="772" y="496"/>
                  </a:lnTo>
                  <a:lnTo>
                    <a:pt x="770" y="498"/>
                  </a:lnTo>
                  <a:lnTo>
                    <a:pt x="766" y="498"/>
                  </a:lnTo>
                  <a:lnTo>
                    <a:pt x="760" y="496"/>
                  </a:lnTo>
                  <a:lnTo>
                    <a:pt x="748" y="482"/>
                  </a:lnTo>
                  <a:lnTo>
                    <a:pt x="748" y="480"/>
                  </a:lnTo>
                  <a:lnTo>
                    <a:pt x="748" y="476"/>
                  </a:lnTo>
                  <a:lnTo>
                    <a:pt x="748" y="474"/>
                  </a:lnTo>
                  <a:lnTo>
                    <a:pt x="740" y="470"/>
                  </a:lnTo>
                  <a:lnTo>
                    <a:pt x="740" y="464"/>
                  </a:lnTo>
                  <a:lnTo>
                    <a:pt x="740" y="460"/>
                  </a:lnTo>
                  <a:lnTo>
                    <a:pt x="738" y="458"/>
                  </a:lnTo>
                  <a:lnTo>
                    <a:pt x="738" y="456"/>
                  </a:lnTo>
                  <a:lnTo>
                    <a:pt x="740" y="454"/>
                  </a:lnTo>
                  <a:lnTo>
                    <a:pt x="738" y="450"/>
                  </a:lnTo>
                  <a:lnTo>
                    <a:pt x="740" y="448"/>
                  </a:lnTo>
                  <a:lnTo>
                    <a:pt x="742" y="436"/>
                  </a:lnTo>
                  <a:lnTo>
                    <a:pt x="740" y="434"/>
                  </a:lnTo>
                  <a:lnTo>
                    <a:pt x="738" y="432"/>
                  </a:lnTo>
                  <a:lnTo>
                    <a:pt x="740" y="430"/>
                  </a:lnTo>
                  <a:lnTo>
                    <a:pt x="740" y="432"/>
                  </a:lnTo>
                  <a:lnTo>
                    <a:pt x="742" y="430"/>
                  </a:lnTo>
                  <a:lnTo>
                    <a:pt x="740" y="426"/>
                  </a:lnTo>
                  <a:lnTo>
                    <a:pt x="732" y="422"/>
                  </a:lnTo>
                  <a:lnTo>
                    <a:pt x="724" y="422"/>
                  </a:lnTo>
                  <a:lnTo>
                    <a:pt x="716" y="424"/>
                  </a:lnTo>
                  <a:lnTo>
                    <a:pt x="708" y="424"/>
                  </a:lnTo>
                  <a:lnTo>
                    <a:pt x="702" y="418"/>
                  </a:lnTo>
                  <a:lnTo>
                    <a:pt x="696" y="414"/>
                  </a:lnTo>
                  <a:lnTo>
                    <a:pt x="674" y="408"/>
                  </a:lnTo>
                  <a:lnTo>
                    <a:pt x="672" y="406"/>
                  </a:lnTo>
                  <a:lnTo>
                    <a:pt x="672" y="402"/>
                  </a:lnTo>
                  <a:lnTo>
                    <a:pt x="672" y="398"/>
                  </a:lnTo>
                  <a:lnTo>
                    <a:pt x="670" y="394"/>
                  </a:lnTo>
                  <a:lnTo>
                    <a:pt x="668" y="394"/>
                  </a:lnTo>
                  <a:lnTo>
                    <a:pt x="666" y="394"/>
                  </a:lnTo>
                  <a:lnTo>
                    <a:pt x="660" y="392"/>
                  </a:lnTo>
                  <a:lnTo>
                    <a:pt x="652" y="384"/>
                  </a:lnTo>
                  <a:lnTo>
                    <a:pt x="648" y="384"/>
                  </a:lnTo>
                  <a:lnTo>
                    <a:pt x="644" y="384"/>
                  </a:lnTo>
                  <a:lnTo>
                    <a:pt x="640" y="382"/>
                  </a:lnTo>
                  <a:lnTo>
                    <a:pt x="636" y="380"/>
                  </a:lnTo>
                  <a:lnTo>
                    <a:pt x="630" y="378"/>
                  </a:lnTo>
                  <a:lnTo>
                    <a:pt x="626" y="378"/>
                  </a:lnTo>
                  <a:lnTo>
                    <a:pt x="614" y="382"/>
                  </a:lnTo>
                  <a:lnTo>
                    <a:pt x="610" y="366"/>
                  </a:lnTo>
                  <a:lnTo>
                    <a:pt x="602" y="346"/>
                  </a:lnTo>
                  <a:lnTo>
                    <a:pt x="592" y="348"/>
                  </a:lnTo>
                  <a:lnTo>
                    <a:pt x="588" y="348"/>
                  </a:lnTo>
                  <a:lnTo>
                    <a:pt x="586" y="346"/>
                  </a:lnTo>
                  <a:lnTo>
                    <a:pt x="582" y="338"/>
                  </a:lnTo>
                  <a:lnTo>
                    <a:pt x="578" y="334"/>
                  </a:lnTo>
                  <a:lnTo>
                    <a:pt x="580" y="320"/>
                  </a:lnTo>
                  <a:lnTo>
                    <a:pt x="586" y="316"/>
                  </a:lnTo>
                  <a:lnTo>
                    <a:pt x="586" y="314"/>
                  </a:lnTo>
                  <a:lnTo>
                    <a:pt x="584" y="312"/>
                  </a:lnTo>
                  <a:lnTo>
                    <a:pt x="584" y="310"/>
                  </a:lnTo>
                  <a:lnTo>
                    <a:pt x="584" y="308"/>
                  </a:lnTo>
                  <a:lnTo>
                    <a:pt x="586" y="308"/>
                  </a:lnTo>
                  <a:lnTo>
                    <a:pt x="590" y="308"/>
                  </a:lnTo>
                  <a:lnTo>
                    <a:pt x="590" y="304"/>
                  </a:lnTo>
                  <a:lnTo>
                    <a:pt x="590" y="298"/>
                  </a:lnTo>
                  <a:lnTo>
                    <a:pt x="594" y="296"/>
                  </a:lnTo>
                  <a:lnTo>
                    <a:pt x="596" y="294"/>
                  </a:lnTo>
                  <a:lnTo>
                    <a:pt x="598" y="290"/>
                  </a:lnTo>
                  <a:lnTo>
                    <a:pt x="598" y="288"/>
                  </a:lnTo>
                  <a:lnTo>
                    <a:pt x="602" y="290"/>
                  </a:lnTo>
                  <a:lnTo>
                    <a:pt x="606" y="288"/>
                  </a:lnTo>
                  <a:lnTo>
                    <a:pt x="606" y="284"/>
                  </a:lnTo>
                  <a:lnTo>
                    <a:pt x="606" y="280"/>
                  </a:lnTo>
                  <a:lnTo>
                    <a:pt x="608" y="278"/>
                  </a:lnTo>
                  <a:lnTo>
                    <a:pt x="610" y="276"/>
                  </a:lnTo>
                  <a:lnTo>
                    <a:pt x="612" y="278"/>
                  </a:lnTo>
                  <a:lnTo>
                    <a:pt x="614" y="278"/>
                  </a:lnTo>
                  <a:lnTo>
                    <a:pt x="616" y="278"/>
                  </a:lnTo>
                  <a:lnTo>
                    <a:pt x="616" y="276"/>
                  </a:lnTo>
                  <a:lnTo>
                    <a:pt x="612" y="274"/>
                  </a:lnTo>
                  <a:lnTo>
                    <a:pt x="620" y="270"/>
                  </a:lnTo>
                  <a:lnTo>
                    <a:pt x="618" y="270"/>
                  </a:lnTo>
                  <a:lnTo>
                    <a:pt x="616" y="268"/>
                  </a:lnTo>
                  <a:lnTo>
                    <a:pt x="620" y="268"/>
                  </a:lnTo>
                  <a:lnTo>
                    <a:pt x="622" y="268"/>
                  </a:lnTo>
                  <a:lnTo>
                    <a:pt x="624" y="270"/>
                  </a:lnTo>
                  <a:lnTo>
                    <a:pt x="628" y="270"/>
                  </a:lnTo>
                  <a:lnTo>
                    <a:pt x="632" y="268"/>
                  </a:lnTo>
                  <a:lnTo>
                    <a:pt x="636" y="264"/>
                  </a:lnTo>
                  <a:lnTo>
                    <a:pt x="636" y="262"/>
                  </a:lnTo>
                  <a:lnTo>
                    <a:pt x="636" y="260"/>
                  </a:lnTo>
                  <a:lnTo>
                    <a:pt x="638" y="258"/>
                  </a:lnTo>
                  <a:lnTo>
                    <a:pt x="632" y="254"/>
                  </a:lnTo>
                  <a:lnTo>
                    <a:pt x="632" y="250"/>
                  </a:lnTo>
                  <a:lnTo>
                    <a:pt x="636" y="252"/>
                  </a:lnTo>
                  <a:lnTo>
                    <a:pt x="640" y="252"/>
                  </a:lnTo>
                  <a:lnTo>
                    <a:pt x="642" y="238"/>
                  </a:lnTo>
                  <a:lnTo>
                    <a:pt x="650" y="238"/>
                  </a:lnTo>
                  <a:lnTo>
                    <a:pt x="650" y="234"/>
                  </a:lnTo>
                  <a:lnTo>
                    <a:pt x="652" y="234"/>
                  </a:lnTo>
                  <a:lnTo>
                    <a:pt x="658" y="234"/>
                  </a:lnTo>
                  <a:lnTo>
                    <a:pt x="658" y="236"/>
                  </a:lnTo>
                  <a:lnTo>
                    <a:pt x="662" y="238"/>
                  </a:lnTo>
                  <a:lnTo>
                    <a:pt x="670" y="234"/>
                  </a:lnTo>
                  <a:lnTo>
                    <a:pt x="674" y="232"/>
                  </a:lnTo>
                  <a:lnTo>
                    <a:pt x="676" y="232"/>
                  </a:lnTo>
                  <a:lnTo>
                    <a:pt x="676" y="228"/>
                  </a:lnTo>
                  <a:lnTo>
                    <a:pt x="674" y="224"/>
                  </a:lnTo>
                  <a:lnTo>
                    <a:pt x="676" y="222"/>
                  </a:lnTo>
                  <a:lnTo>
                    <a:pt x="676" y="220"/>
                  </a:lnTo>
                  <a:lnTo>
                    <a:pt x="678" y="220"/>
                  </a:lnTo>
                  <a:lnTo>
                    <a:pt x="680" y="218"/>
                  </a:lnTo>
                  <a:lnTo>
                    <a:pt x="678" y="216"/>
                  </a:lnTo>
                  <a:lnTo>
                    <a:pt x="660" y="214"/>
                  </a:lnTo>
                  <a:lnTo>
                    <a:pt x="638" y="214"/>
                  </a:lnTo>
                  <a:lnTo>
                    <a:pt x="648" y="210"/>
                  </a:lnTo>
                  <a:lnTo>
                    <a:pt x="650" y="202"/>
                  </a:lnTo>
                  <a:lnTo>
                    <a:pt x="652" y="204"/>
                  </a:lnTo>
                  <a:lnTo>
                    <a:pt x="652" y="206"/>
                  </a:lnTo>
                  <a:lnTo>
                    <a:pt x="662" y="206"/>
                  </a:lnTo>
                  <a:lnTo>
                    <a:pt x="670" y="208"/>
                  </a:lnTo>
                  <a:lnTo>
                    <a:pt x="676" y="210"/>
                  </a:lnTo>
                  <a:lnTo>
                    <a:pt x="684" y="216"/>
                  </a:lnTo>
                  <a:lnTo>
                    <a:pt x="684" y="214"/>
                  </a:lnTo>
                  <a:lnTo>
                    <a:pt x="684" y="210"/>
                  </a:lnTo>
                  <a:lnTo>
                    <a:pt x="690" y="206"/>
                  </a:lnTo>
                  <a:lnTo>
                    <a:pt x="686" y="192"/>
                  </a:lnTo>
                  <a:lnTo>
                    <a:pt x="698" y="190"/>
                  </a:lnTo>
                  <a:lnTo>
                    <a:pt x="700" y="192"/>
                  </a:lnTo>
                  <a:lnTo>
                    <a:pt x="702" y="196"/>
                  </a:lnTo>
                  <a:lnTo>
                    <a:pt x="706" y="200"/>
                  </a:lnTo>
                  <a:lnTo>
                    <a:pt x="710" y="200"/>
                  </a:lnTo>
                  <a:lnTo>
                    <a:pt x="716" y="200"/>
                  </a:lnTo>
                  <a:lnTo>
                    <a:pt x="718" y="198"/>
                  </a:lnTo>
                  <a:lnTo>
                    <a:pt x="716" y="196"/>
                  </a:lnTo>
                  <a:lnTo>
                    <a:pt x="710" y="192"/>
                  </a:lnTo>
                  <a:lnTo>
                    <a:pt x="710" y="190"/>
                  </a:lnTo>
                  <a:lnTo>
                    <a:pt x="714" y="190"/>
                  </a:lnTo>
                  <a:lnTo>
                    <a:pt x="714" y="188"/>
                  </a:lnTo>
                  <a:lnTo>
                    <a:pt x="716" y="188"/>
                  </a:lnTo>
                  <a:lnTo>
                    <a:pt x="716" y="190"/>
                  </a:lnTo>
                  <a:lnTo>
                    <a:pt x="724" y="194"/>
                  </a:lnTo>
                  <a:lnTo>
                    <a:pt x="728" y="190"/>
                  </a:lnTo>
                  <a:lnTo>
                    <a:pt x="732" y="186"/>
                  </a:lnTo>
                  <a:lnTo>
                    <a:pt x="734" y="186"/>
                  </a:lnTo>
                  <a:lnTo>
                    <a:pt x="738" y="186"/>
                  </a:lnTo>
                  <a:lnTo>
                    <a:pt x="740" y="182"/>
                  </a:lnTo>
                  <a:lnTo>
                    <a:pt x="750" y="178"/>
                  </a:lnTo>
                  <a:lnTo>
                    <a:pt x="760" y="174"/>
                  </a:lnTo>
                  <a:lnTo>
                    <a:pt x="760" y="168"/>
                  </a:lnTo>
                  <a:lnTo>
                    <a:pt x="760" y="164"/>
                  </a:lnTo>
                  <a:lnTo>
                    <a:pt x="754" y="162"/>
                  </a:lnTo>
                  <a:lnTo>
                    <a:pt x="748" y="158"/>
                  </a:lnTo>
                  <a:lnTo>
                    <a:pt x="744" y="152"/>
                  </a:lnTo>
                  <a:lnTo>
                    <a:pt x="742" y="150"/>
                  </a:lnTo>
                  <a:lnTo>
                    <a:pt x="744" y="144"/>
                  </a:lnTo>
                  <a:lnTo>
                    <a:pt x="746" y="144"/>
                  </a:lnTo>
                  <a:lnTo>
                    <a:pt x="746" y="142"/>
                  </a:lnTo>
                  <a:lnTo>
                    <a:pt x="748" y="142"/>
                  </a:lnTo>
                  <a:lnTo>
                    <a:pt x="750" y="140"/>
                  </a:lnTo>
                  <a:lnTo>
                    <a:pt x="752" y="138"/>
                  </a:lnTo>
                  <a:lnTo>
                    <a:pt x="748" y="138"/>
                  </a:lnTo>
                  <a:lnTo>
                    <a:pt x="746" y="136"/>
                  </a:lnTo>
                  <a:lnTo>
                    <a:pt x="748" y="132"/>
                  </a:lnTo>
                  <a:lnTo>
                    <a:pt x="752" y="126"/>
                  </a:lnTo>
                  <a:lnTo>
                    <a:pt x="752" y="124"/>
                  </a:lnTo>
                  <a:lnTo>
                    <a:pt x="752" y="122"/>
                  </a:lnTo>
                  <a:lnTo>
                    <a:pt x="752" y="120"/>
                  </a:lnTo>
                  <a:lnTo>
                    <a:pt x="748" y="122"/>
                  </a:lnTo>
                  <a:lnTo>
                    <a:pt x="746" y="124"/>
                  </a:lnTo>
                  <a:lnTo>
                    <a:pt x="742" y="122"/>
                  </a:lnTo>
                  <a:lnTo>
                    <a:pt x="740" y="122"/>
                  </a:lnTo>
                  <a:lnTo>
                    <a:pt x="736" y="108"/>
                  </a:lnTo>
                  <a:lnTo>
                    <a:pt x="720" y="108"/>
                  </a:lnTo>
                  <a:lnTo>
                    <a:pt x="704" y="106"/>
                  </a:lnTo>
                  <a:lnTo>
                    <a:pt x="708" y="120"/>
                  </a:lnTo>
                  <a:lnTo>
                    <a:pt x="712" y="132"/>
                  </a:lnTo>
                  <a:lnTo>
                    <a:pt x="710" y="132"/>
                  </a:lnTo>
                  <a:lnTo>
                    <a:pt x="710" y="136"/>
                  </a:lnTo>
                  <a:lnTo>
                    <a:pt x="706" y="134"/>
                  </a:lnTo>
                  <a:lnTo>
                    <a:pt x="704" y="136"/>
                  </a:lnTo>
                  <a:lnTo>
                    <a:pt x="702" y="150"/>
                  </a:lnTo>
                  <a:lnTo>
                    <a:pt x="698" y="150"/>
                  </a:lnTo>
                  <a:lnTo>
                    <a:pt x="692" y="164"/>
                  </a:lnTo>
                  <a:lnTo>
                    <a:pt x="688" y="168"/>
                  </a:lnTo>
                  <a:lnTo>
                    <a:pt x="684" y="174"/>
                  </a:lnTo>
                  <a:lnTo>
                    <a:pt x="686" y="174"/>
                  </a:lnTo>
                  <a:lnTo>
                    <a:pt x="684" y="174"/>
                  </a:lnTo>
                  <a:lnTo>
                    <a:pt x="676" y="174"/>
                  </a:lnTo>
                  <a:lnTo>
                    <a:pt x="674" y="172"/>
                  </a:lnTo>
                  <a:lnTo>
                    <a:pt x="674" y="170"/>
                  </a:lnTo>
                  <a:lnTo>
                    <a:pt x="672" y="164"/>
                  </a:lnTo>
                  <a:lnTo>
                    <a:pt x="670" y="162"/>
                  </a:lnTo>
                  <a:lnTo>
                    <a:pt x="666" y="160"/>
                  </a:lnTo>
                  <a:lnTo>
                    <a:pt x="664" y="156"/>
                  </a:lnTo>
                  <a:lnTo>
                    <a:pt x="660" y="150"/>
                  </a:lnTo>
                  <a:lnTo>
                    <a:pt x="664" y="146"/>
                  </a:lnTo>
                  <a:lnTo>
                    <a:pt x="666" y="142"/>
                  </a:lnTo>
                  <a:lnTo>
                    <a:pt x="670" y="132"/>
                  </a:lnTo>
                  <a:lnTo>
                    <a:pt x="672" y="130"/>
                  </a:lnTo>
                  <a:lnTo>
                    <a:pt x="674" y="130"/>
                  </a:lnTo>
                  <a:lnTo>
                    <a:pt x="672" y="130"/>
                  </a:lnTo>
                  <a:lnTo>
                    <a:pt x="670" y="128"/>
                  </a:lnTo>
                  <a:lnTo>
                    <a:pt x="668" y="124"/>
                  </a:lnTo>
                  <a:lnTo>
                    <a:pt x="666" y="118"/>
                  </a:lnTo>
                  <a:lnTo>
                    <a:pt x="656" y="122"/>
                  </a:lnTo>
                  <a:lnTo>
                    <a:pt x="654" y="142"/>
                  </a:lnTo>
                  <a:lnTo>
                    <a:pt x="650" y="142"/>
                  </a:lnTo>
                  <a:lnTo>
                    <a:pt x="648" y="142"/>
                  </a:lnTo>
                  <a:lnTo>
                    <a:pt x="648" y="146"/>
                  </a:lnTo>
                  <a:lnTo>
                    <a:pt x="648" y="148"/>
                  </a:lnTo>
                  <a:lnTo>
                    <a:pt x="642" y="148"/>
                  </a:lnTo>
                  <a:lnTo>
                    <a:pt x="642" y="146"/>
                  </a:lnTo>
                  <a:lnTo>
                    <a:pt x="644" y="142"/>
                  </a:lnTo>
                  <a:lnTo>
                    <a:pt x="640" y="138"/>
                  </a:lnTo>
                  <a:lnTo>
                    <a:pt x="640" y="132"/>
                  </a:lnTo>
                  <a:lnTo>
                    <a:pt x="638" y="126"/>
                  </a:lnTo>
                  <a:lnTo>
                    <a:pt x="636" y="122"/>
                  </a:lnTo>
                  <a:lnTo>
                    <a:pt x="632" y="120"/>
                  </a:lnTo>
                  <a:lnTo>
                    <a:pt x="628" y="120"/>
                  </a:lnTo>
                  <a:lnTo>
                    <a:pt x="624" y="120"/>
                  </a:lnTo>
                  <a:lnTo>
                    <a:pt x="620" y="118"/>
                  </a:lnTo>
                  <a:lnTo>
                    <a:pt x="614" y="110"/>
                  </a:lnTo>
                  <a:lnTo>
                    <a:pt x="624" y="100"/>
                  </a:lnTo>
                  <a:lnTo>
                    <a:pt x="626" y="98"/>
                  </a:lnTo>
                  <a:lnTo>
                    <a:pt x="624" y="98"/>
                  </a:lnTo>
                  <a:lnTo>
                    <a:pt x="620" y="96"/>
                  </a:lnTo>
                  <a:lnTo>
                    <a:pt x="618" y="100"/>
                  </a:lnTo>
                  <a:lnTo>
                    <a:pt x="616" y="100"/>
                  </a:lnTo>
                  <a:lnTo>
                    <a:pt x="618" y="96"/>
                  </a:lnTo>
                  <a:lnTo>
                    <a:pt x="618" y="92"/>
                  </a:lnTo>
                  <a:lnTo>
                    <a:pt x="630" y="94"/>
                  </a:lnTo>
                  <a:lnTo>
                    <a:pt x="630" y="92"/>
                  </a:lnTo>
                  <a:lnTo>
                    <a:pt x="632" y="90"/>
                  </a:lnTo>
                  <a:lnTo>
                    <a:pt x="628" y="88"/>
                  </a:lnTo>
                  <a:lnTo>
                    <a:pt x="626" y="90"/>
                  </a:lnTo>
                  <a:lnTo>
                    <a:pt x="626" y="86"/>
                  </a:lnTo>
                  <a:lnTo>
                    <a:pt x="618" y="84"/>
                  </a:lnTo>
                  <a:lnTo>
                    <a:pt x="616" y="80"/>
                  </a:lnTo>
                  <a:lnTo>
                    <a:pt x="612" y="76"/>
                  </a:lnTo>
                  <a:lnTo>
                    <a:pt x="606" y="74"/>
                  </a:lnTo>
                  <a:lnTo>
                    <a:pt x="600" y="72"/>
                  </a:lnTo>
                  <a:lnTo>
                    <a:pt x="600" y="68"/>
                  </a:lnTo>
                  <a:lnTo>
                    <a:pt x="590" y="64"/>
                  </a:lnTo>
                  <a:lnTo>
                    <a:pt x="590" y="60"/>
                  </a:lnTo>
                  <a:lnTo>
                    <a:pt x="588" y="62"/>
                  </a:lnTo>
                  <a:lnTo>
                    <a:pt x="586" y="62"/>
                  </a:lnTo>
                  <a:lnTo>
                    <a:pt x="590" y="50"/>
                  </a:lnTo>
                  <a:lnTo>
                    <a:pt x="594" y="50"/>
                  </a:lnTo>
                  <a:lnTo>
                    <a:pt x="594" y="46"/>
                  </a:lnTo>
                  <a:lnTo>
                    <a:pt x="592" y="44"/>
                  </a:lnTo>
                  <a:lnTo>
                    <a:pt x="590" y="42"/>
                  </a:lnTo>
                  <a:lnTo>
                    <a:pt x="594" y="38"/>
                  </a:lnTo>
                  <a:lnTo>
                    <a:pt x="606" y="36"/>
                  </a:lnTo>
                  <a:lnTo>
                    <a:pt x="616" y="34"/>
                  </a:lnTo>
                  <a:lnTo>
                    <a:pt x="622" y="32"/>
                  </a:lnTo>
                  <a:lnTo>
                    <a:pt x="628" y="32"/>
                  </a:lnTo>
                  <a:lnTo>
                    <a:pt x="632" y="28"/>
                  </a:lnTo>
                  <a:lnTo>
                    <a:pt x="634" y="22"/>
                  </a:lnTo>
                  <a:lnTo>
                    <a:pt x="640" y="8"/>
                  </a:lnTo>
                  <a:lnTo>
                    <a:pt x="630" y="6"/>
                  </a:lnTo>
                  <a:lnTo>
                    <a:pt x="622" y="8"/>
                  </a:lnTo>
                  <a:lnTo>
                    <a:pt x="616" y="8"/>
                  </a:lnTo>
                  <a:lnTo>
                    <a:pt x="616" y="4"/>
                  </a:lnTo>
                  <a:lnTo>
                    <a:pt x="606" y="2"/>
                  </a:lnTo>
                  <a:lnTo>
                    <a:pt x="600" y="0"/>
                  </a:lnTo>
                  <a:lnTo>
                    <a:pt x="594" y="0"/>
                  </a:lnTo>
                  <a:lnTo>
                    <a:pt x="592" y="4"/>
                  </a:lnTo>
                  <a:lnTo>
                    <a:pt x="576" y="4"/>
                  </a:lnTo>
                  <a:lnTo>
                    <a:pt x="576" y="10"/>
                  </a:lnTo>
                  <a:lnTo>
                    <a:pt x="572" y="12"/>
                  </a:lnTo>
                  <a:lnTo>
                    <a:pt x="574" y="30"/>
                  </a:lnTo>
                  <a:lnTo>
                    <a:pt x="580" y="38"/>
                  </a:lnTo>
                  <a:lnTo>
                    <a:pt x="578" y="38"/>
                  </a:lnTo>
                  <a:lnTo>
                    <a:pt x="576" y="42"/>
                  </a:lnTo>
                  <a:lnTo>
                    <a:pt x="582" y="46"/>
                  </a:lnTo>
                  <a:lnTo>
                    <a:pt x="582" y="56"/>
                  </a:lnTo>
                  <a:lnTo>
                    <a:pt x="580" y="58"/>
                  </a:lnTo>
                  <a:lnTo>
                    <a:pt x="578" y="60"/>
                  </a:lnTo>
                  <a:lnTo>
                    <a:pt x="574" y="62"/>
                  </a:lnTo>
                  <a:lnTo>
                    <a:pt x="574" y="66"/>
                  </a:lnTo>
                  <a:lnTo>
                    <a:pt x="574" y="68"/>
                  </a:lnTo>
                  <a:lnTo>
                    <a:pt x="578" y="68"/>
                  </a:lnTo>
                  <a:lnTo>
                    <a:pt x="578" y="72"/>
                  </a:lnTo>
                  <a:lnTo>
                    <a:pt x="574" y="70"/>
                  </a:lnTo>
                  <a:lnTo>
                    <a:pt x="570" y="68"/>
                  </a:lnTo>
                  <a:lnTo>
                    <a:pt x="566" y="80"/>
                  </a:lnTo>
                  <a:lnTo>
                    <a:pt x="566" y="86"/>
                  </a:lnTo>
                  <a:lnTo>
                    <a:pt x="568" y="92"/>
                  </a:lnTo>
                  <a:lnTo>
                    <a:pt x="562" y="92"/>
                  </a:lnTo>
                  <a:lnTo>
                    <a:pt x="562" y="94"/>
                  </a:lnTo>
                  <a:lnTo>
                    <a:pt x="572" y="104"/>
                  </a:lnTo>
                  <a:lnTo>
                    <a:pt x="570" y="106"/>
                  </a:lnTo>
                  <a:lnTo>
                    <a:pt x="568" y="108"/>
                  </a:lnTo>
                  <a:lnTo>
                    <a:pt x="570" y="110"/>
                  </a:lnTo>
                  <a:lnTo>
                    <a:pt x="574" y="110"/>
                  </a:lnTo>
                  <a:lnTo>
                    <a:pt x="574" y="112"/>
                  </a:lnTo>
                  <a:lnTo>
                    <a:pt x="576" y="112"/>
                  </a:lnTo>
                  <a:lnTo>
                    <a:pt x="576" y="108"/>
                  </a:lnTo>
                  <a:lnTo>
                    <a:pt x="576" y="104"/>
                  </a:lnTo>
                  <a:lnTo>
                    <a:pt x="580" y="104"/>
                  </a:lnTo>
                  <a:lnTo>
                    <a:pt x="582" y="104"/>
                  </a:lnTo>
                  <a:lnTo>
                    <a:pt x="588" y="112"/>
                  </a:lnTo>
                  <a:lnTo>
                    <a:pt x="594" y="114"/>
                  </a:lnTo>
                  <a:lnTo>
                    <a:pt x="600" y="112"/>
                  </a:lnTo>
                  <a:lnTo>
                    <a:pt x="610" y="108"/>
                  </a:lnTo>
                  <a:lnTo>
                    <a:pt x="610" y="112"/>
                  </a:lnTo>
                  <a:lnTo>
                    <a:pt x="604" y="114"/>
                  </a:lnTo>
                  <a:lnTo>
                    <a:pt x="602" y="114"/>
                  </a:lnTo>
                  <a:lnTo>
                    <a:pt x="600" y="118"/>
                  </a:lnTo>
                  <a:lnTo>
                    <a:pt x="602" y="124"/>
                  </a:lnTo>
                  <a:lnTo>
                    <a:pt x="596" y="122"/>
                  </a:lnTo>
                  <a:lnTo>
                    <a:pt x="590" y="122"/>
                  </a:lnTo>
                  <a:lnTo>
                    <a:pt x="588" y="138"/>
                  </a:lnTo>
                  <a:lnTo>
                    <a:pt x="592" y="136"/>
                  </a:lnTo>
                  <a:lnTo>
                    <a:pt x="598" y="136"/>
                  </a:lnTo>
                  <a:lnTo>
                    <a:pt x="598" y="138"/>
                  </a:lnTo>
                  <a:lnTo>
                    <a:pt x="600" y="142"/>
                  </a:lnTo>
                  <a:lnTo>
                    <a:pt x="594" y="142"/>
                  </a:lnTo>
                  <a:lnTo>
                    <a:pt x="590" y="142"/>
                  </a:lnTo>
                  <a:lnTo>
                    <a:pt x="590" y="144"/>
                  </a:lnTo>
                  <a:lnTo>
                    <a:pt x="582" y="150"/>
                  </a:lnTo>
                  <a:lnTo>
                    <a:pt x="574" y="158"/>
                  </a:lnTo>
                  <a:lnTo>
                    <a:pt x="570" y="164"/>
                  </a:lnTo>
                  <a:lnTo>
                    <a:pt x="570" y="168"/>
                  </a:lnTo>
                  <a:lnTo>
                    <a:pt x="572" y="172"/>
                  </a:lnTo>
                  <a:lnTo>
                    <a:pt x="576" y="176"/>
                  </a:lnTo>
                  <a:lnTo>
                    <a:pt x="576" y="178"/>
                  </a:lnTo>
                  <a:lnTo>
                    <a:pt x="574" y="180"/>
                  </a:lnTo>
                  <a:lnTo>
                    <a:pt x="564" y="174"/>
                  </a:lnTo>
                  <a:lnTo>
                    <a:pt x="560" y="168"/>
                  </a:lnTo>
                  <a:lnTo>
                    <a:pt x="558" y="162"/>
                  </a:lnTo>
                  <a:lnTo>
                    <a:pt x="558" y="146"/>
                  </a:lnTo>
                  <a:lnTo>
                    <a:pt x="556" y="148"/>
                  </a:lnTo>
                  <a:lnTo>
                    <a:pt x="554" y="148"/>
                  </a:lnTo>
                  <a:lnTo>
                    <a:pt x="554" y="150"/>
                  </a:lnTo>
                  <a:lnTo>
                    <a:pt x="552" y="150"/>
                  </a:lnTo>
                  <a:lnTo>
                    <a:pt x="540" y="140"/>
                  </a:lnTo>
                  <a:lnTo>
                    <a:pt x="536" y="146"/>
                  </a:lnTo>
                  <a:lnTo>
                    <a:pt x="536" y="152"/>
                  </a:lnTo>
                  <a:lnTo>
                    <a:pt x="538" y="156"/>
                  </a:lnTo>
                  <a:lnTo>
                    <a:pt x="528" y="160"/>
                  </a:lnTo>
                  <a:lnTo>
                    <a:pt x="522" y="160"/>
                  </a:lnTo>
                  <a:lnTo>
                    <a:pt x="514" y="158"/>
                  </a:lnTo>
                  <a:lnTo>
                    <a:pt x="514" y="154"/>
                  </a:lnTo>
                  <a:lnTo>
                    <a:pt x="508" y="156"/>
                  </a:lnTo>
                  <a:lnTo>
                    <a:pt x="504" y="158"/>
                  </a:lnTo>
                  <a:lnTo>
                    <a:pt x="500" y="160"/>
                  </a:lnTo>
                  <a:lnTo>
                    <a:pt x="496" y="162"/>
                  </a:lnTo>
                  <a:lnTo>
                    <a:pt x="494" y="158"/>
                  </a:lnTo>
                  <a:lnTo>
                    <a:pt x="488" y="158"/>
                  </a:lnTo>
                  <a:lnTo>
                    <a:pt x="484" y="158"/>
                  </a:lnTo>
                  <a:lnTo>
                    <a:pt x="480" y="156"/>
                  </a:lnTo>
                  <a:lnTo>
                    <a:pt x="476" y="152"/>
                  </a:lnTo>
                  <a:lnTo>
                    <a:pt x="472" y="148"/>
                  </a:lnTo>
                  <a:lnTo>
                    <a:pt x="470" y="150"/>
                  </a:lnTo>
                  <a:lnTo>
                    <a:pt x="466" y="152"/>
                  </a:lnTo>
                  <a:lnTo>
                    <a:pt x="466" y="150"/>
                  </a:lnTo>
                  <a:lnTo>
                    <a:pt x="466" y="152"/>
                  </a:lnTo>
                  <a:lnTo>
                    <a:pt x="462" y="154"/>
                  </a:lnTo>
                  <a:lnTo>
                    <a:pt x="462" y="152"/>
                  </a:lnTo>
                  <a:lnTo>
                    <a:pt x="464" y="148"/>
                  </a:lnTo>
                  <a:lnTo>
                    <a:pt x="464" y="146"/>
                  </a:lnTo>
                  <a:lnTo>
                    <a:pt x="458" y="144"/>
                  </a:lnTo>
                  <a:lnTo>
                    <a:pt x="456" y="148"/>
                  </a:lnTo>
                  <a:lnTo>
                    <a:pt x="452" y="148"/>
                  </a:lnTo>
                  <a:lnTo>
                    <a:pt x="446" y="132"/>
                  </a:lnTo>
                  <a:lnTo>
                    <a:pt x="412" y="134"/>
                  </a:lnTo>
                  <a:lnTo>
                    <a:pt x="408" y="142"/>
                  </a:lnTo>
                  <a:lnTo>
                    <a:pt x="406" y="150"/>
                  </a:lnTo>
                  <a:lnTo>
                    <a:pt x="412" y="148"/>
                  </a:lnTo>
                  <a:lnTo>
                    <a:pt x="410" y="150"/>
                  </a:lnTo>
                  <a:lnTo>
                    <a:pt x="412" y="150"/>
                  </a:lnTo>
                  <a:lnTo>
                    <a:pt x="416" y="150"/>
                  </a:lnTo>
                  <a:lnTo>
                    <a:pt x="414" y="144"/>
                  </a:lnTo>
                  <a:lnTo>
                    <a:pt x="416" y="144"/>
                  </a:lnTo>
                  <a:lnTo>
                    <a:pt x="418" y="146"/>
                  </a:lnTo>
                  <a:lnTo>
                    <a:pt x="420" y="146"/>
                  </a:lnTo>
                  <a:lnTo>
                    <a:pt x="424" y="142"/>
                  </a:lnTo>
                  <a:lnTo>
                    <a:pt x="428" y="142"/>
                  </a:lnTo>
                  <a:lnTo>
                    <a:pt x="434" y="142"/>
                  </a:lnTo>
                  <a:lnTo>
                    <a:pt x="410" y="160"/>
                  </a:lnTo>
                  <a:lnTo>
                    <a:pt x="414" y="168"/>
                  </a:lnTo>
                  <a:lnTo>
                    <a:pt x="414" y="170"/>
                  </a:lnTo>
                  <a:lnTo>
                    <a:pt x="412" y="172"/>
                  </a:lnTo>
                  <a:lnTo>
                    <a:pt x="412" y="174"/>
                  </a:lnTo>
                  <a:lnTo>
                    <a:pt x="414" y="176"/>
                  </a:lnTo>
                  <a:lnTo>
                    <a:pt x="416" y="178"/>
                  </a:lnTo>
                  <a:lnTo>
                    <a:pt x="418" y="178"/>
                  </a:lnTo>
                  <a:lnTo>
                    <a:pt x="416" y="178"/>
                  </a:lnTo>
                  <a:lnTo>
                    <a:pt x="414" y="180"/>
                  </a:lnTo>
                  <a:lnTo>
                    <a:pt x="412" y="186"/>
                  </a:lnTo>
                  <a:lnTo>
                    <a:pt x="408" y="184"/>
                  </a:lnTo>
                  <a:lnTo>
                    <a:pt x="406" y="182"/>
                  </a:lnTo>
                  <a:lnTo>
                    <a:pt x="404" y="170"/>
                  </a:lnTo>
                  <a:lnTo>
                    <a:pt x="404" y="166"/>
                  </a:lnTo>
                  <a:lnTo>
                    <a:pt x="402" y="168"/>
                  </a:lnTo>
                  <a:lnTo>
                    <a:pt x="400" y="174"/>
                  </a:lnTo>
                  <a:lnTo>
                    <a:pt x="396" y="158"/>
                  </a:lnTo>
                  <a:lnTo>
                    <a:pt x="388" y="158"/>
                  </a:lnTo>
                  <a:lnTo>
                    <a:pt x="386" y="154"/>
                  </a:lnTo>
                  <a:lnTo>
                    <a:pt x="384" y="150"/>
                  </a:lnTo>
                  <a:lnTo>
                    <a:pt x="374" y="158"/>
                  </a:lnTo>
                  <a:lnTo>
                    <a:pt x="372" y="158"/>
                  </a:lnTo>
                  <a:lnTo>
                    <a:pt x="374" y="158"/>
                  </a:lnTo>
                  <a:lnTo>
                    <a:pt x="372" y="156"/>
                  </a:lnTo>
                  <a:lnTo>
                    <a:pt x="366" y="158"/>
                  </a:lnTo>
                  <a:lnTo>
                    <a:pt x="356" y="160"/>
                  </a:lnTo>
                  <a:lnTo>
                    <a:pt x="344" y="162"/>
                  </a:lnTo>
                  <a:lnTo>
                    <a:pt x="340" y="164"/>
                  </a:lnTo>
                  <a:lnTo>
                    <a:pt x="334" y="162"/>
                  </a:lnTo>
                  <a:lnTo>
                    <a:pt x="332" y="160"/>
                  </a:lnTo>
                  <a:lnTo>
                    <a:pt x="330" y="156"/>
                  </a:lnTo>
                  <a:lnTo>
                    <a:pt x="332" y="152"/>
                  </a:lnTo>
                  <a:lnTo>
                    <a:pt x="334" y="150"/>
                  </a:lnTo>
                  <a:lnTo>
                    <a:pt x="332" y="148"/>
                  </a:lnTo>
                  <a:lnTo>
                    <a:pt x="332" y="146"/>
                  </a:lnTo>
                  <a:lnTo>
                    <a:pt x="344" y="146"/>
                  </a:lnTo>
                  <a:lnTo>
                    <a:pt x="336" y="138"/>
                  </a:lnTo>
                  <a:lnTo>
                    <a:pt x="332" y="134"/>
                  </a:lnTo>
                  <a:lnTo>
                    <a:pt x="328" y="132"/>
                  </a:lnTo>
                  <a:lnTo>
                    <a:pt x="322" y="132"/>
                  </a:lnTo>
                  <a:lnTo>
                    <a:pt x="320" y="134"/>
                  </a:lnTo>
                  <a:lnTo>
                    <a:pt x="318" y="136"/>
                  </a:lnTo>
                  <a:lnTo>
                    <a:pt x="312" y="138"/>
                  </a:lnTo>
                  <a:lnTo>
                    <a:pt x="306" y="134"/>
                  </a:lnTo>
                  <a:lnTo>
                    <a:pt x="302" y="132"/>
                  </a:lnTo>
                  <a:lnTo>
                    <a:pt x="294" y="130"/>
                  </a:lnTo>
                  <a:lnTo>
                    <a:pt x="292" y="130"/>
                  </a:lnTo>
                  <a:lnTo>
                    <a:pt x="288" y="130"/>
                  </a:lnTo>
                  <a:lnTo>
                    <a:pt x="288" y="126"/>
                  </a:lnTo>
                  <a:lnTo>
                    <a:pt x="286" y="124"/>
                  </a:lnTo>
                  <a:lnTo>
                    <a:pt x="284" y="124"/>
                  </a:lnTo>
                  <a:lnTo>
                    <a:pt x="282" y="126"/>
                  </a:lnTo>
                  <a:lnTo>
                    <a:pt x="280" y="126"/>
                  </a:lnTo>
                  <a:lnTo>
                    <a:pt x="276" y="122"/>
                  </a:lnTo>
                  <a:lnTo>
                    <a:pt x="258" y="114"/>
                  </a:lnTo>
                  <a:lnTo>
                    <a:pt x="248" y="110"/>
                  </a:lnTo>
                  <a:lnTo>
                    <a:pt x="242" y="110"/>
                  </a:lnTo>
                  <a:lnTo>
                    <a:pt x="236" y="110"/>
                  </a:lnTo>
                  <a:lnTo>
                    <a:pt x="236" y="114"/>
                  </a:lnTo>
                  <a:lnTo>
                    <a:pt x="226" y="120"/>
                  </a:lnTo>
                  <a:lnTo>
                    <a:pt x="222" y="100"/>
                  </a:lnTo>
                  <a:lnTo>
                    <a:pt x="220" y="104"/>
                  </a:lnTo>
                  <a:lnTo>
                    <a:pt x="218" y="104"/>
                  </a:lnTo>
                  <a:lnTo>
                    <a:pt x="218" y="106"/>
                  </a:lnTo>
                  <a:lnTo>
                    <a:pt x="218" y="112"/>
                  </a:lnTo>
                  <a:lnTo>
                    <a:pt x="216" y="122"/>
                  </a:lnTo>
                  <a:lnTo>
                    <a:pt x="212" y="122"/>
                  </a:lnTo>
                  <a:lnTo>
                    <a:pt x="200" y="112"/>
                  </a:lnTo>
                  <a:lnTo>
                    <a:pt x="190" y="102"/>
                  </a:lnTo>
                  <a:lnTo>
                    <a:pt x="190" y="98"/>
                  </a:lnTo>
                  <a:lnTo>
                    <a:pt x="186" y="98"/>
                  </a:lnTo>
                  <a:lnTo>
                    <a:pt x="186" y="96"/>
                  </a:lnTo>
                  <a:lnTo>
                    <a:pt x="176" y="88"/>
                  </a:lnTo>
                  <a:lnTo>
                    <a:pt x="166" y="80"/>
                  </a:lnTo>
                  <a:lnTo>
                    <a:pt x="164" y="90"/>
                  </a:lnTo>
                  <a:lnTo>
                    <a:pt x="166" y="90"/>
                  </a:lnTo>
                  <a:lnTo>
                    <a:pt x="166" y="92"/>
                  </a:lnTo>
                  <a:lnTo>
                    <a:pt x="164" y="94"/>
                  </a:lnTo>
                  <a:lnTo>
                    <a:pt x="158" y="106"/>
                  </a:lnTo>
                  <a:lnTo>
                    <a:pt x="156" y="106"/>
                  </a:lnTo>
                  <a:lnTo>
                    <a:pt x="150" y="104"/>
                  </a:lnTo>
                  <a:lnTo>
                    <a:pt x="146" y="106"/>
                  </a:lnTo>
                  <a:lnTo>
                    <a:pt x="142" y="110"/>
                  </a:lnTo>
                  <a:lnTo>
                    <a:pt x="138" y="122"/>
                  </a:lnTo>
                  <a:lnTo>
                    <a:pt x="136" y="122"/>
                  </a:lnTo>
                  <a:lnTo>
                    <a:pt x="138" y="122"/>
                  </a:lnTo>
                  <a:lnTo>
                    <a:pt x="136" y="120"/>
                  </a:lnTo>
                  <a:lnTo>
                    <a:pt x="134" y="118"/>
                  </a:lnTo>
                  <a:lnTo>
                    <a:pt x="130" y="122"/>
                  </a:lnTo>
                  <a:lnTo>
                    <a:pt x="130" y="118"/>
                  </a:lnTo>
                  <a:lnTo>
                    <a:pt x="122" y="120"/>
                  </a:lnTo>
                  <a:lnTo>
                    <a:pt x="118" y="124"/>
                  </a:lnTo>
                  <a:lnTo>
                    <a:pt x="114" y="136"/>
                  </a:lnTo>
                  <a:lnTo>
                    <a:pt x="110" y="136"/>
                  </a:lnTo>
                  <a:lnTo>
                    <a:pt x="106" y="138"/>
                  </a:lnTo>
                  <a:lnTo>
                    <a:pt x="106" y="136"/>
                  </a:lnTo>
                  <a:lnTo>
                    <a:pt x="104" y="136"/>
                  </a:lnTo>
                  <a:lnTo>
                    <a:pt x="118" y="112"/>
                  </a:lnTo>
                  <a:lnTo>
                    <a:pt x="122" y="110"/>
                  </a:lnTo>
                  <a:lnTo>
                    <a:pt x="128" y="110"/>
                  </a:lnTo>
                  <a:lnTo>
                    <a:pt x="134" y="108"/>
                  </a:lnTo>
                  <a:lnTo>
                    <a:pt x="138" y="106"/>
                  </a:lnTo>
                  <a:lnTo>
                    <a:pt x="148" y="100"/>
                  </a:lnTo>
                  <a:lnTo>
                    <a:pt x="148" y="98"/>
                  </a:lnTo>
                  <a:lnTo>
                    <a:pt x="142" y="96"/>
                  </a:lnTo>
                  <a:lnTo>
                    <a:pt x="132" y="94"/>
                  </a:lnTo>
                  <a:lnTo>
                    <a:pt x="130" y="106"/>
                  </a:lnTo>
                  <a:lnTo>
                    <a:pt x="124" y="102"/>
                  </a:lnTo>
                  <a:lnTo>
                    <a:pt x="106" y="108"/>
                  </a:lnTo>
                  <a:lnTo>
                    <a:pt x="106" y="112"/>
                  </a:lnTo>
                  <a:lnTo>
                    <a:pt x="106" y="114"/>
                  </a:lnTo>
                  <a:lnTo>
                    <a:pt x="104" y="116"/>
                  </a:lnTo>
                  <a:lnTo>
                    <a:pt x="96" y="118"/>
                  </a:lnTo>
                  <a:lnTo>
                    <a:pt x="96" y="112"/>
                  </a:lnTo>
                  <a:lnTo>
                    <a:pt x="92" y="110"/>
                  </a:lnTo>
                  <a:lnTo>
                    <a:pt x="88" y="108"/>
                  </a:lnTo>
                  <a:lnTo>
                    <a:pt x="88" y="114"/>
                  </a:lnTo>
                  <a:lnTo>
                    <a:pt x="86" y="120"/>
                  </a:lnTo>
                  <a:lnTo>
                    <a:pt x="84" y="118"/>
                  </a:lnTo>
                  <a:lnTo>
                    <a:pt x="82" y="118"/>
                  </a:lnTo>
                  <a:lnTo>
                    <a:pt x="82" y="120"/>
                  </a:lnTo>
                  <a:lnTo>
                    <a:pt x="82" y="122"/>
                  </a:lnTo>
                  <a:lnTo>
                    <a:pt x="82" y="124"/>
                  </a:lnTo>
                  <a:lnTo>
                    <a:pt x="76" y="124"/>
                  </a:lnTo>
                  <a:lnTo>
                    <a:pt x="70" y="122"/>
                  </a:lnTo>
                  <a:lnTo>
                    <a:pt x="70" y="124"/>
                  </a:lnTo>
                  <a:lnTo>
                    <a:pt x="70" y="126"/>
                  </a:lnTo>
                  <a:lnTo>
                    <a:pt x="72" y="126"/>
                  </a:lnTo>
                  <a:lnTo>
                    <a:pt x="72" y="128"/>
                  </a:lnTo>
                  <a:lnTo>
                    <a:pt x="76" y="130"/>
                  </a:lnTo>
                  <a:lnTo>
                    <a:pt x="76" y="132"/>
                  </a:lnTo>
                  <a:lnTo>
                    <a:pt x="76" y="134"/>
                  </a:lnTo>
                  <a:lnTo>
                    <a:pt x="74" y="134"/>
                  </a:lnTo>
                  <a:lnTo>
                    <a:pt x="72" y="134"/>
                  </a:lnTo>
                  <a:lnTo>
                    <a:pt x="70" y="128"/>
                  </a:lnTo>
                  <a:lnTo>
                    <a:pt x="66" y="126"/>
                  </a:lnTo>
                  <a:lnTo>
                    <a:pt x="60" y="126"/>
                  </a:lnTo>
                  <a:lnTo>
                    <a:pt x="58" y="122"/>
                  </a:lnTo>
                  <a:lnTo>
                    <a:pt x="44" y="116"/>
                  </a:lnTo>
                  <a:lnTo>
                    <a:pt x="36" y="114"/>
                  </a:lnTo>
                  <a:lnTo>
                    <a:pt x="32" y="110"/>
                  </a:lnTo>
                  <a:lnTo>
                    <a:pt x="30" y="106"/>
                  </a:lnTo>
                  <a:lnTo>
                    <a:pt x="24" y="106"/>
                  </a:lnTo>
                  <a:lnTo>
                    <a:pt x="20" y="108"/>
                  </a:lnTo>
                  <a:lnTo>
                    <a:pt x="16" y="108"/>
                  </a:lnTo>
                  <a:lnTo>
                    <a:pt x="12" y="108"/>
                  </a:lnTo>
                  <a:lnTo>
                    <a:pt x="6" y="106"/>
                  </a:lnTo>
                  <a:lnTo>
                    <a:pt x="0" y="104"/>
                  </a:lnTo>
                  <a:lnTo>
                    <a:pt x="4" y="308"/>
                  </a:lnTo>
                  <a:lnTo>
                    <a:pt x="10" y="306"/>
                  </a:lnTo>
                  <a:lnTo>
                    <a:pt x="14" y="304"/>
                  </a:lnTo>
                  <a:lnTo>
                    <a:pt x="16" y="304"/>
                  </a:lnTo>
                  <a:lnTo>
                    <a:pt x="20" y="308"/>
                  </a:lnTo>
                  <a:lnTo>
                    <a:pt x="22" y="308"/>
                  </a:lnTo>
                  <a:lnTo>
                    <a:pt x="24" y="308"/>
                  </a:lnTo>
                  <a:lnTo>
                    <a:pt x="30" y="304"/>
                  </a:lnTo>
                  <a:lnTo>
                    <a:pt x="32" y="312"/>
                  </a:lnTo>
                  <a:lnTo>
                    <a:pt x="36" y="322"/>
                  </a:lnTo>
                  <a:lnTo>
                    <a:pt x="38" y="324"/>
                  </a:lnTo>
                  <a:lnTo>
                    <a:pt x="44" y="328"/>
                  </a:lnTo>
                  <a:lnTo>
                    <a:pt x="48" y="330"/>
                  </a:lnTo>
                  <a:lnTo>
                    <a:pt x="50" y="334"/>
                  </a:lnTo>
                  <a:lnTo>
                    <a:pt x="52" y="338"/>
                  </a:lnTo>
                  <a:lnTo>
                    <a:pt x="52" y="340"/>
                  </a:lnTo>
                  <a:lnTo>
                    <a:pt x="56" y="338"/>
                  </a:lnTo>
                  <a:lnTo>
                    <a:pt x="64" y="334"/>
                  </a:lnTo>
                  <a:lnTo>
                    <a:pt x="66" y="334"/>
                  </a:lnTo>
                  <a:lnTo>
                    <a:pt x="68" y="332"/>
                  </a:lnTo>
                  <a:lnTo>
                    <a:pt x="68" y="328"/>
                  </a:lnTo>
                  <a:lnTo>
                    <a:pt x="68" y="326"/>
                  </a:lnTo>
                  <a:lnTo>
                    <a:pt x="66" y="324"/>
                  </a:lnTo>
                  <a:lnTo>
                    <a:pt x="68" y="324"/>
                  </a:lnTo>
                  <a:lnTo>
                    <a:pt x="74" y="322"/>
                  </a:lnTo>
                  <a:lnTo>
                    <a:pt x="78" y="322"/>
                  </a:lnTo>
                  <a:lnTo>
                    <a:pt x="80" y="324"/>
                  </a:lnTo>
                  <a:lnTo>
                    <a:pt x="82" y="326"/>
                  </a:lnTo>
                  <a:lnTo>
                    <a:pt x="84" y="328"/>
                  </a:lnTo>
                  <a:lnTo>
                    <a:pt x="88" y="328"/>
                  </a:lnTo>
                  <a:lnTo>
                    <a:pt x="88" y="330"/>
                  </a:lnTo>
                  <a:lnTo>
                    <a:pt x="90" y="336"/>
                  </a:lnTo>
                  <a:lnTo>
                    <a:pt x="90" y="338"/>
                  </a:lnTo>
                  <a:lnTo>
                    <a:pt x="94" y="338"/>
                  </a:lnTo>
                  <a:lnTo>
                    <a:pt x="98" y="340"/>
                  </a:lnTo>
                  <a:lnTo>
                    <a:pt x="100" y="342"/>
                  </a:lnTo>
                  <a:lnTo>
                    <a:pt x="106" y="348"/>
                  </a:lnTo>
                  <a:lnTo>
                    <a:pt x="122" y="366"/>
                  </a:lnTo>
                  <a:lnTo>
                    <a:pt x="126" y="374"/>
                  </a:lnTo>
                  <a:lnTo>
                    <a:pt x="126" y="376"/>
                  </a:lnTo>
                  <a:lnTo>
                    <a:pt x="130" y="378"/>
                  </a:lnTo>
                  <a:lnTo>
                    <a:pt x="132" y="382"/>
                  </a:lnTo>
                  <a:lnTo>
                    <a:pt x="134" y="386"/>
                  </a:lnTo>
                  <a:lnTo>
                    <a:pt x="134" y="390"/>
                  </a:lnTo>
                  <a:lnTo>
                    <a:pt x="136" y="394"/>
                  </a:lnTo>
                  <a:lnTo>
                    <a:pt x="146" y="398"/>
                  </a:lnTo>
                  <a:lnTo>
                    <a:pt x="150" y="400"/>
                  </a:lnTo>
                  <a:lnTo>
                    <a:pt x="152" y="400"/>
                  </a:lnTo>
                  <a:lnTo>
                    <a:pt x="152" y="404"/>
                  </a:lnTo>
                  <a:lnTo>
                    <a:pt x="154" y="406"/>
                  </a:lnTo>
                  <a:lnTo>
                    <a:pt x="154" y="404"/>
                  </a:lnTo>
                  <a:lnTo>
                    <a:pt x="156" y="404"/>
                  </a:lnTo>
                  <a:lnTo>
                    <a:pt x="158" y="404"/>
                  </a:lnTo>
                  <a:lnTo>
                    <a:pt x="158" y="406"/>
                  </a:lnTo>
                  <a:lnTo>
                    <a:pt x="160" y="410"/>
                  </a:lnTo>
                  <a:lnTo>
                    <a:pt x="160" y="412"/>
                  </a:lnTo>
                  <a:lnTo>
                    <a:pt x="162" y="412"/>
                  </a:lnTo>
                  <a:lnTo>
                    <a:pt x="162" y="414"/>
                  </a:lnTo>
                  <a:lnTo>
                    <a:pt x="160" y="416"/>
                  </a:lnTo>
                  <a:lnTo>
                    <a:pt x="160" y="418"/>
                  </a:lnTo>
                  <a:lnTo>
                    <a:pt x="160" y="422"/>
                  </a:lnTo>
                  <a:lnTo>
                    <a:pt x="160" y="424"/>
                  </a:lnTo>
                  <a:lnTo>
                    <a:pt x="156" y="428"/>
                  </a:lnTo>
                  <a:lnTo>
                    <a:pt x="156" y="430"/>
                  </a:lnTo>
                  <a:lnTo>
                    <a:pt x="150" y="436"/>
                  </a:lnTo>
                  <a:lnTo>
                    <a:pt x="148" y="438"/>
                  </a:lnTo>
                  <a:lnTo>
                    <a:pt x="148" y="440"/>
                  </a:lnTo>
                  <a:lnTo>
                    <a:pt x="148" y="442"/>
                  </a:lnTo>
                  <a:lnTo>
                    <a:pt x="146" y="440"/>
                  </a:lnTo>
                  <a:lnTo>
                    <a:pt x="146" y="444"/>
                  </a:lnTo>
                  <a:lnTo>
                    <a:pt x="144" y="446"/>
                  </a:lnTo>
                  <a:lnTo>
                    <a:pt x="150" y="448"/>
                  </a:lnTo>
                  <a:lnTo>
                    <a:pt x="150" y="464"/>
                  </a:lnTo>
                  <a:lnTo>
                    <a:pt x="156" y="468"/>
                  </a:lnTo>
                  <a:lnTo>
                    <a:pt x="154" y="470"/>
                  </a:lnTo>
                  <a:lnTo>
                    <a:pt x="158" y="470"/>
                  </a:lnTo>
                  <a:lnTo>
                    <a:pt x="160" y="466"/>
                  </a:lnTo>
                  <a:lnTo>
                    <a:pt x="158" y="466"/>
                  </a:lnTo>
                  <a:lnTo>
                    <a:pt x="158" y="464"/>
                  </a:lnTo>
                  <a:lnTo>
                    <a:pt x="162" y="464"/>
                  </a:lnTo>
                  <a:lnTo>
                    <a:pt x="166" y="462"/>
                  </a:lnTo>
                  <a:lnTo>
                    <a:pt x="164" y="472"/>
                  </a:lnTo>
                  <a:lnTo>
                    <a:pt x="160" y="472"/>
                  </a:lnTo>
                  <a:lnTo>
                    <a:pt x="160" y="474"/>
                  </a:lnTo>
                  <a:lnTo>
                    <a:pt x="162" y="476"/>
                  </a:lnTo>
                  <a:lnTo>
                    <a:pt x="162" y="478"/>
                  </a:lnTo>
                  <a:lnTo>
                    <a:pt x="164" y="478"/>
                  </a:lnTo>
                  <a:lnTo>
                    <a:pt x="164" y="482"/>
                  </a:lnTo>
                  <a:lnTo>
                    <a:pt x="166" y="482"/>
                  </a:lnTo>
                  <a:lnTo>
                    <a:pt x="166" y="478"/>
                  </a:lnTo>
                  <a:lnTo>
                    <a:pt x="180" y="486"/>
                  </a:lnTo>
                  <a:lnTo>
                    <a:pt x="180" y="510"/>
                  </a:lnTo>
                  <a:lnTo>
                    <a:pt x="176" y="510"/>
                  </a:lnTo>
                  <a:lnTo>
                    <a:pt x="172" y="510"/>
                  </a:lnTo>
                  <a:lnTo>
                    <a:pt x="174" y="518"/>
                  </a:lnTo>
                  <a:lnTo>
                    <a:pt x="176" y="526"/>
                  </a:lnTo>
                  <a:lnTo>
                    <a:pt x="184" y="524"/>
                  </a:lnTo>
                  <a:lnTo>
                    <a:pt x="188" y="524"/>
                  </a:lnTo>
                  <a:lnTo>
                    <a:pt x="194" y="526"/>
                  </a:lnTo>
                  <a:lnTo>
                    <a:pt x="194" y="530"/>
                  </a:lnTo>
                  <a:lnTo>
                    <a:pt x="192" y="532"/>
                  </a:lnTo>
                  <a:lnTo>
                    <a:pt x="198" y="532"/>
                  </a:lnTo>
                  <a:lnTo>
                    <a:pt x="200" y="530"/>
                  </a:lnTo>
                  <a:lnTo>
                    <a:pt x="206" y="534"/>
                  </a:lnTo>
                  <a:lnTo>
                    <a:pt x="212" y="540"/>
                  </a:lnTo>
                  <a:lnTo>
                    <a:pt x="212" y="538"/>
                  </a:lnTo>
                  <a:lnTo>
                    <a:pt x="214" y="538"/>
                  </a:lnTo>
                  <a:lnTo>
                    <a:pt x="214" y="542"/>
                  </a:lnTo>
                  <a:lnTo>
                    <a:pt x="214" y="544"/>
                  </a:lnTo>
                  <a:lnTo>
                    <a:pt x="216" y="548"/>
                  </a:lnTo>
                  <a:lnTo>
                    <a:pt x="218" y="550"/>
                  </a:lnTo>
                  <a:lnTo>
                    <a:pt x="224" y="552"/>
                  </a:lnTo>
                  <a:lnTo>
                    <a:pt x="230" y="552"/>
                  </a:lnTo>
                  <a:lnTo>
                    <a:pt x="238" y="552"/>
                  </a:lnTo>
                  <a:lnTo>
                    <a:pt x="240" y="552"/>
                  </a:lnTo>
                  <a:lnTo>
                    <a:pt x="236" y="542"/>
                  </a:lnTo>
                  <a:lnTo>
                    <a:pt x="228" y="534"/>
                  </a:lnTo>
                  <a:lnTo>
                    <a:pt x="220" y="532"/>
                  </a:lnTo>
                  <a:lnTo>
                    <a:pt x="218" y="530"/>
                  </a:lnTo>
                  <a:lnTo>
                    <a:pt x="214" y="528"/>
                  </a:lnTo>
                  <a:lnTo>
                    <a:pt x="208" y="522"/>
                  </a:lnTo>
                  <a:lnTo>
                    <a:pt x="210" y="520"/>
                  </a:lnTo>
                  <a:lnTo>
                    <a:pt x="210" y="518"/>
                  </a:lnTo>
                  <a:lnTo>
                    <a:pt x="196" y="516"/>
                  </a:lnTo>
                  <a:lnTo>
                    <a:pt x="210" y="514"/>
                  </a:lnTo>
                  <a:lnTo>
                    <a:pt x="208" y="514"/>
                  </a:lnTo>
                  <a:lnTo>
                    <a:pt x="210" y="512"/>
                  </a:lnTo>
                  <a:lnTo>
                    <a:pt x="214" y="510"/>
                  </a:lnTo>
                  <a:lnTo>
                    <a:pt x="216" y="518"/>
                  </a:lnTo>
                  <a:lnTo>
                    <a:pt x="228" y="522"/>
                  </a:lnTo>
                  <a:lnTo>
                    <a:pt x="228" y="526"/>
                  </a:lnTo>
                  <a:lnTo>
                    <a:pt x="226" y="526"/>
                  </a:lnTo>
                  <a:lnTo>
                    <a:pt x="226" y="528"/>
                  </a:lnTo>
                  <a:lnTo>
                    <a:pt x="228" y="528"/>
                  </a:lnTo>
                  <a:lnTo>
                    <a:pt x="230" y="530"/>
                  </a:lnTo>
                  <a:lnTo>
                    <a:pt x="232" y="528"/>
                  </a:lnTo>
                  <a:lnTo>
                    <a:pt x="234" y="526"/>
                  </a:lnTo>
                  <a:lnTo>
                    <a:pt x="236" y="526"/>
                  </a:lnTo>
                  <a:lnTo>
                    <a:pt x="234" y="528"/>
                  </a:lnTo>
                  <a:lnTo>
                    <a:pt x="232" y="530"/>
                  </a:lnTo>
                  <a:lnTo>
                    <a:pt x="240" y="534"/>
                  </a:lnTo>
                  <a:lnTo>
                    <a:pt x="242" y="538"/>
                  </a:lnTo>
                  <a:lnTo>
                    <a:pt x="244" y="540"/>
                  </a:lnTo>
                  <a:lnTo>
                    <a:pt x="582" y="542"/>
                  </a:lnTo>
                  <a:lnTo>
                    <a:pt x="582" y="538"/>
                  </a:lnTo>
                  <a:lnTo>
                    <a:pt x="582" y="536"/>
                  </a:lnTo>
                  <a:lnTo>
                    <a:pt x="584" y="536"/>
                  </a:lnTo>
                  <a:lnTo>
                    <a:pt x="586" y="538"/>
                  </a:lnTo>
                  <a:lnTo>
                    <a:pt x="588" y="542"/>
                  </a:lnTo>
                  <a:lnTo>
                    <a:pt x="590" y="548"/>
                  </a:lnTo>
                  <a:lnTo>
                    <a:pt x="592" y="548"/>
                  </a:lnTo>
                  <a:lnTo>
                    <a:pt x="596" y="548"/>
                  </a:lnTo>
                  <a:lnTo>
                    <a:pt x="602" y="550"/>
                  </a:lnTo>
                  <a:lnTo>
                    <a:pt x="604" y="552"/>
                  </a:lnTo>
                  <a:lnTo>
                    <a:pt x="604" y="550"/>
                  </a:lnTo>
                  <a:lnTo>
                    <a:pt x="608" y="548"/>
                  </a:lnTo>
                  <a:lnTo>
                    <a:pt x="612" y="548"/>
                  </a:lnTo>
                  <a:lnTo>
                    <a:pt x="616" y="550"/>
                  </a:lnTo>
                  <a:lnTo>
                    <a:pt x="620" y="552"/>
                  </a:lnTo>
                  <a:lnTo>
                    <a:pt x="624" y="554"/>
                  </a:lnTo>
                  <a:lnTo>
                    <a:pt x="628" y="554"/>
                  </a:lnTo>
                  <a:lnTo>
                    <a:pt x="636" y="554"/>
                  </a:lnTo>
                  <a:lnTo>
                    <a:pt x="640" y="554"/>
                  </a:lnTo>
                  <a:lnTo>
                    <a:pt x="642" y="554"/>
                  </a:lnTo>
                  <a:lnTo>
                    <a:pt x="644" y="558"/>
                  </a:lnTo>
                  <a:lnTo>
                    <a:pt x="648" y="558"/>
                  </a:lnTo>
                  <a:lnTo>
                    <a:pt x="650" y="558"/>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6" name="Google Shape;706;p28"/>
            <p:cNvSpPr/>
            <p:nvPr/>
          </p:nvSpPr>
          <p:spPr>
            <a:xfrm>
              <a:off x="2826392" y="340969"/>
              <a:ext cx="24742" cy="18557"/>
            </a:xfrm>
            <a:custGeom>
              <a:avLst/>
              <a:gdLst/>
              <a:ahLst/>
              <a:cxnLst/>
              <a:rect l="l" t="t" r="r" b="b"/>
              <a:pathLst>
                <a:path w="14" h="10" extrusionOk="0">
                  <a:moveTo>
                    <a:pt x="0" y="0"/>
                  </a:moveTo>
                  <a:lnTo>
                    <a:pt x="0" y="0"/>
                  </a:lnTo>
                  <a:lnTo>
                    <a:pt x="0" y="8"/>
                  </a:lnTo>
                  <a:lnTo>
                    <a:pt x="4" y="8"/>
                  </a:lnTo>
                  <a:lnTo>
                    <a:pt x="10" y="10"/>
                  </a:lnTo>
                  <a:lnTo>
                    <a:pt x="14" y="10"/>
                  </a:lnTo>
                  <a:lnTo>
                    <a:pt x="14" y="6"/>
                  </a:lnTo>
                  <a:lnTo>
                    <a:pt x="14" y="4"/>
                  </a:lnTo>
                  <a:lnTo>
                    <a:pt x="14" y="2"/>
                  </a:lnTo>
                  <a:lnTo>
                    <a:pt x="0"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7" name="Google Shape;707;p28"/>
            <p:cNvSpPr/>
            <p:nvPr/>
          </p:nvSpPr>
          <p:spPr>
            <a:xfrm>
              <a:off x="3019692" y="234268"/>
              <a:ext cx="32474" cy="13918"/>
            </a:xfrm>
            <a:custGeom>
              <a:avLst/>
              <a:gdLst/>
              <a:ahLst/>
              <a:cxnLst/>
              <a:rect l="l" t="t" r="r" b="b"/>
              <a:pathLst>
                <a:path w="18" h="8" extrusionOk="0">
                  <a:moveTo>
                    <a:pt x="16" y="0"/>
                  </a:moveTo>
                  <a:lnTo>
                    <a:pt x="16" y="0"/>
                  </a:lnTo>
                  <a:lnTo>
                    <a:pt x="18" y="0"/>
                  </a:lnTo>
                  <a:lnTo>
                    <a:pt x="18" y="2"/>
                  </a:lnTo>
                  <a:lnTo>
                    <a:pt x="10" y="8"/>
                  </a:lnTo>
                  <a:lnTo>
                    <a:pt x="4" y="8"/>
                  </a:lnTo>
                  <a:lnTo>
                    <a:pt x="0" y="6"/>
                  </a:lnTo>
                  <a:lnTo>
                    <a:pt x="14" y="4"/>
                  </a:lnTo>
                  <a:lnTo>
                    <a:pt x="14" y="2"/>
                  </a:lnTo>
                  <a:lnTo>
                    <a:pt x="16"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8" name="Google Shape;708;p28"/>
            <p:cNvSpPr/>
            <p:nvPr/>
          </p:nvSpPr>
          <p:spPr>
            <a:xfrm>
              <a:off x="2954743" y="190969"/>
              <a:ext cx="18557" cy="7732"/>
            </a:xfrm>
            <a:custGeom>
              <a:avLst/>
              <a:gdLst/>
              <a:ahLst/>
              <a:cxnLst/>
              <a:rect l="l" t="t" r="r" b="b"/>
              <a:pathLst>
                <a:path w="10" h="4" extrusionOk="0">
                  <a:moveTo>
                    <a:pt x="6" y="0"/>
                  </a:moveTo>
                  <a:lnTo>
                    <a:pt x="6" y="0"/>
                  </a:lnTo>
                  <a:lnTo>
                    <a:pt x="10" y="0"/>
                  </a:lnTo>
                  <a:lnTo>
                    <a:pt x="10" y="2"/>
                  </a:lnTo>
                  <a:lnTo>
                    <a:pt x="6" y="4"/>
                  </a:lnTo>
                  <a:lnTo>
                    <a:pt x="0" y="4"/>
                  </a:lnTo>
                  <a:lnTo>
                    <a:pt x="0" y="2"/>
                  </a:lnTo>
                  <a:lnTo>
                    <a:pt x="2" y="2"/>
                  </a:lnTo>
                  <a:lnTo>
                    <a:pt x="6"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9" name="Google Shape;709;p28"/>
            <p:cNvSpPr/>
            <p:nvPr/>
          </p:nvSpPr>
          <p:spPr>
            <a:xfrm>
              <a:off x="2872784" y="692000"/>
              <a:ext cx="3093" cy="7732"/>
            </a:xfrm>
            <a:custGeom>
              <a:avLst/>
              <a:gdLst/>
              <a:ahLst/>
              <a:cxnLst/>
              <a:rect l="l" t="t" r="r" b="b"/>
              <a:pathLst>
                <a:path w="2" h="4" extrusionOk="0">
                  <a:moveTo>
                    <a:pt x="0" y="0"/>
                  </a:moveTo>
                  <a:lnTo>
                    <a:pt x="2" y="4"/>
                  </a:lnTo>
                  <a:lnTo>
                    <a:pt x="2" y="2"/>
                  </a:lnTo>
                  <a:lnTo>
                    <a:pt x="0"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0" name="Google Shape;710;p28"/>
            <p:cNvSpPr/>
            <p:nvPr/>
          </p:nvSpPr>
          <p:spPr>
            <a:xfrm>
              <a:off x="2725877" y="667258"/>
              <a:ext cx="7732" cy="13918"/>
            </a:xfrm>
            <a:custGeom>
              <a:avLst/>
              <a:gdLst/>
              <a:ahLst/>
              <a:cxnLst/>
              <a:rect l="l" t="t" r="r" b="b"/>
              <a:pathLst>
                <a:path w="4" h="8" extrusionOk="0">
                  <a:moveTo>
                    <a:pt x="2" y="0"/>
                  </a:moveTo>
                  <a:lnTo>
                    <a:pt x="2" y="0"/>
                  </a:lnTo>
                  <a:lnTo>
                    <a:pt x="4" y="4"/>
                  </a:lnTo>
                  <a:lnTo>
                    <a:pt x="2" y="8"/>
                  </a:lnTo>
                  <a:lnTo>
                    <a:pt x="0" y="8"/>
                  </a:lnTo>
                  <a:lnTo>
                    <a:pt x="0" y="4"/>
                  </a:lnTo>
                  <a:lnTo>
                    <a:pt x="0" y="0"/>
                  </a:lnTo>
                  <a:lnTo>
                    <a:pt x="2"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1" name="Google Shape;711;p28"/>
            <p:cNvSpPr/>
            <p:nvPr/>
          </p:nvSpPr>
          <p:spPr>
            <a:xfrm>
              <a:off x="2908351" y="1067774"/>
              <a:ext cx="7732" cy="7732"/>
            </a:xfrm>
            <a:custGeom>
              <a:avLst/>
              <a:gdLst/>
              <a:ahLst/>
              <a:cxnLst/>
              <a:rect l="l" t="t" r="r" b="b"/>
              <a:pathLst>
                <a:path w="4" h="4" extrusionOk="0">
                  <a:moveTo>
                    <a:pt x="0" y="0"/>
                  </a:moveTo>
                  <a:lnTo>
                    <a:pt x="2" y="4"/>
                  </a:lnTo>
                  <a:lnTo>
                    <a:pt x="4" y="4"/>
                  </a:lnTo>
                  <a:lnTo>
                    <a:pt x="4" y="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2" name="Google Shape;712;p28"/>
            <p:cNvSpPr/>
            <p:nvPr/>
          </p:nvSpPr>
          <p:spPr>
            <a:xfrm>
              <a:off x="3052166" y="1035300"/>
              <a:ext cx="21649" cy="18557"/>
            </a:xfrm>
            <a:custGeom>
              <a:avLst/>
              <a:gdLst/>
              <a:ahLst/>
              <a:cxnLst/>
              <a:rect l="l" t="t" r="r" b="b"/>
              <a:pathLst>
                <a:path w="12" h="10" extrusionOk="0">
                  <a:moveTo>
                    <a:pt x="10" y="0"/>
                  </a:moveTo>
                  <a:lnTo>
                    <a:pt x="10" y="0"/>
                  </a:lnTo>
                  <a:lnTo>
                    <a:pt x="2" y="2"/>
                  </a:lnTo>
                  <a:lnTo>
                    <a:pt x="0" y="4"/>
                  </a:lnTo>
                  <a:lnTo>
                    <a:pt x="2" y="6"/>
                  </a:lnTo>
                  <a:lnTo>
                    <a:pt x="8" y="10"/>
                  </a:lnTo>
                  <a:lnTo>
                    <a:pt x="12" y="4"/>
                  </a:lnTo>
                  <a:lnTo>
                    <a:pt x="12" y="2"/>
                  </a:lnTo>
                  <a:lnTo>
                    <a:pt x="12" y="0"/>
                  </a:lnTo>
                  <a:lnTo>
                    <a:pt x="1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3" name="Google Shape;713;p28"/>
            <p:cNvSpPr/>
            <p:nvPr/>
          </p:nvSpPr>
          <p:spPr>
            <a:xfrm>
              <a:off x="2897527" y="956434"/>
              <a:ext cx="29381" cy="37113"/>
            </a:xfrm>
            <a:custGeom>
              <a:avLst/>
              <a:gdLst/>
              <a:ahLst/>
              <a:cxnLst/>
              <a:rect l="l" t="t" r="r" b="b"/>
              <a:pathLst>
                <a:path w="16" h="20" extrusionOk="0">
                  <a:moveTo>
                    <a:pt x="2" y="0"/>
                  </a:moveTo>
                  <a:lnTo>
                    <a:pt x="2" y="0"/>
                  </a:lnTo>
                  <a:lnTo>
                    <a:pt x="8" y="0"/>
                  </a:lnTo>
                  <a:lnTo>
                    <a:pt x="12" y="4"/>
                  </a:lnTo>
                  <a:lnTo>
                    <a:pt x="14" y="6"/>
                  </a:lnTo>
                  <a:lnTo>
                    <a:pt x="16" y="10"/>
                  </a:lnTo>
                  <a:lnTo>
                    <a:pt x="16" y="18"/>
                  </a:lnTo>
                  <a:lnTo>
                    <a:pt x="16" y="20"/>
                  </a:lnTo>
                  <a:lnTo>
                    <a:pt x="14" y="20"/>
                  </a:lnTo>
                  <a:lnTo>
                    <a:pt x="0" y="18"/>
                  </a:lnTo>
                  <a:lnTo>
                    <a:pt x="2" y="14"/>
                  </a:lnTo>
                  <a:lnTo>
                    <a:pt x="4" y="12"/>
                  </a:lnTo>
                  <a:lnTo>
                    <a:pt x="2" y="6"/>
                  </a:lnTo>
                  <a:lnTo>
                    <a:pt x="0" y="2"/>
                  </a:lnTo>
                  <a:lnTo>
                    <a:pt x="0"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4" name="Google Shape;714;p28"/>
            <p:cNvSpPr/>
            <p:nvPr/>
          </p:nvSpPr>
          <p:spPr>
            <a:xfrm>
              <a:off x="2908351" y="874475"/>
              <a:ext cx="54124" cy="51031"/>
            </a:xfrm>
            <a:custGeom>
              <a:avLst/>
              <a:gdLst/>
              <a:ahLst/>
              <a:cxnLst/>
              <a:rect l="l" t="t" r="r" b="b"/>
              <a:pathLst>
                <a:path w="30" h="28" extrusionOk="0">
                  <a:moveTo>
                    <a:pt x="4" y="0"/>
                  </a:moveTo>
                  <a:lnTo>
                    <a:pt x="4" y="0"/>
                  </a:lnTo>
                  <a:lnTo>
                    <a:pt x="10" y="8"/>
                  </a:lnTo>
                  <a:lnTo>
                    <a:pt x="14" y="8"/>
                  </a:lnTo>
                  <a:lnTo>
                    <a:pt x="18" y="8"/>
                  </a:lnTo>
                  <a:lnTo>
                    <a:pt x="24" y="10"/>
                  </a:lnTo>
                  <a:lnTo>
                    <a:pt x="30" y="16"/>
                  </a:lnTo>
                  <a:lnTo>
                    <a:pt x="30" y="20"/>
                  </a:lnTo>
                  <a:lnTo>
                    <a:pt x="26" y="20"/>
                  </a:lnTo>
                  <a:lnTo>
                    <a:pt x="22" y="20"/>
                  </a:lnTo>
                  <a:lnTo>
                    <a:pt x="20" y="22"/>
                  </a:lnTo>
                  <a:lnTo>
                    <a:pt x="14" y="22"/>
                  </a:lnTo>
                  <a:lnTo>
                    <a:pt x="8" y="28"/>
                  </a:lnTo>
                  <a:lnTo>
                    <a:pt x="2" y="18"/>
                  </a:lnTo>
                  <a:lnTo>
                    <a:pt x="0" y="14"/>
                  </a:lnTo>
                  <a:lnTo>
                    <a:pt x="0" y="8"/>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5" name="Google Shape;715;p28"/>
            <p:cNvSpPr/>
            <p:nvPr/>
          </p:nvSpPr>
          <p:spPr>
            <a:xfrm>
              <a:off x="2837217" y="838908"/>
              <a:ext cx="10825" cy="10825"/>
            </a:xfrm>
            <a:custGeom>
              <a:avLst/>
              <a:gdLst/>
              <a:ahLst/>
              <a:cxnLst/>
              <a:rect l="l" t="t" r="r" b="b"/>
              <a:pathLst>
                <a:path w="6" h="6" extrusionOk="0">
                  <a:moveTo>
                    <a:pt x="0" y="0"/>
                  </a:moveTo>
                  <a:lnTo>
                    <a:pt x="0" y="6"/>
                  </a:lnTo>
                  <a:lnTo>
                    <a:pt x="4" y="4"/>
                  </a:lnTo>
                  <a:lnTo>
                    <a:pt x="6" y="4"/>
                  </a:lnTo>
                  <a:lnTo>
                    <a:pt x="4" y="2"/>
                  </a:lnTo>
                  <a:lnTo>
                    <a:pt x="0"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6" name="Google Shape;716;p28"/>
            <p:cNvSpPr/>
            <p:nvPr/>
          </p:nvSpPr>
          <p:spPr>
            <a:xfrm>
              <a:off x="2790825" y="828083"/>
              <a:ext cx="27835" cy="35567"/>
            </a:xfrm>
            <a:custGeom>
              <a:avLst/>
              <a:gdLst/>
              <a:ahLst/>
              <a:cxnLst/>
              <a:rect l="l" t="t" r="r" b="b"/>
              <a:pathLst>
                <a:path w="16" h="20" extrusionOk="0">
                  <a:moveTo>
                    <a:pt x="8" y="0"/>
                  </a:moveTo>
                  <a:lnTo>
                    <a:pt x="8" y="0"/>
                  </a:lnTo>
                  <a:lnTo>
                    <a:pt x="0" y="6"/>
                  </a:lnTo>
                  <a:lnTo>
                    <a:pt x="2" y="20"/>
                  </a:lnTo>
                  <a:lnTo>
                    <a:pt x="14" y="18"/>
                  </a:lnTo>
                  <a:lnTo>
                    <a:pt x="14" y="12"/>
                  </a:lnTo>
                  <a:lnTo>
                    <a:pt x="16" y="6"/>
                  </a:lnTo>
                  <a:lnTo>
                    <a:pt x="12" y="4"/>
                  </a:lnTo>
                  <a:lnTo>
                    <a:pt x="8"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7" name="Google Shape;717;p28"/>
            <p:cNvSpPr/>
            <p:nvPr/>
          </p:nvSpPr>
          <p:spPr>
            <a:xfrm>
              <a:off x="2844949" y="821897"/>
              <a:ext cx="6186" cy="9278"/>
            </a:xfrm>
            <a:custGeom>
              <a:avLst/>
              <a:gdLst/>
              <a:ahLst/>
              <a:cxnLst/>
              <a:rect l="l" t="t" r="r" b="b"/>
              <a:pathLst>
                <a:path w="4" h="6" extrusionOk="0">
                  <a:moveTo>
                    <a:pt x="2" y="0"/>
                  </a:moveTo>
                  <a:lnTo>
                    <a:pt x="0" y="4"/>
                  </a:lnTo>
                  <a:lnTo>
                    <a:pt x="2" y="4"/>
                  </a:lnTo>
                  <a:lnTo>
                    <a:pt x="0" y="6"/>
                  </a:lnTo>
                  <a:lnTo>
                    <a:pt x="4" y="6"/>
                  </a:lnTo>
                  <a:lnTo>
                    <a:pt x="4" y="2"/>
                  </a:lnTo>
                  <a:lnTo>
                    <a:pt x="2"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8" name="Google Shape;718;p28"/>
            <p:cNvSpPr/>
            <p:nvPr/>
          </p:nvSpPr>
          <p:spPr>
            <a:xfrm>
              <a:off x="2736702" y="784784"/>
              <a:ext cx="3093" cy="7732"/>
            </a:xfrm>
            <a:custGeom>
              <a:avLst/>
              <a:gdLst/>
              <a:ahLst/>
              <a:cxnLst/>
              <a:rect l="l" t="t" r="r" b="b"/>
              <a:pathLst>
                <a:path w="2" h="4" extrusionOk="0">
                  <a:moveTo>
                    <a:pt x="0" y="0"/>
                  </a:moveTo>
                  <a:lnTo>
                    <a:pt x="2" y="4"/>
                  </a:lnTo>
                  <a:lnTo>
                    <a:pt x="2" y="2"/>
                  </a:lnTo>
                  <a:lnTo>
                    <a:pt x="0"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9" name="Google Shape;719;p28"/>
            <p:cNvSpPr/>
            <p:nvPr/>
          </p:nvSpPr>
          <p:spPr>
            <a:xfrm>
              <a:off x="2790825" y="781691"/>
              <a:ext cx="13918" cy="7732"/>
            </a:xfrm>
            <a:custGeom>
              <a:avLst/>
              <a:gdLst/>
              <a:ahLst/>
              <a:cxnLst/>
              <a:rect l="l" t="t" r="r" b="b"/>
              <a:pathLst>
                <a:path w="8" h="4" extrusionOk="0">
                  <a:moveTo>
                    <a:pt x="2" y="0"/>
                  </a:moveTo>
                  <a:lnTo>
                    <a:pt x="2" y="0"/>
                  </a:lnTo>
                  <a:lnTo>
                    <a:pt x="0" y="0"/>
                  </a:lnTo>
                  <a:lnTo>
                    <a:pt x="2" y="2"/>
                  </a:lnTo>
                  <a:lnTo>
                    <a:pt x="6" y="4"/>
                  </a:lnTo>
                  <a:lnTo>
                    <a:pt x="8" y="2"/>
                  </a:lnTo>
                  <a:lnTo>
                    <a:pt x="6" y="0"/>
                  </a:lnTo>
                  <a:lnTo>
                    <a:pt x="2"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0" name="Google Shape;720;p28"/>
            <p:cNvSpPr/>
            <p:nvPr/>
          </p:nvSpPr>
          <p:spPr>
            <a:xfrm>
              <a:off x="2243402" y="778598"/>
              <a:ext cx="3093" cy="6186"/>
            </a:xfrm>
            <a:custGeom>
              <a:avLst/>
              <a:gdLst/>
              <a:ahLst/>
              <a:cxnLst/>
              <a:rect l="l" t="t" r="r" b="b"/>
              <a:pathLst>
                <a:path w="2" h="4" extrusionOk="0">
                  <a:moveTo>
                    <a:pt x="0" y="0"/>
                  </a:moveTo>
                  <a:lnTo>
                    <a:pt x="0" y="0"/>
                  </a:lnTo>
                  <a:lnTo>
                    <a:pt x="2" y="4"/>
                  </a:lnTo>
                  <a:lnTo>
                    <a:pt x="2" y="2"/>
                  </a:lnTo>
                  <a:lnTo>
                    <a:pt x="0"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1" name="Google Shape;721;p28"/>
            <p:cNvSpPr/>
            <p:nvPr/>
          </p:nvSpPr>
          <p:spPr>
            <a:xfrm>
              <a:off x="2747526" y="773959"/>
              <a:ext cx="7732" cy="7732"/>
            </a:xfrm>
            <a:custGeom>
              <a:avLst/>
              <a:gdLst/>
              <a:ahLst/>
              <a:cxnLst/>
              <a:rect l="l" t="t" r="r" b="b"/>
              <a:pathLst>
                <a:path w="4" h="4" extrusionOk="0">
                  <a:moveTo>
                    <a:pt x="0" y="0"/>
                  </a:moveTo>
                  <a:lnTo>
                    <a:pt x="0" y="4"/>
                  </a:lnTo>
                  <a:lnTo>
                    <a:pt x="4" y="4"/>
                  </a:lnTo>
                  <a:lnTo>
                    <a:pt x="2" y="2"/>
                  </a:lnTo>
                  <a:lnTo>
                    <a:pt x="2" y="0"/>
                  </a:lnTo>
                  <a:lnTo>
                    <a:pt x="0"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2" name="Google Shape;722;p28"/>
            <p:cNvSpPr/>
            <p:nvPr/>
          </p:nvSpPr>
          <p:spPr>
            <a:xfrm>
              <a:off x="2704227" y="763134"/>
              <a:ext cx="32474" cy="18557"/>
            </a:xfrm>
            <a:custGeom>
              <a:avLst/>
              <a:gdLst/>
              <a:ahLst/>
              <a:cxnLst/>
              <a:rect l="l" t="t" r="r" b="b"/>
              <a:pathLst>
                <a:path w="18" h="10" extrusionOk="0">
                  <a:moveTo>
                    <a:pt x="14" y="0"/>
                  </a:moveTo>
                  <a:lnTo>
                    <a:pt x="10" y="4"/>
                  </a:lnTo>
                  <a:lnTo>
                    <a:pt x="0" y="4"/>
                  </a:lnTo>
                  <a:lnTo>
                    <a:pt x="2" y="8"/>
                  </a:lnTo>
                  <a:lnTo>
                    <a:pt x="6" y="8"/>
                  </a:lnTo>
                  <a:lnTo>
                    <a:pt x="14" y="10"/>
                  </a:lnTo>
                  <a:lnTo>
                    <a:pt x="18" y="4"/>
                  </a:lnTo>
                  <a:lnTo>
                    <a:pt x="18" y="2"/>
                  </a:lnTo>
                  <a:lnTo>
                    <a:pt x="14"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3" name="Google Shape;723;p28"/>
            <p:cNvSpPr/>
            <p:nvPr/>
          </p:nvSpPr>
          <p:spPr>
            <a:xfrm>
              <a:off x="2940825" y="760042"/>
              <a:ext cx="18557" cy="7732"/>
            </a:xfrm>
            <a:custGeom>
              <a:avLst/>
              <a:gdLst/>
              <a:ahLst/>
              <a:cxnLst/>
              <a:rect l="l" t="t" r="r" b="b"/>
              <a:pathLst>
                <a:path w="10" h="4" extrusionOk="0">
                  <a:moveTo>
                    <a:pt x="2" y="0"/>
                  </a:moveTo>
                  <a:lnTo>
                    <a:pt x="2" y="0"/>
                  </a:lnTo>
                  <a:lnTo>
                    <a:pt x="10" y="4"/>
                  </a:lnTo>
                  <a:lnTo>
                    <a:pt x="4" y="4"/>
                  </a:lnTo>
                  <a:lnTo>
                    <a:pt x="2" y="2"/>
                  </a:lnTo>
                  <a:lnTo>
                    <a:pt x="0"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4" name="Google Shape;724;p28"/>
            <p:cNvSpPr/>
            <p:nvPr/>
          </p:nvSpPr>
          <p:spPr>
            <a:xfrm>
              <a:off x="2933094" y="746124"/>
              <a:ext cx="4639" cy="7732"/>
            </a:xfrm>
            <a:custGeom>
              <a:avLst/>
              <a:gdLst/>
              <a:ahLst/>
              <a:cxnLst/>
              <a:rect l="l" t="t" r="r" b="b"/>
              <a:pathLst>
                <a:path w="2" h="4" extrusionOk="0">
                  <a:moveTo>
                    <a:pt x="2" y="0"/>
                  </a:moveTo>
                  <a:lnTo>
                    <a:pt x="2" y="4"/>
                  </a:lnTo>
                  <a:lnTo>
                    <a:pt x="0" y="4"/>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5" name="Google Shape;725;p28"/>
            <p:cNvSpPr/>
            <p:nvPr/>
          </p:nvSpPr>
          <p:spPr>
            <a:xfrm>
              <a:off x="2657836" y="735299"/>
              <a:ext cx="7732" cy="7732"/>
            </a:xfrm>
            <a:custGeom>
              <a:avLst/>
              <a:gdLst/>
              <a:ahLst/>
              <a:cxnLst/>
              <a:rect l="l" t="t" r="r" b="b"/>
              <a:pathLst>
                <a:path w="4" h="4" extrusionOk="0">
                  <a:moveTo>
                    <a:pt x="2" y="0"/>
                  </a:moveTo>
                  <a:lnTo>
                    <a:pt x="2" y="0"/>
                  </a:lnTo>
                  <a:lnTo>
                    <a:pt x="4" y="2"/>
                  </a:lnTo>
                  <a:lnTo>
                    <a:pt x="4" y="4"/>
                  </a:lnTo>
                  <a:lnTo>
                    <a:pt x="2" y="2"/>
                  </a:lnTo>
                  <a:lnTo>
                    <a:pt x="0" y="0"/>
                  </a:lnTo>
                  <a:lnTo>
                    <a:pt x="2"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6" name="Google Shape;726;p28"/>
            <p:cNvSpPr/>
            <p:nvPr/>
          </p:nvSpPr>
          <p:spPr>
            <a:xfrm>
              <a:off x="2919176" y="721382"/>
              <a:ext cx="7732" cy="17010"/>
            </a:xfrm>
            <a:custGeom>
              <a:avLst/>
              <a:gdLst/>
              <a:ahLst/>
              <a:cxnLst/>
              <a:rect l="l" t="t" r="r" b="b"/>
              <a:pathLst>
                <a:path w="4" h="10" extrusionOk="0">
                  <a:moveTo>
                    <a:pt x="2" y="0"/>
                  </a:moveTo>
                  <a:lnTo>
                    <a:pt x="2" y="0"/>
                  </a:lnTo>
                  <a:lnTo>
                    <a:pt x="4" y="10"/>
                  </a:lnTo>
                  <a:lnTo>
                    <a:pt x="0" y="10"/>
                  </a:lnTo>
                  <a:lnTo>
                    <a:pt x="0" y="4"/>
                  </a:lnTo>
                  <a:lnTo>
                    <a:pt x="0" y="2"/>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7" name="Google Shape;727;p28"/>
            <p:cNvSpPr/>
            <p:nvPr/>
          </p:nvSpPr>
          <p:spPr>
            <a:xfrm>
              <a:off x="2671753" y="602310"/>
              <a:ext cx="94330" cy="72680"/>
            </a:xfrm>
            <a:custGeom>
              <a:avLst/>
              <a:gdLst/>
              <a:ahLst/>
              <a:cxnLst/>
              <a:rect l="l" t="t" r="r" b="b"/>
              <a:pathLst>
                <a:path w="52" h="40" extrusionOk="0">
                  <a:moveTo>
                    <a:pt x="4" y="0"/>
                  </a:moveTo>
                  <a:lnTo>
                    <a:pt x="4" y="0"/>
                  </a:lnTo>
                  <a:lnTo>
                    <a:pt x="6" y="2"/>
                  </a:lnTo>
                  <a:lnTo>
                    <a:pt x="6" y="4"/>
                  </a:lnTo>
                  <a:lnTo>
                    <a:pt x="6" y="6"/>
                  </a:lnTo>
                  <a:lnTo>
                    <a:pt x="6" y="8"/>
                  </a:lnTo>
                  <a:lnTo>
                    <a:pt x="4" y="16"/>
                  </a:lnTo>
                  <a:lnTo>
                    <a:pt x="16" y="20"/>
                  </a:lnTo>
                  <a:lnTo>
                    <a:pt x="24" y="22"/>
                  </a:lnTo>
                  <a:lnTo>
                    <a:pt x="34" y="22"/>
                  </a:lnTo>
                  <a:lnTo>
                    <a:pt x="34" y="20"/>
                  </a:lnTo>
                  <a:lnTo>
                    <a:pt x="36" y="20"/>
                  </a:lnTo>
                  <a:lnTo>
                    <a:pt x="38" y="20"/>
                  </a:lnTo>
                  <a:lnTo>
                    <a:pt x="38" y="26"/>
                  </a:lnTo>
                  <a:lnTo>
                    <a:pt x="52" y="32"/>
                  </a:lnTo>
                  <a:lnTo>
                    <a:pt x="36" y="28"/>
                  </a:lnTo>
                  <a:lnTo>
                    <a:pt x="36" y="34"/>
                  </a:lnTo>
                  <a:lnTo>
                    <a:pt x="34" y="36"/>
                  </a:lnTo>
                  <a:lnTo>
                    <a:pt x="32" y="36"/>
                  </a:lnTo>
                  <a:lnTo>
                    <a:pt x="32" y="34"/>
                  </a:lnTo>
                  <a:lnTo>
                    <a:pt x="32" y="28"/>
                  </a:lnTo>
                  <a:lnTo>
                    <a:pt x="24" y="30"/>
                  </a:lnTo>
                  <a:lnTo>
                    <a:pt x="26" y="32"/>
                  </a:lnTo>
                  <a:lnTo>
                    <a:pt x="24" y="32"/>
                  </a:lnTo>
                  <a:lnTo>
                    <a:pt x="20" y="32"/>
                  </a:lnTo>
                  <a:lnTo>
                    <a:pt x="22" y="30"/>
                  </a:lnTo>
                  <a:lnTo>
                    <a:pt x="20" y="28"/>
                  </a:lnTo>
                  <a:lnTo>
                    <a:pt x="18" y="28"/>
                  </a:lnTo>
                  <a:lnTo>
                    <a:pt x="14" y="28"/>
                  </a:lnTo>
                  <a:lnTo>
                    <a:pt x="10" y="34"/>
                  </a:lnTo>
                  <a:lnTo>
                    <a:pt x="12" y="36"/>
                  </a:lnTo>
                  <a:lnTo>
                    <a:pt x="14" y="36"/>
                  </a:lnTo>
                  <a:lnTo>
                    <a:pt x="14" y="38"/>
                  </a:lnTo>
                  <a:lnTo>
                    <a:pt x="12" y="40"/>
                  </a:lnTo>
                  <a:lnTo>
                    <a:pt x="4" y="40"/>
                  </a:lnTo>
                  <a:lnTo>
                    <a:pt x="2" y="40"/>
                  </a:lnTo>
                  <a:lnTo>
                    <a:pt x="2" y="38"/>
                  </a:lnTo>
                  <a:lnTo>
                    <a:pt x="4" y="38"/>
                  </a:lnTo>
                  <a:lnTo>
                    <a:pt x="4" y="30"/>
                  </a:lnTo>
                  <a:lnTo>
                    <a:pt x="6" y="32"/>
                  </a:lnTo>
                  <a:lnTo>
                    <a:pt x="6" y="30"/>
                  </a:lnTo>
                  <a:lnTo>
                    <a:pt x="6" y="28"/>
                  </a:lnTo>
                  <a:lnTo>
                    <a:pt x="4" y="28"/>
                  </a:lnTo>
                  <a:lnTo>
                    <a:pt x="4" y="26"/>
                  </a:lnTo>
                  <a:lnTo>
                    <a:pt x="6" y="24"/>
                  </a:lnTo>
                  <a:lnTo>
                    <a:pt x="4" y="22"/>
                  </a:lnTo>
                  <a:lnTo>
                    <a:pt x="4" y="20"/>
                  </a:lnTo>
                  <a:lnTo>
                    <a:pt x="2" y="18"/>
                  </a:lnTo>
                  <a:lnTo>
                    <a:pt x="0" y="16"/>
                  </a:lnTo>
                  <a:lnTo>
                    <a:pt x="0" y="14"/>
                  </a:lnTo>
                  <a:lnTo>
                    <a:pt x="0" y="10"/>
                  </a:lnTo>
                  <a:lnTo>
                    <a:pt x="2" y="8"/>
                  </a:lnTo>
                  <a:lnTo>
                    <a:pt x="2" y="6"/>
                  </a:lnTo>
                  <a:lnTo>
                    <a:pt x="4"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8" name="Google Shape;728;p28"/>
            <p:cNvSpPr/>
            <p:nvPr/>
          </p:nvSpPr>
          <p:spPr>
            <a:xfrm>
              <a:off x="2708867" y="542000"/>
              <a:ext cx="10825" cy="7732"/>
            </a:xfrm>
            <a:custGeom>
              <a:avLst/>
              <a:gdLst/>
              <a:ahLst/>
              <a:cxnLst/>
              <a:rect l="l" t="t" r="r" b="b"/>
              <a:pathLst>
                <a:path w="6" h="4" extrusionOk="0">
                  <a:moveTo>
                    <a:pt x="0" y="0"/>
                  </a:moveTo>
                  <a:lnTo>
                    <a:pt x="2" y="4"/>
                  </a:lnTo>
                  <a:lnTo>
                    <a:pt x="6" y="4"/>
                  </a:lnTo>
                  <a:lnTo>
                    <a:pt x="6" y="2"/>
                  </a:lnTo>
                  <a:lnTo>
                    <a:pt x="6" y="0"/>
                  </a:lnTo>
                  <a:lnTo>
                    <a:pt x="0"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9" name="Google Shape;729;p28"/>
            <p:cNvSpPr/>
            <p:nvPr/>
          </p:nvSpPr>
          <p:spPr>
            <a:xfrm>
              <a:off x="2711959" y="484784"/>
              <a:ext cx="18557" cy="18557"/>
            </a:xfrm>
            <a:custGeom>
              <a:avLst/>
              <a:gdLst/>
              <a:ahLst/>
              <a:cxnLst/>
              <a:rect l="l" t="t" r="r" b="b"/>
              <a:pathLst>
                <a:path w="10" h="10" extrusionOk="0">
                  <a:moveTo>
                    <a:pt x="6" y="0"/>
                  </a:moveTo>
                  <a:lnTo>
                    <a:pt x="6" y="0"/>
                  </a:lnTo>
                  <a:lnTo>
                    <a:pt x="2" y="2"/>
                  </a:lnTo>
                  <a:lnTo>
                    <a:pt x="0" y="6"/>
                  </a:lnTo>
                  <a:lnTo>
                    <a:pt x="2" y="8"/>
                  </a:lnTo>
                  <a:lnTo>
                    <a:pt x="6" y="10"/>
                  </a:lnTo>
                  <a:lnTo>
                    <a:pt x="10" y="4"/>
                  </a:lnTo>
                  <a:lnTo>
                    <a:pt x="10" y="2"/>
                  </a:lnTo>
                  <a:lnTo>
                    <a:pt x="6"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0" name="Google Shape;730;p28"/>
            <p:cNvSpPr/>
            <p:nvPr/>
          </p:nvSpPr>
          <p:spPr>
            <a:xfrm>
              <a:off x="2671753" y="424475"/>
              <a:ext cx="21649" cy="6186"/>
            </a:xfrm>
            <a:custGeom>
              <a:avLst/>
              <a:gdLst/>
              <a:ahLst/>
              <a:cxnLst/>
              <a:rect l="l" t="t" r="r" b="b"/>
              <a:pathLst>
                <a:path w="12" h="4" extrusionOk="0">
                  <a:moveTo>
                    <a:pt x="2" y="0"/>
                  </a:moveTo>
                  <a:lnTo>
                    <a:pt x="2" y="0"/>
                  </a:lnTo>
                  <a:lnTo>
                    <a:pt x="10" y="4"/>
                  </a:lnTo>
                  <a:lnTo>
                    <a:pt x="12" y="4"/>
                  </a:lnTo>
                  <a:lnTo>
                    <a:pt x="6" y="4"/>
                  </a:lnTo>
                  <a:lnTo>
                    <a:pt x="2" y="2"/>
                  </a:lnTo>
                  <a:lnTo>
                    <a:pt x="0" y="0"/>
                  </a:lnTo>
                  <a:lnTo>
                    <a:pt x="2"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1" name="Google Shape;731;p28"/>
            <p:cNvSpPr/>
            <p:nvPr/>
          </p:nvSpPr>
          <p:spPr>
            <a:xfrm>
              <a:off x="2725877" y="212619"/>
              <a:ext cx="10825" cy="7732"/>
            </a:xfrm>
            <a:custGeom>
              <a:avLst/>
              <a:gdLst/>
              <a:ahLst/>
              <a:cxnLst/>
              <a:rect l="l" t="t" r="r" b="b"/>
              <a:pathLst>
                <a:path w="6" h="4" extrusionOk="0">
                  <a:moveTo>
                    <a:pt x="2" y="0"/>
                  </a:moveTo>
                  <a:lnTo>
                    <a:pt x="2" y="0"/>
                  </a:lnTo>
                  <a:lnTo>
                    <a:pt x="4" y="0"/>
                  </a:lnTo>
                  <a:lnTo>
                    <a:pt x="6" y="0"/>
                  </a:lnTo>
                  <a:lnTo>
                    <a:pt x="4" y="4"/>
                  </a:lnTo>
                  <a:lnTo>
                    <a:pt x="0" y="2"/>
                  </a:lnTo>
                  <a:lnTo>
                    <a:pt x="0" y="0"/>
                  </a:lnTo>
                  <a:lnTo>
                    <a:pt x="2"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2" name="Google Shape;732;p28"/>
            <p:cNvSpPr/>
            <p:nvPr/>
          </p:nvSpPr>
          <p:spPr>
            <a:xfrm>
              <a:off x="2790825" y="198701"/>
              <a:ext cx="6186" cy="10825"/>
            </a:xfrm>
            <a:custGeom>
              <a:avLst/>
              <a:gdLst/>
              <a:ahLst/>
              <a:cxnLst/>
              <a:rect l="l" t="t" r="r" b="b"/>
              <a:pathLst>
                <a:path w="4" h="6" extrusionOk="0">
                  <a:moveTo>
                    <a:pt x="2" y="0"/>
                  </a:moveTo>
                  <a:lnTo>
                    <a:pt x="2" y="0"/>
                  </a:lnTo>
                  <a:lnTo>
                    <a:pt x="4" y="0"/>
                  </a:lnTo>
                  <a:lnTo>
                    <a:pt x="4" y="2"/>
                  </a:lnTo>
                  <a:lnTo>
                    <a:pt x="4" y="4"/>
                  </a:lnTo>
                  <a:lnTo>
                    <a:pt x="0" y="6"/>
                  </a:lnTo>
                  <a:lnTo>
                    <a:pt x="0" y="2"/>
                  </a:lnTo>
                  <a:lnTo>
                    <a:pt x="0" y="0"/>
                  </a:lnTo>
                  <a:lnTo>
                    <a:pt x="2"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3" name="Google Shape;733;p28"/>
            <p:cNvSpPr/>
            <p:nvPr/>
          </p:nvSpPr>
          <p:spPr>
            <a:xfrm>
              <a:off x="2145980" y="814165"/>
              <a:ext cx="18557" cy="7732"/>
            </a:xfrm>
            <a:custGeom>
              <a:avLst/>
              <a:gdLst/>
              <a:ahLst/>
              <a:cxnLst/>
              <a:rect l="l" t="t" r="r" b="b"/>
              <a:pathLst>
                <a:path w="10" h="4" extrusionOk="0">
                  <a:moveTo>
                    <a:pt x="2" y="0"/>
                  </a:moveTo>
                  <a:lnTo>
                    <a:pt x="2" y="0"/>
                  </a:lnTo>
                  <a:lnTo>
                    <a:pt x="0" y="0"/>
                  </a:lnTo>
                  <a:lnTo>
                    <a:pt x="2" y="2"/>
                  </a:lnTo>
                  <a:lnTo>
                    <a:pt x="10" y="4"/>
                  </a:lnTo>
                  <a:lnTo>
                    <a:pt x="8" y="0"/>
                  </a:lnTo>
                  <a:lnTo>
                    <a:pt x="6" y="0"/>
                  </a:lnTo>
                  <a:lnTo>
                    <a:pt x="2"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4" name="Google Shape;734;p28"/>
            <p:cNvSpPr/>
            <p:nvPr/>
          </p:nvSpPr>
          <p:spPr>
            <a:xfrm>
              <a:off x="2218660" y="803341"/>
              <a:ext cx="10825" cy="10825"/>
            </a:xfrm>
            <a:custGeom>
              <a:avLst/>
              <a:gdLst/>
              <a:ahLst/>
              <a:cxnLst/>
              <a:rect l="l" t="t" r="r" b="b"/>
              <a:pathLst>
                <a:path w="6" h="6" extrusionOk="0">
                  <a:moveTo>
                    <a:pt x="2" y="0"/>
                  </a:moveTo>
                  <a:lnTo>
                    <a:pt x="2" y="0"/>
                  </a:lnTo>
                  <a:lnTo>
                    <a:pt x="0" y="0"/>
                  </a:lnTo>
                  <a:lnTo>
                    <a:pt x="0" y="2"/>
                  </a:lnTo>
                  <a:lnTo>
                    <a:pt x="2" y="4"/>
                  </a:lnTo>
                  <a:lnTo>
                    <a:pt x="4" y="6"/>
                  </a:lnTo>
                  <a:lnTo>
                    <a:pt x="6" y="4"/>
                  </a:lnTo>
                  <a:lnTo>
                    <a:pt x="6" y="2"/>
                  </a:lnTo>
                  <a:lnTo>
                    <a:pt x="6" y="0"/>
                  </a:lnTo>
                  <a:lnTo>
                    <a:pt x="2"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5" name="Google Shape;735;p28"/>
            <p:cNvSpPr/>
            <p:nvPr/>
          </p:nvSpPr>
          <p:spPr>
            <a:xfrm>
              <a:off x="2246495" y="792516"/>
              <a:ext cx="13918" cy="10825"/>
            </a:xfrm>
            <a:custGeom>
              <a:avLst/>
              <a:gdLst/>
              <a:ahLst/>
              <a:cxnLst/>
              <a:rect l="l" t="t" r="r" b="b"/>
              <a:pathLst>
                <a:path w="8" h="6" extrusionOk="0">
                  <a:moveTo>
                    <a:pt x="4" y="0"/>
                  </a:moveTo>
                  <a:lnTo>
                    <a:pt x="4" y="0"/>
                  </a:lnTo>
                  <a:lnTo>
                    <a:pt x="2" y="2"/>
                  </a:lnTo>
                  <a:lnTo>
                    <a:pt x="0" y="4"/>
                  </a:lnTo>
                  <a:lnTo>
                    <a:pt x="2" y="4"/>
                  </a:lnTo>
                  <a:lnTo>
                    <a:pt x="4" y="4"/>
                  </a:lnTo>
                  <a:lnTo>
                    <a:pt x="6" y="6"/>
                  </a:lnTo>
                  <a:lnTo>
                    <a:pt x="8" y="2"/>
                  </a:lnTo>
                  <a:lnTo>
                    <a:pt x="8" y="0"/>
                  </a:lnTo>
                  <a:lnTo>
                    <a:pt x="4"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6" name="Google Shape;736;p28"/>
            <p:cNvSpPr/>
            <p:nvPr/>
          </p:nvSpPr>
          <p:spPr>
            <a:xfrm>
              <a:off x="2278969" y="760042"/>
              <a:ext cx="85052" cy="64948"/>
            </a:xfrm>
            <a:custGeom>
              <a:avLst/>
              <a:gdLst/>
              <a:ahLst/>
              <a:cxnLst/>
              <a:rect l="l" t="t" r="r" b="b"/>
              <a:pathLst>
                <a:path w="48" h="36" extrusionOk="0">
                  <a:moveTo>
                    <a:pt x="16" y="0"/>
                  </a:moveTo>
                  <a:lnTo>
                    <a:pt x="16" y="2"/>
                  </a:lnTo>
                  <a:lnTo>
                    <a:pt x="12" y="6"/>
                  </a:lnTo>
                  <a:lnTo>
                    <a:pt x="8" y="10"/>
                  </a:lnTo>
                  <a:lnTo>
                    <a:pt x="8" y="16"/>
                  </a:lnTo>
                  <a:lnTo>
                    <a:pt x="4" y="16"/>
                  </a:lnTo>
                  <a:lnTo>
                    <a:pt x="0" y="18"/>
                  </a:lnTo>
                  <a:lnTo>
                    <a:pt x="0" y="20"/>
                  </a:lnTo>
                  <a:lnTo>
                    <a:pt x="0" y="24"/>
                  </a:lnTo>
                  <a:lnTo>
                    <a:pt x="4" y="24"/>
                  </a:lnTo>
                  <a:lnTo>
                    <a:pt x="6" y="24"/>
                  </a:lnTo>
                  <a:lnTo>
                    <a:pt x="8" y="26"/>
                  </a:lnTo>
                  <a:lnTo>
                    <a:pt x="10" y="26"/>
                  </a:lnTo>
                  <a:lnTo>
                    <a:pt x="10" y="24"/>
                  </a:lnTo>
                  <a:lnTo>
                    <a:pt x="12" y="22"/>
                  </a:lnTo>
                  <a:lnTo>
                    <a:pt x="14" y="22"/>
                  </a:lnTo>
                  <a:lnTo>
                    <a:pt x="14" y="26"/>
                  </a:lnTo>
                  <a:lnTo>
                    <a:pt x="14" y="30"/>
                  </a:lnTo>
                  <a:lnTo>
                    <a:pt x="20" y="32"/>
                  </a:lnTo>
                  <a:lnTo>
                    <a:pt x="26" y="36"/>
                  </a:lnTo>
                  <a:lnTo>
                    <a:pt x="26" y="34"/>
                  </a:lnTo>
                  <a:lnTo>
                    <a:pt x="28" y="32"/>
                  </a:lnTo>
                  <a:lnTo>
                    <a:pt x="28" y="30"/>
                  </a:lnTo>
                  <a:lnTo>
                    <a:pt x="32" y="30"/>
                  </a:lnTo>
                  <a:lnTo>
                    <a:pt x="34" y="32"/>
                  </a:lnTo>
                  <a:lnTo>
                    <a:pt x="48" y="28"/>
                  </a:lnTo>
                  <a:lnTo>
                    <a:pt x="46" y="26"/>
                  </a:lnTo>
                  <a:lnTo>
                    <a:pt x="42" y="26"/>
                  </a:lnTo>
                  <a:lnTo>
                    <a:pt x="42" y="18"/>
                  </a:lnTo>
                  <a:lnTo>
                    <a:pt x="42" y="12"/>
                  </a:lnTo>
                  <a:lnTo>
                    <a:pt x="38" y="8"/>
                  </a:lnTo>
                  <a:lnTo>
                    <a:pt x="30" y="4"/>
                  </a:lnTo>
                  <a:lnTo>
                    <a:pt x="22" y="2"/>
                  </a:lnTo>
                  <a:lnTo>
                    <a:pt x="16"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7" name="Google Shape;737;p28"/>
            <p:cNvSpPr/>
            <p:nvPr/>
          </p:nvSpPr>
          <p:spPr>
            <a:xfrm>
              <a:off x="2554227" y="749217"/>
              <a:ext cx="21649" cy="21649"/>
            </a:xfrm>
            <a:custGeom>
              <a:avLst/>
              <a:gdLst/>
              <a:ahLst/>
              <a:cxnLst/>
              <a:rect l="l" t="t" r="r" b="b"/>
              <a:pathLst>
                <a:path w="12" h="12" extrusionOk="0">
                  <a:moveTo>
                    <a:pt x="0" y="0"/>
                  </a:moveTo>
                  <a:lnTo>
                    <a:pt x="0" y="0"/>
                  </a:lnTo>
                  <a:lnTo>
                    <a:pt x="2" y="8"/>
                  </a:lnTo>
                  <a:lnTo>
                    <a:pt x="4" y="12"/>
                  </a:lnTo>
                  <a:lnTo>
                    <a:pt x="6" y="12"/>
                  </a:lnTo>
                  <a:lnTo>
                    <a:pt x="8" y="12"/>
                  </a:lnTo>
                  <a:lnTo>
                    <a:pt x="12" y="12"/>
                  </a:lnTo>
                  <a:lnTo>
                    <a:pt x="12" y="10"/>
                  </a:lnTo>
                  <a:lnTo>
                    <a:pt x="6" y="6"/>
                  </a:lnTo>
                  <a:lnTo>
                    <a:pt x="0"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8" name="Google Shape;738;p28"/>
            <p:cNvSpPr/>
            <p:nvPr/>
          </p:nvSpPr>
          <p:spPr>
            <a:xfrm>
              <a:off x="2243402" y="724475"/>
              <a:ext cx="10825" cy="13918"/>
            </a:xfrm>
            <a:custGeom>
              <a:avLst/>
              <a:gdLst/>
              <a:ahLst/>
              <a:cxnLst/>
              <a:rect l="l" t="t" r="r" b="b"/>
              <a:pathLst>
                <a:path w="6" h="8" extrusionOk="0">
                  <a:moveTo>
                    <a:pt x="4" y="0"/>
                  </a:moveTo>
                  <a:lnTo>
                    <a:pt x="4" y="0"/>
                  </a:lnTo>
                  <a:lnTo>
                    <a:pt x="2" y="2"/>
                  </a:lnTo>
                  <a:lnTo>
                    <a:pt x="0" y="4"/>
                  </a:lnTo>
                  <a:lnTo>
                    <a:pt x="0" y="6"/>
                  </a:lnTo>
                  <a:lnTo>
                    <a:pt x="4" y="8"/>
                  </a:lnTo>
                  <a:lnTo>
                    <a:pt x="6" y="2"/>
                  </a:lnTo>
                  <a:lnTo>
                    <a:pt x="6" y="0"/>
                  </a:lnTo>
                  <a:lnTo>
                    <a:pt x="4"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9" name="Google Shape;739;p28"/>
            <p:cNvSpPr/>
            <p:nvPr/>
          </p:nvSpPr>
          <p:spPr>
            <a:xfrm>
              <a:off x="2333093" y="606949"/>
              <a:ext cx="6186" cy="6186"/>
            </a:xfrm>
            <a:custGeom>
              <a:avLst/>
              <a:gdLst/>
              <a:ahLst/>
              <a:cxnLst/>
              <a:rect l="l" t="t" r="r" b="b"/>
              <a:pathLst>
                <a:path w="4" h="4" extrusionOk="0">
                  <a:moveTo>
                    <a:pt x="0" y="0"/>
                  </a:moveTo>
                  <a:lnTo>
                    <a:pt x="0" y="4"/>
                  </a:lnTo>
                  <a:lnTo>
                    <a:pt x="4" y="4"/>
                  </a:lnTo>
                  <a:lnTo>
                    <a:pt x="2" y="2"/>
                  </a:lnTo>
                  <a:lnTo>
                    <a:pt x="2" y="0"/>
                  </a:lnTo>
                  <a:lnTo>
                    <a:pt x="0"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0" name="Google Shape;740;p28"/>
            <p:cNvSpPr/>
            <p:nvPr/>
          </p:nvSpPr>
          <p:spPr>
            <a:xfrm>
              <a:off x="1832062" y="599217"/>
              <a:ext cx="422165" cy="222681"/>
            </a:xfrm>
            <a:custGeom>
              <a:avLst/>
              <a:gdLst/>
              <a:ahLst/>
              <a:cxnLst/>
              <a:rect l="l" t="t" r="r" b="b"/>
              <a:pathLst>
                <a:path w="236" h="124" extrusionOk="0">
                  <a:moveTo>
                    <a:pt x="60" y="0"/>
                  </a:moveTo>
                  <a:lnTo>
                    <a:pt x="60" y="0"/>
                  </a:lnTo>
                  <a:lnTo>
                    <a:pt x="54" y="8"/>
                  </a:lnTo>
                  <a:lnTo>
                    <a:pt x="50" y="12"/>
                  </a:lnTo>
                  <a:lnTo>
                    <a:pt x="46" y="14"/>
                  </a:lnTo>
                  <a:lnTo>
                    <a:pt x="40" y="14"/>
                  </a:lnTo>
                  <a:lnTo>
                    <a:pt x="34" y="14"/>
                  </a:lnTo>
                  <a:lnTo>
                    <a:pt x="30" y="16"/>
                  </a:lnTo>
                  <a:lnTo>
                    <a:pt x="26" y="20"/>
                  </a:lnTo>
                  <a:lnTo>
                    <a:pt x="22" y="20"/>
                  </a:lnTo>
                  <a:lnTo>
                    <a:pt x="20" y="20"/>
                  </a:lnTo>
                  <a:lnTo>
                    <a:pt x="18" y="22"/>
                  </a:lnTo>
                  <a:lnTo>
                    <a:pt x="18" y="26"/>
                  </a:lnTo>
                  <a:lnTo>
                    <a:pt x="18" y="30"/>
                  </a:lnTo>
                  <a:lnTo>
                    <a:pt x="18" y="32"/>
                  </a:lnTo>
                  <a:lnTo>
                    <a:pt x="16" y="32"/>
                  </a:lnTo>
                  <a:lnTo>
                    <a:pt x="8" y="38"/>
                  </a:lnTo>
                  <a:lnTo>
                    <a:pt x="2" y="46"/>
                  </a:lnTo>
                  <a:lnTo>
                    <a:pt x="0" y="48"/>
                  </a:lnTo>
                  <a:lnTo>
                    <a:pt x="0" y="50"/>
                  </a:lnTo>
                  <a:lnTo>
                    <a:pt x="6" y="52"/>
                  </a:lnTo>
                  <a:lnTo>
                    <a:pt x="10" y="52"/>
                  </a:lnTo>
                  <a:lnTo>
                    <a:pt x="14" y="52"/>
                  </a:lnTo>
                  <a:lnTo>
                    <a:pt x="16" y="50"/>
                  </a:lnTo>
                  <a:lnTo>
                    <a:pt x="18" y="48"/>
                  </a:lnTo>
                  <a:lnTo>
                    <a:pt x="18" y="50"/>
                  </a:lnTo>
                  <a:lnTo>
                    <a:pt x="18" y="52"/>
                  </a:lnTo>
                  <a:lnTo>
                    <a:pt x="22" y="54"/>
                  </a:lnTo>
                  <a:lnTo>
                    <a:pt x="16" y="54"/>
                  </a:lnTo>
                  <a:lnTo>
                    <a:pt x="14" y="56"/>
                  </a:lnTo>
                  <a:lnTo>
                    <a:pt x="14" y="58"/>
                  </a:lnTo>
                  <a:lnTo>
                    <a:pt x="20" y="58"/>
                  </a:lnTo>
                  <a:lnTo>
                    <a:pt x="26" y="58"/>
                  </a:lnTo>
                  <a:lnTo>
                    <a:pt x="26" y="52"/>
                  </a:lnTo>
                  <a:lnTo>
                    <a:pt x="56" y="50"/>
                  </a:lnTo>
                  <a:lnTo>
                    <a:pt x="58" y="54"/>
                  </a:lnTo>
                  <a:lnTo>
                    <a:pt x="46" y="56"/>
                  </a:lnTo>
                  <a:lnTo>
                    <a:pt x="34" y="58"/>
                  </a:lnTo>
                  <a:lnTo>
                    <a:pt x="32" y="62"/>
                  </a:lnTo>
                  <a:lnTo>
                    <a:pt x="24" y="62"/>
                  </a:lnTo>
                  <a:lnTo>
                    <a:pt x="18" y="64"/>
                  </a:lnTo>
                  <a:lnTo>
                    <a:pt x="18" y="70"/>
                  </a:lnTo>
                  <a:lnTo>
                    <a:pt x="20" y="70"/>
                  </a:lnTo>
                  <a:lnTo>
                    <a:pt x="22" y="72"/>
                  </a:lnTo>
                  <a:lnTo>
                    <a:pt x="40" y="72"/>
                  </a:lnTo>
                  <a:lnTo>
                    <a:pt x="60" y="72"/>
                  </a:lnTo>
                  <a:lnTo>
                    <a:pt x="70" y="68"/>
                  </a:lnTo>
                  <a:lnTo>
                    <a:pt x="72" y="70"/>
                  </a:lnTo>
                  <a:lnTo>
                    <a:pt x="74" y="70"/>
                  </a:lnTo>
                  <a:lnTo>
                    <a:pt x="76" y="72"/>
                  </a:lnTo>
                  <a:lnTo>
                    <a:pt x="82" y="66"/>
                  </a:lnTo>
                  <a:lnTo>
                    <a:pt x="84" y="66"/>
                  </a:lnTo>
                  <a:lnTo>
                    <a:pt x="84" y="68"/>
                  </a:lnTo>
                  <a:lnTo>
                    <a:pt x="88" y="72"/>
                  </a:lnTo>
                  <a:lnTo>
                    <a:pt x="94" y="70"/>
                  </a:lnTo>
                  <a:lnTo>
                    <a:pt x="100" y="70"/>
                  </a:lnTo>
                  <a:lnTo>
                    <a:pt x="96" y="76"/>
                  </a:lnTo>
                  <a:lnTo>
                    <a:pt x="92" y="80"/>
                  </a:lnTo>
                  <a:lnTo>
                    <a:pt x="82" y="82"/>
                  </a:lnTo>
                  <a:lnTo>
                    <a:pt x="76" y="80"/>
                  </a:lnTo>
                  <a:lnTo>
                    <a:pt x="68" y="78"/>
                  </a:lnTo>
                  <a:lnTo>
                    <a:pt x="60" y="78"/>
                  </a:lnTo>
                  <a:lnTo>
                    <a:pt x="50" y="84"/>
                  </a:lnTo>
                  <a:lnTo>
                    <a:pt x="42" y="86"/>
                  </a:lnTo>
                  <a:lnTo>
                    <a:pt x="32" y="84"/>
                  </a:lnTo>
                  <a:lnTo>
                    <a:pt x="32" y="98"/>
                  </a:lnTo>
                  <a:lnTo>
                    <a:pt x="36" y="98"/>
                  </a:lnTo>
                  <a:lnTo>
                    <a:pt x="40" y="100"/>
                  </a:lnTo>
                  <a:lnTo>
                    <a:pt x="40" y="104"/>
                  </a:lnTo>
                  <a:lnTo>
                    <a:pt x="46" y="106"/>
                  </a:lnTo>
                  <a:lnTo>
                    <a:pt x="54" y="106"/>
                  </a:lnTo>
                  <a:lnTo>
                    <a:pt x="62" y="108"/>
                  </a:lnTo>
                  <a:lnTo>
                    <a:pt x="68" y="110"/>
                  </a:lnTo>
                  <a:lnTo>
                    <a:pt x="68" y="116"/>
                  </a:lnTo>
                  <a:lnTo>
                    <a:pt x="68" y="122"/>
                  </a:lnTo>
                  <a:lnTo>
                    <a:pt x="70" y="122"/>
                  </a:lnTo>
                  <a:lnTo>
                    <a:pt x="72" y="120"/>
                  </a:lnTo>
                  <a:lnTo>
                    <a:pt x="74" y="120"/>
                  </a:lnTo>
                  <a:lnTo>
                    <a:pt x="76" y="120"/>
                  </a:lnTo>
                  <a:lnTo>
                    <a:pt x="76" y="124"/>
                  </a:lnTo>
                  <a:lnTo>
                    <a:pt x="102" y="122"/>
                  </a:lnTo>
                  <a:lnTo>
                    <a:pt x="114" y="120"/>
                  </a:lnTo>
                  <a:lnTo>
                    <a:pt x="124" y="118"/>
                  </a:lnTo>
                  <a:lnTo>
                    <a:pt x="126" y="114"/>
                  </a:lnTo>
                  <a:lnTo>
                    <a:pt x="140" y="108"/>
                  </a:lnTo>
                  <a:lnTo>
                    <a:pt x="144" y="108"/>
                  </a:lnTo>
                  <a:lnTo>
                    <a:pt x="148" y="108"/>
                  </a:lnTo>
                  <a:lnTo>
                    <a:pt x="158" y="100"/>
                  </a:lnTo>
                  <a:lnTo>
                    <a:pt x="166" y="92"/>
                  </a:lnTo>
                  <a:lnTo>
                    <a:pt x="172" y="92"/>
                  </a:lnTo>
                  <a:lnTo>
                    <a:pt x="170" y="98"/>
                  </a:lnTo>
                  <a:lnTo>
                    <a:pt x="168" y="102"/>
                  </a:lnTo>
                  <a:lnTo>
                    <a:pt x="182" y="106"/>
                  </a:lnTo>
                  <a:lnTo>
                    <a:pt x="182" y="112"/>
                  </a:lnTo>
                  <a:lnTo>
                    <a:pt x="186" y="110"/>
                  </a:lnTo>
                  <a:lnTo>
                    <a:pt x="188" y="108"/>
                  </a:lnTo>
                  <a:lnTo>
                    <a:pt x="190" y="112"/>
                  </a:lnTo>
                  <a:lnTo>
                    <a:pt x="200" y="112"/>
                  </a:lnTo>
                  <a:lnTo>
                    <a:pt x="200" y="114"/>
                  </a:lnTo>
                  <a:lnTo>
                    <a:pt x="204" y="114"/>
                  </a:lnTo>
                  <a:lnTo>
                    <a:pt x="206" y="112"/>
                  </a:lnTo>
                  <a:lnTo>
                    <a:pt x="206" y="110"/>
                  </a:lnTo>
                  <a:lnTo>
                    <a:pt x="212" y="110"/>
                  </a:lnTo>
                  <a:lnTo>
                    <a:pt x="216" y="110"/>
                  </a:lnTo>
                  <a:lnTo>
                    <a:pt x="220" y="110"/>
                  </a:lnTo>
                  <a:lnTo>
                    <a:pt x="222" y="106"/>
                  </a:lnTo>
                  <a:lnTo>
                    <a:pt x="224" y="104"/>
                  </a:lnTo>
                  <a:lnTo>
                    <a:pt x="218" y="100"/>
                  </a:lnTo>
                  <a:lnTo>
                    <a:pt x="214" y="98"/>
                  </a:lnTo>
                  <a:lnTo>
                    <a:pt x="212" y="102"/>
                  </a:lnTo>
                  <a:lnTo>
                    <a:pt x="208" y="102"/>
                  </a:lnTo>
                  <a:lnTo>
                    <a:pt x="204" y="102"/>
                  </a:lnTo>
                  <a:lnTo>
                    <a:pt x="204" y="98"/>
                  </a:lnTo>
                  <a:lnTo>
                    <a:pt x="202" y="96"/>
                  </a:lnTo>
                  <a:lnTo>
                    <a:pt x="200" y="94"/>
                  </a:lnTo>
                  <a:lnTo>
                    <a:pt x="206" y="94"/>
                  </a:lnTo>
                  <a:lnTo>
                    <a:pt x="220" y="96"/>
                  </a:lnTo>
                  <a:lnTo>
                    <a:pt x="222" y="96"/>
                  </a:lnTo>
                  <a:lnTo>
                    <a:pt x="216" y="94"/>
                  </a:lnTo>
                  <a:lnTo>
                    <a:pt x="216" y="90"/>
                  </a:lnTo>
                  <a:lnTo>
                    <a:pt x="218" y="90"/>
                  </a:lnTo>
                  <a:lnTo>
                    <a:pt x="220" y="90"/>
                  </a:lnTo>
                  <a:lnTo>
                    <a:pt x="222" y="88"/>
                  </a:lnTo>
                  <a:lnTo>
                    <a:pt x="224" y="88"/>
                  </a:lnTo>
                  <a:lnTo>
                    <a:pt x="224" y="92"/>
                  </a:lnTo>
                  <a:lnTo>
                    <a:pt x="230" y="92"/>
                  </a:lnTo>
                  <a:lnTo>
                    <a:pt x="230" y="98"/>
                  </a:lnTo>
                  <a:lnTo>
                    <a:pt x="234" y="98"/>
                  </a:lnTo>
                  <a:lnTo>
                    <a:pt x="236" y="96"/>
                  </a:lnTo>
                  <a:lnTo>
                    <a:pt x="236" y="92"/>
                  </a:lnTo>
                  <a:lnTo>
                    <a:pt x="234" y="92"/>
                  </a:lnTo>
                  <a:lnTo>
                    <a:pt x="234" y="90"/>
                  </a:lnTo>
                  <a:lnTo>
                    <a:pt x="234" y="86"/>
                  </a:lnTo>
                  <a:lnTo>
                    <a:pt x="234" y="82"/>
                  </a:lnTo>
                  <a:lnTo>
                    <a:pt x="234" y="80"/>
                  </a:lnTo>
                  <a:lnTo>
                    <a:pt x="226" y="80"/>
                  </a:lnTo>
                  <a:lnTo>
                    <a:pt x="218" y="80"/>
                  </a:lnTo>
                  <a:lnTo>
                    <a:pt x="210" y="78"/>
                  </a:lnTo>
                  <a:lnTo>
                    <a:pt x="208" y="76"/>
                  </a:lnTo>
                  <a:lnTo>
                    <a:pt x="206" y="74"/>
                  </a:lnTo>
                  <a:lnTo>
                    <a:pt x="206" y="70"/>
                  </a:lnTo>
                  <a:lnTo>
                    <a:pt x="206" y="68"/>
                  </a:lnTo>
                  <a:lnTo>
                    <a:pt x="202" y="68"/>
                  </a:lnTo>
                  <a:lnTo>
                    <a:pt x="204" y="74"/>
                  </a:lnTo>
                  <a:lnTo>
                    <a:pt x="204" y="76"/>
                  </a:lnTo>
                  <a:lnTo>
                    <a:pt x="202" y="74"/>
                  </a:lnTo>
                  <a:lnTo>
                    <a:pt x="192" y="72"/>
                  </a:lnTo>
                  <a:lnTo>
                    <a:pt x="192" y="68"/>
                  </a:lnTo>
                  <a:lnTo>
                    <a:pt x="190" y="64"/>
                  </a:lnTo>
                  <a:lnTo>
                    <a:pt x="188" y="60"/>
                  </a:lnTo>
                  <a:lnTo>
                    <a:pt x="186" y="52"/>
                  </a:lnTo>
                  <a:lnTo>
                    <a:pt x="182" y="50"/>
                  </a:lnTo>
                  <a:lnTo>
                    <a:pt x="180" y="50"/>
                  </a:lnTo>
                  <a:lnTo>
                    <a:pt x="178" y="46"/>
                  </a:lnTo>
                  <a:lnTo>
                    <a:pt x="178" y="42"/>
                  </a:lnTo>
                  <a:lnTo>
                    <a:pt x="176" y="38"/>
                  </a:lnTo>
                  <a:lnTo>
                    <a:pt x="174" y="34"/>
                  </a:lnTo>
                  <a:lnTo>
                    <a:pt x="174" y="32"/>
                  </a:lnTo>
                  <a:lnTo>
                    <a:pt x="166" y="32"/>
                  </a:lnTo>
                  <a:lnTo>
                    <a:pt x="168" y="30"/>
                  </a:lnTo>
                  <a:lnTo>
                    <a:pt x="170" y="30"/>
                  </a:lnTo>
                  <a:lnTo>
                    <a:pt x="170" y="26"/>
                  </a:lnTo>
                  <a:lnTo>
                    <a:pt x="170" y="22"/>
                  </a:lnTo>
                  <a:lnTo>
                    <a:pt x="152" y="2"/>
                  </a:lnTo>
                  <a:lnTo>
                    <a:pt x="146" y="6"/>
                  </a:lnTo>
                  <a:lnTo>
                    <a:pt x="148" y="18"/>
                  </a:lnTo>
                  <a:lnTo>
                    <a:pt x="150" y="24"/>
                  </a:lnTo>
                  <a:lnTo>
                    <a:pt x="156" y="26"/>
                  </a:lnTo>
                  <a:lnTo>
                    <a:pt x="166" y="30"/>
                  </a:lnTo>
                  <a:lnTo>
                    <a:pt x="164" y="32"/>
                  </a:lnTo>
                  <a:lnTo>
                    <a:pt x="162" y="32"/>
                  </a:lnTo>
                  <a:lnTo>
                    <a:pt x="160" y="32"/>
                  </a:lnTo>
                  <a:lnTo>
                    <a:pt x="158" y="30"/>
                  </a:lnTo>
                  <a:lnTo>
                    <a:pt x="156" y="34"/>
                  </a:lnTo>
                  <a:lnTo>
                    <a:pt x="152" y="34"/>
                  </a:lnTo>
                  <a:lnTo>
                    <a:pt x="152" y="32"/>
                  </a:lnTo>
                  <a:lnTo>
                    <a:pt x="148" y="30"/>
                  </a:lnTo>
                  <a:lnTo>
                    <a:pt x="146" y="36"/>
                  </a:lnTo>
                  <a:lnTo>
                    <a:pt x="144" y="40"/>
                  </a:lnTo>
                  <a:lnTo>
                    <a:pt x="142" y="44"/>
                  </a:lnTo>
                  <a:lnTo>
                    <a:pt x="136" y="46"/>
                  </a:lnTo>
                  <a:lnTo>
                    <a:pt x="136" y="42"/>
                  </a:lnTo>
                  <a:lnTo>
                    <a:pt x="138" y="34"/>
                  </a:lnTo>
                  <a:lnTo>
                    <a:pt x="140" y="30"/>
                  </a:lnTo>
                  <a:lnTo>
                    <a:pt x="140" y="28"/>
                  </a:lnTo>
                  <a:lnTo>
                    <a:pt x="140" y="26"/>
                  </a:lnTo>
                  <a:lnTo>
                    <a:pt x="136" y="24"/>
                  </a:lnTo>
                  <a:lnTo>
                    <a:pt x="134" y="18"/>
                  </a:lnTo>
                  <a:lnTo>
                    <a:pt x="132" y="14"/>
                  </a:lnTo>
                  <a:lnTo>
                    <a:pt x="130" y="14"/>
                  </a:lnTo>
                  <a:lnTo>
                    <a:pt x="130" y="16"/>
                  </a:lnTo>
                  <a:lnTo>
                    <a:pt x="128" y="16"/>
                  </a:lnTo>
                  <a:lnTo>
                    <a:pt x="122" y="12"/>
                  </a:lnTo>
                  <a:lnTo>
                    <a:pt x="116" y="26"/>
                  </a:lnTo>
                  <a:lnTo>
                    <a:pt x="110" y="26"/>
                  </a:lnTo>
                  <a:lnTo>
                    <a:pt x="104" y="16"/>
                  </a:lnTo>
                  <a:lnTo>
                    <a:pt x="100" y="12"/>
                  </a:lnTo>
                  <a:lnTo>
                    <a:pt x="96" y="10"/>
                  </a:lnTo>
                  <a:lnTo>
                    <a:pt x="92" y="10"/>
                  </a:lnTo>
                  <a:lnTo>
                    <a:pt x="90" y="10"/>
                  </a:lnTo>
                  <a:lnTo>
                    <a:pt x="90" y="22"/>
                  </a:lnTo>
                  <a:lnTo>
                    <a:pt x="92" y="32"/>
                  </a:lnTo>
                  <a:lnTo>
                    <a:pt x="86" y="34"/>
                  </a:lnTo>
                  <a:lnTo>
                    <a:pt x="70" y="26"/>
                  </a:lnTo>
                  <a:lnTo>
                    <a:pt x="70" y="14"/>
                  </a:lnTo>
                  <a:lnTo>
                    <a:pt x="70" y="2"/>
                  </a:lnTo>
                  <a:lnTo>
                    <a:pt x="68" y="2"/>
                  </a:lnTo>
                  <a:lnTo>
                    <a:pt x="66" y="2"/>
                  </a:lnTo>
                  <a:lnTo>
                    <a:pt x="60"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1" name="Google Shape;741;p28"/>
            <p:cNvSpPr/>
            <p:nvPr/>
          </p:nvSpPr>
          <p:spPr>
            <a:xfrm>
              <a:off x="2286701" y="585299"/>
              <a:ext cx="13918" cy="6186"/>
            </a:xfrm>
            <a:custGeom>
              <a:avLst/>
              <a:gdLst/>
              <a:ahLst/>
              <a:cxnLst/>
              <a:rect l="l" t="t" r="r" b="b"/>
              <a:pathLst>
                <a:path w="8" h="4" extrusionOk="0">
                  <a:moveTo>
                    <a:pt x="4" y="0"/>
                  </a:moveTo>
                  <a:lnTo>
                    <a:pt x="4" y="0"/>
                  </a:lnTo>
                  <a:lnTo>
                    <a:pt x="8" y="0"/>
                  </a:lnTo>
                  <a:lnTo>
                    <a:pt x="8" y="2"/>
                  </a:lnTo>
                  <a:lnTo>
                    <a:pt x="4" y="4"/>
                  </a:lnTo>
                  <a:lnTo>
                    <a:pt x="2" y="4"/>
                  </a:lnTo>
                  <a:lnTo>
                    <a:pt x="0" y="4"/>
                  </a:lnTo>
                  <a:lnTo>
                    <a:pt x="4"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2" name="Google Shape;742;p28"/>
            <p:cNvSpPr/>
            <p:nvPr/>
          </p:nvSpPr>
          <p:spPr>
            <a:xfrm>
              <a:off x="2200103" y="566743"/>
              <a:ext cx="150000" cy="139175"/>
            </a:xfrm>
            <a:custGeom>
              <a:avLst/>
              <a:gdLst/>
              <a:ahLst/>
              <a:cxnLst/>
              <a:rect l="l" t="t" r="r" b="b"/>
              <a:pathLst>
                <a:path w="84" h="78" extrusionOk="0">
                  <a:moveTo>
                    <a:pt x="56" y="0"/>
                  </a:moveTo>
                  <a:lnTo>
                    <a:pt x="56" y="4"/>
                  </a:lnTo>
                  <a:lnTo>
                    <a:pt x="38" y="10"/>
                  </a:lnTo>
                  <a:lnTo>
                    <a:pt x="40" y="12"/>
                  </a:lnTo>
                  <a:lnTo>
                    <a:pt x="42" y="14"/>
                  </a:lnTo>
                  <a:lnTo>
                    <a:pt x="32" y="14"/>
                  </a:lnTo>
                  <a:lnTo>
                    <a:pt x="28" y="12"/>
                  </a:lnTo>
                  <a:lnTo>
                    <a:pt x="20" y="16"/>
                  </a:lnTo>
                  <a:lnTo>
                    <a:pt x="20" y="20"/>
                  </a:lnTo>
                  <a:lnTo>
                    <a:pt x="18" y="20"/>
                  </a:lnTo>
                  <a:lnTo>
                    <a:pt x="18" y="22"/>
                  </a:lnTo>
                  <a:lnTo>
                    <a:pt x="20" y="26"/>
                  </a:lnTo>
                  <a:lnTo>
                    <a:pt x="26" y="28"/>
                  </a:lnTo>
                  <a:lnTo>
                    <a:pt x="32" y="28"/>
                  </a:lnTo>
                  <a:lnTo>
                    <a:pt x="32" y="36"/>
                  </a:lnTo>
                  <a:lnTo>
                    <a:pt x="32" y="38"/>
                  </a:lnTo>
                  <a:lnTo>
                    <a:pt x="32" y="40"/>
                  </a:lnTo>
                  <a:lnTo>
                    <a:pt x="30" y="42"/>
                  </a:lnTo>
                  <a:lnTo>
                    <a:pt x="20" y="40"/>
                  </a:lnTo>
                  <a:lnTo>
                    <a:pt x="10" y="38"/>
                  </a:lnTo>
                  <a:lnTo>
                    <a:pt x="8" y="32"/>
                  </a:lnTo>
                  <a:lnTo>
                    <a:pt x="4" y="34"/>
                  </a:lnTo>
                  <a:lnTo>
                    <a:pt x="0" y="34"/>
                  </a:lnTo>
                  <a:lnTo>
                    <a:pt x="0" y="40"/>
                  </a:lnTo>
                  <a:lnTo>
                    <a:pt x="2" y="42"/>
                  </a:lnTo>
                  <a:lnTo>
                    <a:pt x="2" y="44"/>
                  </a:lnTo>
                  <a:lnTo>
                    <a:pt x="8" y="48"/>
                  </a:lnTo>
                  <a:lnTo>
                    <a:pt x="14" y="52"/>
                  </a:lnTo>
                  <a:lnTo>
                    <a:pt x="16" y="54"/>
                  </a:lnTo>
                  <a:lnTo>
                    <a:pt x="18" y="52"/>
                  </a:lnTo>
                  <a:lnTo>
                    <a:pt x="24" y="48"/>
                  </a:lnTo>
                  <a:lnTo>
                    <a:pt x="30" y="58"/>
                  </a:lnTo>
                  <a:lnTo>
                    <a:pt x="34" y="60"/>
                  </a:lnTo>
                  <a:lnTo>
                    <a:pt x="38" y="60"/>
                  </a:lnTo>
                  <a:lnTo>
                    <a:pt x="40" y="64"/>
                  </a:lnTo>
                  <a:lnTo>
                    <a:pt x="42" y="68"/>
                  </a:lnTo>
                  <a:lnTo>
                    <a:pt x="42" y="72"/>
                  </a:lnTo>
                  <a:lnTo>
                    <a:pt x="44" y="76"/>
                  </a:lnTo>
                  <a:lnTo>
                    <a:pt x="48" y="76"/>
                  </a:lnTo>
                  <a:lnTo>
                    <a:pt x="50" y="78"/>
                  </a:lnTo>
                  <a:lnTo>
                    <a:pt x="56" y="72"/>
                  </a:lnTo>
                  <a:lnTo>
                    <a:pt x="66" y="68"/>
                  </a:lnTo>
                  <a:lnTo>
                    <a:pt x="68" y="64"/>
                  </a:lnTo>
                  <a:lnTo>
                    <a:pt x="74" y="64"/>
                  </a:lnTo>
                  <a:lnTo>
                    <a:pt x="78" y="62"/>
                  </a:lnTo>
                  <a:lnTo>
                    <a:pt x="80" y="60"/>
                  </a:lnTo>
                  <a:lnTo>
                    <a:pt x="82" y="56"/>
                  </a:lnTo>
                  <a:lnTo>
                    <a:pt x="80" y="42"/>
                  </a:lnTo>
                  <a:lnTo>
                    <a:pt x="84" y="40"/>
                  </a:lnTo>
                  <a:lnTo>
                    <a:pt x="82" y="40"/>
                  </a:lnTo>
                  <a:lnTo>
                    <a:pt x="78" y="38"/>
                  </a:lnTo>
                  <a:lnTo>
                    <a:pt x="74" y="40"/>
                  </a:lnTo>
                  <a:lnTo>
                    <a:pt x="72" y="44"/>
                  </a:lnTo>
                  <a:lnTo>
                    <a:pt x="68" y="34"/>
                  </a:lnTo>
                  <a:lnTo>
                    <a:pt x="60" y="32"/>
                  </a:lnTo>
                  <a:lnTo>
                    <a:pt x="58" y="24"/>
                  </a:lnTo>
                  <a:lnTo>
                    <a:pt x="68" y="22"/>
                  </a:lnTo>
                  <a:lnTo>
                    <a:pt x="70" y="20"/>
                  </a:lnTo>
                  <a:lnTo>
                    <a:pt x="64" y="10"/>
                  </a:lnTo>
                  <a:lnTo>
                    <a:pt x="58" y="10"/>
                  </a:lnTo>
                  <a:lnTo>
                    <a:pt x="60" y="4"/>
                  </a:lnTo>
                  <a:lnTo>
                    <a:pt x="62" y="0"/>
                  </a:lnTo>
                  <a:lnTo>
                    <a:pt x="60" y="0"/>
                  </a:lnTo>
                  <a:lnTo>
                    <a:pt x="56"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3" name="Google Shape;743;p28"/>
            <p:cNvSpPr/>
            <p:nvPr/>
          </p:nvSpPr>
          <p:spPr>
            <a:xfrm>
              <a:off x="1712990" y="555918"/>
              <a:ext cx="211856" cy="154639"/>
            </a:xfrm>
            <a:custGeom>
              <a:avLst/>
              <a:gdLst/>
              <a:ahLst/>
              <a:cxnLst/>
              <a:rect l="l" t="t" r="r" b="b"/>
              <a:pathLst>
                <a:path w="118" h="86" extrusionOk="0">
                  <a:moveTo>
                    <a:pt x="42" y="0"/>
                  </a:moveTo>
                  <a:lnTo>
                    <a:pt x="42" y="0"/>
                  </a:lnTo>
                  <a:lnTo>
                    <a:pt x="36" y="2"/>
                  </a:lnTo>
                  <a:lnTo>
                    <a:pt x="32" y="6"/>
                  </a:lnTo>
                  <a:lnTo>
                    <a:pt x="18" y="8"/>
                  </a:lnTo>
                  <a:lnTo>
                    <a:pt x="6" y="12"/>
                  </a:lnTo>
                  <a:lnTo>
                    <a:pt x="6" y="28"/>
                  </a:lnTo>
                  <a:lnTo>
                    <a:pt x="6" y="34"/>
                  </a:lnTo>
                  <a:lnTo>
                    <a:pt x="10" y="40"/>
                  </a:lnTo>
                  <a:lnTo>
                    <a:pt x="6" y="42"/>
                  </a:lnTo>
                  <a:lnTo>
                    <a:pt x="4" y="42"/>
                  </a:lnTo>
                  <a:lnTo>
                    <a:pt x="4" y="46"/>
                  </a:lnTo>
                  <a:lnTo>
                    <a:pt x="8" y="50"/>
                  </a:lnTo>
                  <a:lnTo>
                    <a:pt x="0" y="66"/>
                  </a:lnTo>
                  <a:lnTo>
                    <a:pt x="6" y="70"/>
                  </a:lnTo>
                  <a:lnTo>
                    <a:pt x="12" y="74"/>
                  </a:lnTo>
                  <a:lnTo>
                    <a:pt x="14" y="80"/>
                  </a:lnTo>
                  <a:lnTo>
                    <a:pt x="14" y="84"/>
                  </a:lnTo>
                  <a:lnTo>
                    <a:pt x="16" y="86"/>
                  </a:lnTo>
                  <a:lnTo>
                    <a:pt x="22" y="86"/>
                  </a:lnTo>
                  <a:lnTo>
                    <a:pt x="26" y="86"/>
                  </a:lnTo>
                  <a:lnTo>
                    <a:pt x="36" y="72"/>
                  </a:lnTo>
                  <a:lnTo>
                    <a:pt x="38" y="72"/>
                  </a:lnTo>
                  <a:lnTo>
                    <a:pt x="40" y="72"/>
                  </a:lnTo>
                  <a:lnTo>
                    <a:pt x="38" y="74"/>
                  </a:lnTo>
                  <a:lnTo>
                    <a:pt x="40" y="74"/>
                  </a:lnTo>
                  <a:lnTo>
                    <a:pt x="42" y="76"/>
                  </a:lnTo>
                  <a:lnTo>
                    <a:pt x="40" y="76"/>
                  </a:lnTo>
                  <a:lnTo>
                    <a:pt x="52" y="74"/>
                  </a:lnTo>
                  <a:lnTo>
                    <a:pt x="58" y="74"/>
                  </a:lnTo>
                  <a:lnTo>
                    <a:pt x="60" y="70"/>
                  </a:lnTo>
                  <a:lnTo>
                    <a:pt x="60" y="66"/>
                  </a:lnTo>
                  <a:lnTo>
                    <a:pt x="62" y="62"/>
                  </a:lnTo>
                  <a:lnTo>
                    <a:pt x="64" y="56"/>
                  </a:lnTo>
                  <a:lnTo>
                    <a:pt x="70" y="48"/>
                  </a:lnTo>
                  <a:lnTo>
                    <a:pt x="84" y="40"/>
                  </a:lnTo>
                  <a:lnTo>
                    <a:pt x="98" y="32"/>
                  </a:lnTo>
                  <a:lnTo>
                    <a:pt x="110" y="28"/>
                  </a:lnTo>
                  <a:lnTo>
                    <a:pt x="112" y="30"/>
                  </a:lnTo>
                  <a:lnTo>
                    <a:pt x="114" y="30"/>
                  </a:lnTo>
                  <a:lnTo>
                    <a:pt x="116" y="28"/>
                  </a:lnTo>
                  <a:lnTo>
                    <a:pt x="118" y="26"/>
                  </a:lnTo>
                  <a:lnTo>
                    <a:pt x="118" y="22"/>
                  </a:lnTo>
                  <a:lnTo>
                    <a:pt x="110" y="20"/>
                  </a:lnTo>
                  <a:lnTo>
                    <a:pt x="108" y="16"/>
                  </a:lnTo>
                  <a:lnTo>
                    <a:pt x="106" y="12"/>
                  </a:lnTo>
                  <a:lnTo>
                    <a:pt x="94" y="10"/>
                  </a:lnTo>
                  <a:lnTo>
                    <a:pt x="86" y="10"/>
                  </a:lnTo>
                  <a:lnTo>
                    <a:pt x="78" y="12"/>
                  </a:lnTo>
                  <a:lnTo>
                    <a:pt x="70" y="12"/>
                  </a:lnTo>
                  <a:lnTo>
                    <a:pt x="66" y="8"/>
                  </a:lnTo>
                  <a:lnTo>
                    <a:pt x="56" y="6"/>
                  </a:lnTo>
                  <a:lnTo>
                    <a:pt x="46" y="4"/>
                  </a:lnTo>
                  <a:lnTo>
                    <a:pt x="44" y="0"/>
                  </a:lnTo>
                  <a:lnTo>
                    <a:pt x="42"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4" name="Google Shape;744;p28"/>
            <p:cNvSpPr/>
            <p:nvPr/>
          </p:nvSpPr>
          <p:spPr>
            <a:xfrm>
              <a:off x="2314536" y="552825"/>
              <a:ext cx="7732" cy="7732"/>
            </a:xfrm>
            <a:custGeom>
              <a:avLst/>
              <a:gdLst/>
              <a:ahLst/>
              <a:cxnLst/>
              <a:rect l="l" t="t" r="r" b="b"/>
              <a:pathLst>
                <a:path w="4" h="4" extrusionOk="0">
                  <a:moveTo>
                    <a:pt x="2" y="0"/>
                  </a:moveTo>
                  <a:lnTo>
                    <a:pt x="2" y="0"/>
                  </a:lnTo>
                  <a:lnTo>
                    <a:pt x="0" y="0"/>
                  </a:lnTo>
                  <a:lnTo>
                    <a:pt x="0" y="2"/>
                  </a:lnTo>
                  <a:lnTo>
                    <a:pt x="4" y="4"/>
                  </a:lnTo>
                  <a:lnTo>
                    <a:pt x="4" y="0"/>
                  </a:lnTo>
                  <a:lnTo>
                    <a:pt x="2"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5" name="Google Shape;745;p28"/>
            <p:cNvSpPr/>
            <p:nvPr/>
          </p:nvSpPr>
          <p:spPr>
            <a:xfrm>
              <a:off x="2172268" y="520351"/>
              <a:ext cx="6186" cy="18557"/>
            </a:xfrm>
            <a:custGeom>
              <a:avLst/>
              <a:gdLst/>
              <a:ahLst/>
              <a:cxnLst/>
              <a:rect l="l" t="t" r="r" b="b"/>
              <a:pathLst>
                <a:path w="4" h="10" extrusionOk="0">
                  <a:moveTo>
                    <a:pt x="0" y="0"/>
                  </a:moveTo>
                  <a:lnTo>
                    <a:pt x="0" y="0"/>
                  </a:lnTo>
                  <a:lnTo>
                    <a:pt x="0" y="10"/>
                  </a:lnTo>
                  <a:lnTo>
                    <a:pt x="4" y="10"/>
                  </a:lnTo>
                  <a:lnTo>
                    <a:pt x="4" y="6"/>
                  </a:lnTo>
                  <a:lnTo>
                    <a:pt x="2" y="2"/>
                  </a:lnTo>
                  <a:lnTo>
                    <a:pt x="0"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6" name="Google Shape;746;p28"/>
            <p:cNvSpPr/>
            <p:nvPr/>
          </p:nvSpPr>
          <p:spPr>
            <a:xfrm>
              <a:off x="2343918" y="506433"/>
              <a:ext cx="60309" cy="57217"/>
            </a:xfrm>
            <a:custGeom>
              <a:avLst/>
              <a:gdLst/>
              <a:ahLst/>
              <a:cxnLst/>
              <a:rect l="l" t="t" r="r" b="b"/>
              <a:pathLst>
                <a:path w="34" h="32" extrusionOk="0">
                  <a:moveTo>
                    <a:pt x="12" y="0"/>
                  </a:moveTo>
                  <a:lnTo>
                    <a:pt x="12" y="0"/>
                  </a:lnTo>
                  <a:lnTo>
                    <a:pt x="10" y="4"/>
                  </a:lnTo>
                  <a:lnTo>
                    <a:pt x="8" y="10"/>
                  </a:lnTo>
                  <a:lnTo>
                    <a:pt x="4" y="10"/>
                  </a:lnTo>
                  <a:lnTo>
                    <a:pt x="2" y="16"/>
                  </a:lnTo>
                  <a:lnTo>
                    <a:pt x="0" y="22"/>
                  </a:lnTo>
                  <a:lnTo>
                    <a:pt x="4" y="22"/>
                  </a:lnTo>
                  <a:lnTo>
                    <a:pt x="8" y="22"/>
                  </a:lnTo>
                  <a:lnTo>
                    <a:pt x="10" y="26"/>
                  </a:lnTo>
                  <a:lnTo>
                    <a:pt x="14" y="28"/>
                  </a:lnTo>
                  <a:lnTo>
                    <a:pt x="18" y="28"/>
                  </a:lnTo>
                  <a:lnTo>
                    <a:pt x="24" y="28"/>
                  </a:lnTo>
                  <a:lnTo>
                    <a:pt x="26" y="30"/>
                  </a:lnTo>
                  <a:lnTo>
                    <a:pt x="28" y="32"/>
                  </a:lnTo>
                  <a:lnTo>
                    <a:pt x="30" y="26"/>
                  </a:lnTo>
                  <a:lnTo>
                    <a:pt x="34" y="22"/>
                  </a:lnTo>
                  <a:lnTo>
                    <a:pt x="34" y="16"/>
                  </a:lnTo>
                  <a:lnTo>
                    <a:pt x="32" y="10"/>
                  </a:lnTo>
                  <a:lnTo>
                    <a:pt x="26" y="0"/>
                  </a:lnTo>
                  <a:lnTo>
                    <a:pt x="20" y="2"/>
                  </a:lnTo>
                  <a:lnTo>
                    <a:pt x="16" y="2"/>
                  </a:lnTo>
                  <a:lnTo>
                    <a:pt x="14" y="0"/>
                  </a:lnTo>
                  <a:lnTo>
                    <a:pt x="12"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7" name="Google Shape;747;p28"/>
            <p:cNvSpPr/>
            <p:nvPr/>
          </p:nvSpPr>
          <p:spPr>
            <a:xfrm>
              <a:off x="2336186" y="503341"/>
              <a:ext cx="21649" cy="17010"/>
            </a:xfrm>
            <a:custGeom>
              <a:avLst/>
              <a:gdLst/>
              <a:ahLst/>
              <a:cxnLst/>
              <a:rect l="l" t="t" r="r" b="b"/>
              <a:pathLst>
                <a:path w="12" h="10" extrusionOk="0">
                  <a:moveTo>
                    <a:pt x="8" y="0"/>
                  </a:moveTo>
                  <a:lnTo>
                    <a:pt x="8" y="0"/>
                  </a:lnTo>
                  <a:lnTo>
                    <a:pt x="6" y="4"/>
                  </a:lnTo>
                  <a:lnTo>
                    <a:pt x="0" y="6"/>
                  </a:lnTo>
                  <a:lnTo>
                    <a:pt x="2" y="8"/>
                  </a:lnTo>
                  <a:lnTo>
                    <a:pt x="2" y="10"/>
                  </a:lnTo>
                  <a:lnTo>
                    <a:pt x="10" y="4"/>
                  </a:lnTo>
                  <a:lnTo>
                    <a:pt x="12" y="0"/>
                  </a:lnTo>
                  <a:lnTo>
                    <a:pt x="10" y="0"/>
                  </a:lnTo>
                  <a:lnTo>
                    <a:pt x="8"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8" name="Google Shape;748;p28"/>
            <p:cNvSpPr/>
            <p:nvPr/>
          </p:nvSpPr>
          <p:spPr>
            <a:xfrm>
              <a:off x="1842887" y="484784"/>
              <a:ext cx="27835" cy="38660"/>
            </a:xfrm>
            <a:custGeom>
              <a:avLst/>
              <a:gdLst/>
              <a:ahLst/>
              <a:cxnLst/>
              <a:rect l="l" t="t" r="r" b="b"/>
              <a:pathLst>
                <a:path w="16" h="22" extrusionOk="0">
                  <a:moveTo>
                    <a:pt x="12" y="0"/>
                  </a:moveTo>
                  <a:lnTo>
                    <a:pt x="12" y="0"/>
                  </a:lnTo>
                  <a:lnTo>
                    <a:pt x="10" y="2"/>
                  </a:lnTo>
                  <a:lnTo>
                    <a:pt x="10" y="4"/>
                  </a:lnTo>
                  <a:lnTo>
                    <a:pt x="10" y="8"/>
                  </a:lnTo>
                  <a:lnTo>
                    <a:pt x="6" y="12"/>
                  </a:lnTo>
                  <a:lnTo>
                    <a:pt x="0" y="14"/>
                  </a:lnTo>
                  <a:lnTo>
                    <a:pt x="0" y="18"/>
                  </a:lnTo>
                  <a:lnTo>
                    <a:pt x="0" y="22"/>
                  </a:lnTo>
                  <a:lnTo>
                    <a:pt x="6" y="22"/>
                  </a:lnTo>
                  <a:lnTo>
                    <a:pt x="10" y="22"/>
                  </a:lnTo>
                  <a:lnTo>
                    <a:pt x="14" y="10"/>
                  </a:lnTo>
                  <a:lnTo>
                    <a:pt x="16" y="2"/>
                  </a:lnTo>
                  <a:lnTo>
                    <a:pt x="14" y="0"/>
                  </a:lnTo>
                  <a:lnTo>
                    <a:pt x="12"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9" name="Google Shape;749;p28"/>
            <p:cNvSpPr/>
            <p:nvPr/>
          </p:nvSpPr>
          <p:spPr>
            <a:xfrm>
              <a:off x="1910928" y="470866"/>
              <a:ext cx="3093" cy="10825"/>
            </a:xfrm>
            <a:custGeom>
              <a:avLst/>
              <a:gdLst/>
              <a:ahLst/>
              <a:cxnLst/>
              <a:rect l="l" t="t" r="r" b="b"/>
              <a:pathLst>
                <a:path w="2" h="6" extrusionOk="0">
                  <a:moveTo>
                    <a:pt x="0" y="0"/>
                  </a:moveTo>
                  <a:lnTo>
                    <a:pt x="0" y="6"/>
                  </a:lnTo>
                  <a:lnTo>
                    <a:pt x="2" y="6"/>
                  </a:lnTo>
                  <a:lnTo>
                    <a:pt x="2" y="4"/>
                  </a:lnTo>
                  <a:lnTo>
                    <a:pt x="2" y="2"/>
                  </a:lnTo>
                  <a:lnTo>
                    <a:pt x="2" y="0"/>
                  </a:lnTo>
                  <a:lnTo>
                    <a:pt x="0"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0" name="Google Shape;750;p28"/>
            <p:cNvSpPr/>
            <p:nvPr/>
          </p:nvSpPr>
          <p:spPr>
            <a:xfrm>
              <a:off x="2633093" y="455402"/>
              <a:ext cx="10825" cy="15464"/>
            </a:xfrm>
            <a:custGeom>
              <a:avLst/>
              <a:gdLst/>
              <a:ahLst/>
              <a:cxnLst/>
              <a:rect l="l" t="t" r="r" b="b"/>
              <a:pathLst>
                <a:path w="6" h="8" extrusionOk="0">
                  <a:moveTo>
                    <a:pt x="2" y="0"/>
                  </a:moveTo>
                  <a:lnTo>
                    <a:pt x="2" y="0"/>
                  </a:lnTo>
                  <a:lnTo>
                    <a:pt x="6" y="6"/>
                  </a:lnTo>
                  <a:lnTo>
                    <a:pt x="6" y="8"/>
                  </a:lnTo>
                  <a:lnTo>
                    <a:pt x="4" y="8"/>
                  </a:lnTo>
                  <a:lnTo>
                    <a:pt x="2" y="2"/>
                  </a:lnTo>
                  <a:lnTo>
                    <a:pt x="0" y="0"/>
                  </a:lnTo>
                  <a:lnTo>
                    <a:pt x="2"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1" name="Google Shape;751;p28"/>
            <p:cNvSpPr/>
            <p:nvPr/>
          </p:nvSpPr>
          <p:spPr>
            <a:xfrm>
              <a:off x="2464537" y="452310"/>
              <a:ext cx="18557" cy="18557"/>
            </a:xfrm>
            <a:custGeom>
              <a:avLst/>
              <a:gdLst/>
              <a:ahLst/>
              <a:cxnLst/>
              <a:rect l="l" t="t" r="r" b="b"/>
              <a:pathLst>
                <a:path w="10" h="10" extrusionOk="0">
                  <a:moveTo>
                    <a:pt x="4" y="0"/>
                  </a:moveTo>
                  <a:lnTo>
                    <a:pt x="4" y="0"/>
                  </a:lnTo>
                  <a:lnTo>
                    <a:pt x="4" y="2"/>
                  </a:lnTo>
                  <a:lnTo>
                    <a:pt x="0" y="2"/>
                  </a:lnTo>
                  <a:lnTo>
                    <a:pt x="2" y="6"/>
                  </a:lnTo>
                  <a:lnTo>
                    <a:pt x="6" y="10"/>
                  </a:lnTo>
                  <a:lnTo>
                    <a:pt x="8" y="8"/>
                  </a:lnTo>
                  <a:lnTo>
                    <a:pt x="10" y="6"/>
                  </a:lnTo>
                  <a:lnTo>
                    <a:pt x="10" y="0"/>
                  </a:lnTo>
                  <a:lnTo>
                    <a:pt x="4"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2" name="Google Shape;752;p28"/>
            <p:cNvSpPr/>
            <p:nvPr/>
          </p:nvSpPr>
          <p:spPr>
            <a:xfrm>
              <a:off x="2167629" y="452310"/>
              <a:ext cx="51031" cy="64948"/>
            </a:xfrm>
            <a:custGeom>
              <a:avLst/>
              <a:gdLst/>
              <a:ahLst/>
              <a:cxnLst/>
              <a:rect l="l" t="t" r="r" b="b"/>
              <a:pathLst>
                <a:path w="28" h="36" extrusionOk="0">
                  <a:moveTo>
                    <a:pt x="2" y="0"/>
                  </a:moveTo>
                  <a:lnTo>
                    <a:pt x="2" y="0"/>
                  </a:lnTo>
                  <a:lnTo>
                    <a:pt x="0" y="4"/>
                  </a:lnTo>
                  <a:lnTo>
                    <a:pt x="0" y="8"/>
                  </a:lnTo>
                  <a:lnTo>
                    <a:pt x="2" y="10"/>
                  </a:lnTo>
                  <a:lnTo>
                    <a:pt x="2" y="12"/>
                  </a:lnTo>
                  <a:lnTo>
                    <a:pt x="0" y="14"/>
                  </a:lnTo>
                  <a:lnTo>
                    <a:pt x="0" y="18"/>
                  </a:lnTo>
                  <a:lnTo>
                    <a:pt x="10" y="16"/>
                  </a:lnTo>
                  <a:lnTo>
                    <a:pt x="14" y="18"/>
                  </a:lnTo>
                  <a:lnTo>
                    <a:pt x="16" y="18"/>
                  </a:lnTo>
                  <a:lnTo>
                    <a:pt x="6" y="22"/>
                  </a:lnTo>
                  <a:lnTo>
                    <a:pt x="4" y="26"/>
                  </a:lnTo>
                  <a:lnTo>
                    <a:pt x="8" y="26"/>
                  </a:lnTo>
                  <a:lnTo>
                    <a:pt x="12" y="24"/>
                  </a:lnTo>
                  <a:lnTo>
                    <a:pt x="10" y="26"/>
                  </a:lnTo>
                  <a:lnTo>
                    <a:pt x="10" y="30"/>
                  </a:lnTo>
                  <a:lnTo>
                    <a:pt x="6" y="34"/>
                  </a:lnTo>
                  <a:lnTo>
                    <a:pt x="6" y="36"/>
                  </a:lnTo>
                  <a:lnTo>
                    <a:pt x="8" y="36"/>
                  </a:lnTo>
                  <a:lnTo>
                    <a:pt x="14" y="36"/>
                  </a:lnTo>
                  <a:lnTo>
                    <a:pt x="18" y="34"/>
                  </a:lnTo>
                  <a:lnTo>
                    <a:pt x="28" y="26"/>
                  </a:lnTo>
                  <a:lnTo>
                    <a:pt x="26" y="24"/>
                  </a:lnTo>
                  <a:lnTo>
                    <a:pt x="28" y="20"/>
                  </a:lnTo>
                  <a:lnTo>
                    <a:pt x="26" y="16"/>
                  </a:lnTo>
                  <a:lnTo>
                    <a:pt x="20" y="16"/>
                  </a:lnTo>
                  <a:lnTo>
                    <a:pt x="20" y="8"/>
                  </a:lnTo>
                  <a:lnTo>
                    <a:pt x="12" y="8"/>
                  </a:lnTo>
                  <a:lnTo>
                    <a:pt x="10" y="8"/>
                  </a:lnTo>
                  <a:lnTo>
                    <a:pt x="12" y="8"/>
                  </a:lnTo>
                  <a:lnTo>
                    <a:pt x="10" y="8"/>
                  </a:lnTo>
                  <a:lnTo>
                    <a:pt x="12" y="2"/>
                  </a:lnTo>
                  <a:lnTo>
                    <a:pt x="8" y="0"/>
                  </a:lnTo>
                  <a:lnTo>
                    <a:pt x="2"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3" name="Google Shape;753;p28"/>
            <p:cNvSpPr/>
            <p:nvPr/>
          </p:nvSpPr>
          <p:spPr>
            <a:xfrm>
              <a:off x="2207835" y="449217"/>
              <a:ext cx="120619" cy="95876"/>
            </a:xfrm>
            <a:custGeom>
              <a:avLst/>
              <a:gdLst/>
              <a:ahLst/>
              <a:cxnLst/>
              <a:rect l="l" t="t" r="r" b="b"/>
              <a:pathLst>
                <a:path w="68" h="54" extrusionOk="0">
                  <a:moveTo>
                    <a:pt x="32" y="0"/>
                  </a:moveTo>
                  <a:lnTo>
                    <a:pt x="32" y="0"/>
                  </a:lnTo>
                  <a:lnTo>
                    <a:pt x="28" y="2"/>
                  </a:lnTo>
                  <a:lnTo>
                    <a:pt x="26" y="4"/>
                  </a:lnTo>
                  <a:lnTo>
                    <a:pt x="28" y="6"/>
                  </a:lnTo>
                  <a:lnTo>
                    <a:pt x="34" y="8"/>
                  </a:lnTo>
                  <a:lnTo>
                    <a:pt x="34" y="12"/>
                  </a:lnTo>
                  <a:lnTo>
                    <a:pt x="30" y="12"/>
                  </a:lnTo>
                  <a:lnTo>
                    <a:pt x="26" y="12"/>
                  </a:lnTo>
                  <a:lnTo>
                    <a:pt x="28" y="16"/>
                  </a:lnTo>
                  <a:lnTo>
                    <a:pt x="30" y="18"/>
                  </a:lnTo>
                  <a:lnTo>
                    <a:pt x="32" y="18"/>
                  </a:lnTo>
                  <a:lnTo>
                    <a:pt x="32" y="20"/>
                  </a:lnTo>
                  <a:lnTo>
                    <a:pt x="30" y="22"/>
                  </a:lnTo>
                  <a:lnTo>
                    <a:pt x="30" y="24"/>
                  </a:lnTo>
                  <a:lnTo>
                    <a:pt x="34" y="26"/>
                  </a:lnTo>
                  <a:lnTo>
                    <a:pt x="36" y="28"/>
                  </a:lnTo>
                  <a:lnTo>
                    <a:pt x="34" y="28"/>
                  </a:lnTo>
                  <a:lnTo>
                    <a:pt x="32" y="28"/>
                  </a:lnTo>
                  <a:lnTo>
                    <a:pt x="32" y="30"/>
                  </a:lnTo>
                  <a:lnTo>
                    <a:pt x="26" y="30"/>
                  </a:lnTo>
                  <a:lnTo>
                    <a:pt x="28" y="24"/>
                  </a:lnTo>
                  <a:lnTo>
                    <a:pt x="22" y="18"/>
                  </a:lnTo>
                  <a:lnTo>
                    <a:pt x="16" y="10"/>
                  </a:lnTo>
                  <a:lnTo>
                    <a:pt x="10" y="10"/>
                  </a:lnTo>
                  <a:lnTo>
                    <a:pt x="8" y="16"/>
                  </a:lnTo>
                  <a:lnTo>
                    <a:pt x="12" y="16"/>
                  </a:lnTo>
                  <a:lnTo>
                    <a:pt x="12" y="18"/>
                  </a:lnTo>
                  <a:lnTo>
                    <a:pt x="10" y="22"/>
                  </a:lnTo>
                  <a:lnTo>
                    <a:pt x="16" y="26"/>
                  </a:lnTo>
                  <a:lnTo>
                    <a:pt x="16" y="34"/>
                  </a:lnTo>
                  <a:lnTo>
                    <a:pt x="2" y="34"/>
                  </a:lnTo>
                  <a:lnTo>
                    <a:pt x="2" y="38"/>
                  </a:lnTo>
                  <a:lnTo>
                    <a:pt x="0" y="38"/>
                  </a:lnTo>
                  <a:lnTo>
                    <a:pt x="2" y="42"/>
                  </a:lnTo>
                  <a:lnTo>
                    <a:pt x="2" y="46"/>
                  </a:lnTo>
                  <a:lnTo>
                    <a:pt x="16" y="40"/>
                  </a:lnTo>
                  <a:lnTo>
                    <a:pt x="30" y="36"/>
                  </a:lnTo>
                  <a:lnTo>
                    <a:pt x="34" y="36"/>
                  </a:lnTo>
                  <a:lnTo>
                    <a:pt x="36" y="38"/>
                  </a:lnTo>
                  <a:lnTo>
                    <a:pt x="34" y="38"/>
                  </a:lnTo>
                  <a:lnTo>
                    <a:pt x="26" y="44"/>
                  </a:lnTo>
                  <a:lnTo>
                    <a:pt x="26" y="54"/>
                  </a:lnTo>
                  <a:lnTo>
                    <a:pt x="32" y="54"/>
                  </a:lnTo>
                  <a:lnTo>
                    <a:pt x="38" y="54"/>
                  </a:lnTo>
                  <a:lnTo>
                    <a:pt x="50" y="52"/>
                  </a:lnTo>
                  <a:lnTo>
                    <a:pt x="60" y="52"/>
                  </a:lnTo>
                  <a:lnTo>
                    <a:pt x="66" y="52"/>
                  </a:lnTo>
                  <a:lnTo>
                    <a:pt x="66" y="48"/>
                  </a:lnTo>
                  <a:lnTo>
                    <a:pt x="68" y="46"/>
                  </a:lnTo>
                  <a:lnTo>
                    <a:pt x="66" y="42"/>
                  </a:lnTo>
                  <a:lnTo>
                    <a:pt x="64" y="40"/>
                  </a:lnTo>
                  <a:lnTo>
                    <a:pt x="64" y="42"/>
                  </a:lnTo>
                  <a:lnTo>
                    <a:pt x="64" y="36"/>
                  </a:lnTo>
                  <a:lnTo>
                    <a:pt x="66" y="32"/>
                  </a:lnTo>
                  <a:lnTo>
                    <a:pt x="60" y="32"/>
                  </a:lnTo>
                  <a:lnTo>
                    <a:pt x="58" y="26"/>
                  </a:lnTo>
                  <a:lnTo>
                    <a:pt x="60" y="22"/>
                  </a:lnTo>
                  <a:lnTo>
                    <a:pt x="60" y="16"/>
                  </a:lnTo>
                  <a:lnTo>
                    <a:pt x="58" y="12"/>
                  </a:lnTo>
                  <a:lnTo>
                    <a:pt x="50" y="10"/>
                  </a:lnTo>
                  <a:lnTo>
                    <a:pt x="50" y="8"/>
                  </a:lnTo>
                  <a:lnTo>
                    <a:pt x="50" y="6"/>
                  </a:lnTo>
                  <a:lnTo>
                    <a:pt x="48" y="4"/>
                  </a:lnTo>
                  <a:lnTo>
                    <a:pt x="48" y="2"/>
                  </a:lnTo>
                  <a:lnTo>
                    <a:pt x="46" y="2"/>
                  </a:lnTo>
                  <a:lnTo>
                    <a:pt x="44" y="6"/>
                  </a:lnTo>
                  <a:lnTo>
                    <a:pt x="44" y="8"/>
                  </a:lnTo>
                  <a:lnTo>
                    <a:pt x="44" y="10"/>
                  </a:lnTo>
                  <a:lnTo>
                    <a:pt x="46" y="10"/>
                  </a:lnTo>
                  <a:lnTo>
                    <a:pt x="48" y="10"/>
                  </a:lnTo>
                  <a:lnTo>
                    <a:pt x="46" y="12"/>
                  </a:lnTo>
                  <a:lnTo>
                    <a:pt x="42" y="12"/>
                  </a:lnTo>
                  <a:lnTo>
                    <a:pt x="38" y="12"/>
                  </a:lnTo>
                  <a:lnTo>
                    <a:pt x="38" y="10"/>
                  </a:lnTo>
                  <a:lnTo>
                    <a:pt x="32"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4" name="Google Shape;754;p28"/>
            <p:cNvSpPr/>
            <p:nvPr/>
          </p:nvSpPr>
          <p:spPr>
            <a:xfrm>
              <a:off x="1924846" y="449217"/>
              <a:ext cx="10825" cy="10825"/>
            </a:xfrm>
            <a:custGeom>
              <a:avLst/>
              <a:gdLst/>
              <a:ahLst/>
              <a:cxnLst/>
              <a:rect l="l" t="t" r="r" b="b"/>
              <a:pathLst>
                <a:path w="6" h="6" extrusionOk="0">
                  <a:moveTo>
                    <a:pt x="2" y="0"/>
                  </a:moveTo>
                  <a:lnTo>
                    <a:pt x="2" y="0"/>
                  </a:lnTo>
                  <a:lnTo>
                    <a:pt x="2" y="2"/>
                  </a:lnTo>
                  <a:lnTo>
                    <a:pt x="0" y="6"/>
                  </a:lnTo>
                  <a:lnTo>
                    <a:pt x="6" y="6"/>
                  </a:lnTo>
                  <a:lnTo>
                    <a:pt x="6" y="4"/>
                  </a:lnTo>
                  <a:lnTo>
                    <a:pt x="6" y="2"/>
                  </a:lnTo>
                  <a:lnTo>
                    <a:pt x="6" y="0"/>
                  </a:lnTo>
                  <a:lnTo>
                    <a:pt x="2"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5" name="Google Shape;755;p28"/>
            <p:cNvSpPr/>
            <p:nvPr/>
          </p:nvSpPr>
          <p:spPr>
            <a:xfrm>
              <a:off x="2343918" y="444578"/>
              <a:ext cx="375773" cy="122165"/>
            </a:xfrm>
            <a:custGeom>
              <a:avLst/>
              <a:gdLst/>
              <a:ahLst/>
              <a:cxnLst/>
              <a:rect l="l" t="t" r="r" b="b"/>
              <a:pathLst>
                <a:path w="210" h="68" extrusionOk="0">
                  <a:moveTo>
                    <a:pt x="6" y="0"/>
                  </a:moveTo>
                  <a:lnTo>
                    <a:pt x="6" y="0"/>
                  </a:lnTo>
                  <a:lnTo>
                    <a:pt x="4" y="4"/>
                  </a:lnTo>
                  <a:lnTo>
                    <a:pt x="0" y="6"/>
                  </a:lnTo>
                  <a:lnTo>
                    <a:pt x="6" y="12"/>
                  </a:lnTo>
                  <a:lnTo>
                    <a:pt x="10" y="16"/>
                  </a:lnTo>
                  <a:lnTo>
                    <a:pt x="12" y="20"/>
                  </a:lnTo>
                  <a:lnTo>
                    <a:pt x="18" y="20"/>
                  </a:lnTo>
                  <a:lnTo>
                    <a:pt x="24" y="20"/>
                  </a:lnTo>
                  <a:lnTo>
                    <a:pt x="28" y="22"/>
                  </a:lnTo>
                  <a:lnTo>
                    <a:pt x="32" y="22"/>
                  </a:lnTo>
                  <a:lnTo>
                    <a:pt x="34" y="22"/>
                  </a:lnTo>
                  <a:lnTo>
                    <a:pt x="36" y="20"/>
                  </a:lnTo>
                  <a:lnTo>
                    <a:pt x="40" y="20"/>
                  </a:lnTo>
                  <a:lnTo>
                    <a:pt x="42" y="22"/>
                  </a:lnTo>
                  <a:lnTo>
                    <a:pt x="48" y="26"/>
                  </a:lnTo>
                  <a:lnTo>
                    <a:pt x="54" y="30"/>
                  </a:lnTo>
                  <a:lnTo>
                    <a:pt x="58" y="32"/>
                  </a:lnTo>
                  <a:lnTo>
                    <a:pt x="58" y="36"/>
                  </a:lnTo>
                  <a:lnTo>
                    <a:pt x="58" y="40"/>
                  </a:lnTo>
                  <a:lnTo>
                    <a:pt x="56" y="44"/>
                  </a:lnTo>
                  <a:lnTo>
                    <a:pt x="54" y="52"/>
                  </a:lnTo>
                  <a:lnTo>
                    <a:pt x="56" y="60"/>
                  </a:lnTo>
                  <a:lnTo>
                    <a:pt x="58" y="68"/>
                  </a:lnTo>
                  <a:lnTo>
                    <a:pt x="64" y="68"/>
                  </a:lnTo>
                  <a:lnTo>
                    <a:pt x="64" y="64"/>
                  </a:lnTo>
                  <a:lnTo>
                    <a:pt x="68" y="64"/>
                  </a:lnTo>
                  <a:lnTo>
                    <a:pt x="68" y="66"/>
                  </a:lnTo>
                  <a:lnTo>
                    <a:pt x="70" y="68"/>
                  </a:lnTo>
                  <a:lnTo>
                    <a:pt x="74" y="68"/>
                  </a:lnTo>
                  <a:lnTo>
                    <a:pt x="76" y="66"/>
                  </a:lnTo>
                  <a:lnTo>
                    <a:pt x="86" y="62"/>
                  </a:lnTo>
                  <a:lnTo>
                    <a:pt x="92" y="56"/>
                  </a:lnTo>
                  <a:lnTo>
                    <a:pt x="94" y="68"/>
                  </a:lnTo>
                  <a:lnTo>
                    <a:pt x="106" y="68"/>
                  </a:lnTo>
                  <a:lnTo>
                    <a:pt x="114" y="68"/>
                  </a:lnTo>
                  <a:lnTo>
                    <a:pt x="118" y="62"/>
                  </a:lnTo>
                  <a:lnTo>
                    <a:pt x="120" y="62"/>
                  </a:lnTo>
                  <a:lnTo>
                    <a:pt x="120" y="64"/>
                  </a:lnTo>
                  <a:lnTo>
                    <a:pt x="122" y="68"/>
                  </a:lnTo>
                  <a:lnTo>
                    <a:pt x="134" y="64"/>
                  </a:lnTo>
                  <a:lnTo>
                    <a:pt x="134" y="66"/>
                  </a:lnTo>
                  <a:lnTo>
                    <a:pt x="136" y="68"/>
                  </a:lnTo>
                  <a:lnTo>
                    <a:pt x="148" y="64"/>
                  </a:lnTo>
                  <a:lnTo>
                    <a:pt x="152" y="64"/>
                  </a:lnTo>
                  <a:lnTo>
                    <a:pt x="158" y="66"/>
                  </a:lnTo>
                  <a:lnTo>
                    <a:pt x="162" y="62"/>
                  </a:lnTo>
                  <a:lnTo>
                    <a:pt x="160" y="60"/>
                  </a:lnTo>
                  <a:lnTo>
                    <a:pt x="160" y="58"/>
                  </a:lnTo>
                  <a:lnTo>
                    <a:pt x="164" y="58"/>
                  </a:lnTo>
                  <a:lnTo>
                    <a:pt x="166" y="62"/>
                  </a:lnTo>
                  <a:lnTo>
                    <a:pt x="168" y="66"/>
                  </a:lnTo>
                  <a:lnTo>
                    <a:pt x="170" y="62"/>
                  </a:lnTo>
                  <a:lnTo>
                    <a:pt x="174" y="62"/>
                  </a:lnTo>
                  <a:lnTo>
                    <a:pt x="174" y="64"/>
                  </a:lnTo>
                  <a:lnTo>
                    <a:pt x="186" y="64"/>
                  </a:lnTo>
                  <a:lnTo>
                    <a:pt x="200" y="64"/>
                  </a:lnTo>
                  <a:lnTo>
                    <a:pt x="200" y="56"/>
                  </a:lnTo>
                  <a:lnTo>
                    <a:pt x="200" y="54"/>
                  </a:lnTo>
                  <a:lnTo>
                    <a:pt x="202" y="52"/>
                  </a:lnTo>
                  <a:lnTo>
                    <a:pt x="206" y="50"/>
                  </a:lnTo>
                  <a:lnTo>
                    <a:pt x="210" y="48"/>
                  </a:lnTo>
                  <a:lnTo>
                    <a:pt x="210" y="44"/>
                  </a:lnTo>
                  <a:lnTo>
                    <a:pt x="210" y="42"/>
                  </a:lnTo>
                  <a:lnTo>
                    <a:pt x="196" y="34"/>
                  </a:lnTo>
                  <a:lnTo>
                    <a:pt x="194" y="34"/>
                  </a:lnTo>
                  <a:lnTo>
                    <a:pt x="190" y="36"/>
                  </a:lnTo>
                  <a:lnTo>
                    <a:pt x="188" y="36"/>
                  </a:lnTo>
                  <a:lnTo>
                    <a:pt x="186" y="36"/>
                  </a:lnTo>
                  <a:lnTo>
                    <a:pt x="182" y="30"/>
                  </a:lnTo>
                  <a:lnTo>
                    <a:pt x="174" y="30"/>
                  </a:lnTo>
                  <a:lnTo>
                    <a:pt x="168" y="28"/>
                  </a:lnTo>
                  <a:lnTo>
                    <a:pt x="166" y="32"/>
                  </a:lnTo>
                  <a:lnTo>
                    <a:pt x="164" y="32"/>
                  </a:lnTo>
                  <a:lnTo>
                    <a:pt x="162" y="32"/>
                  </a:lnTo>
                  <a:lnTo>
                    <a:pt x="160" y="30"/>
                  </a:lnTo>
                  <a:lnTo>
                    <a:pt x="158" y="30"/>
                  </a:lnTo>
                  <a:lnTo>
                    <a:pt x="156" y="30"/>
                  </a:lnTo>
                  <a:lnTo>
                    <a:pt x="152" y="28"/>
                  </a:lnTo>
                  <a:lnTo>
                    <a:pt x="144" y="32"/>
                  </a:lnTo>
                  <a:lnTo>
                    <a:pt x="126" y="36"/>
                  </a:lnTo>
                  <a:lnTo>
                    <a:pt x="120" y="36"/>
                  </a:lnTo>
                  <a:lnTo>
                    <a:pt x="110" y="34"/>
                  </a:lnTo>
                  <a:lnTo>
                    <a:pt x="110" y="40"/>
                  </a:lnTo>
                  <a:lnTo>
                    <a:pt x="108" y="38"/>
                  </a:lnTo>
                  <a:lnTo>
                    <a:pt x="106" y="36"/>
                  </a:lnTo>
                  <a:lnTo>
                    <a:pt x="104" y="36"/>
                  </a:lnTo>
                  <a:lnTo>
                    <a:pt x="102" y="38"/>
                  </a:lnTo>
                  <a:lnTo>
                    <a:pt x="100" y="38"/>
                  </a:lnTo>
                  <a:lnTo>
                    <a:pt x="88" y="32"/>
                  </a:lnTo>
                  <a:lnTo>
                    <a:pt x="88" y="34"/>
                  </a:lnTo>
                  <a:lnTo>
                    <a:pt x="88" y="36"/>
                  </a:lnTo>
                  <a:lnTo>
                    <a:pt x="86" y="36"/>
                  </a:lnTo>
                  <a:lnTo>
                    <a:pt x="86" y="28"/>
                  </a:lnTo>
                  <a:lnTo>
                    <a:pt x="80" y="30"/>
                  </a:lnTo>
                  <a:lnTo>
                    <a:pt x="74" y="30"/>
                  </a:lnTo>
                  <a:lnTo>
                    <a:pt x="74" y="26"/>
                  </a:lnTo>
                  <a:lnTo>
                    <a:pt x="68" y="24"/>
                  </a:lnTo>
                  <a:lnTo>
                    <a:pt x="74" y="26"/>
                  </a:lnTo>
                  <a:lnTo>
                    <a:pt x="78" y="26"/>
                  </a:lnTo>
                  <a:lnTo>
                    <a:pt x="80" y="24"/>
                  </a:lnTo>
                  <a:lnTo>
                    <a:pt x="84" y="22"/>
                  </a:lnTo>
                  <a:lnTo>
                    <a:pt x="84" y="20"/>
                  </a:lnTo>
                  <a:lnTo>
                    <a:pt x="78" y="20"/>
                  </a:lnTo>
                  <a:lnTo>
                    <a:pt x="72" y="18"/>
                  </a:lnTo>
                  <a:lnTo>
                    <a:pt x="66" y="16"/>
                  </a:lnTo>
                  <a:lnTo>
                    <a:pt x="64" y="12"/>
                  </a:lnTo>
                  <a:lnTo>
                    <a:pt x="62" y="8"/>
                  </a:lnTo>
                  <a:lnTo>
                    <a:pt x="58" y="8"/>
                  </a:lnTo>
                  <a:lnTo>
                    <a:pt x="52" y="10"/>
                  </a:lnTo>
                  <a:lnTo>
                    <a:pt x="48" y="12"/>
                  </a:lnTo>
                  <a:lnTo>
                    <a:pt x="42" y="12"/>
                  </a:lnTo>
                  <a:lnTo>
                    <a:pt x="38" y="8"/>
                  </a:lnTo>
                  <a:lnTo>
                    <a:pt x="36" y="4"/>
                  </a:lnTo>
                  <a:lnTo>
                    <a:pt x="20" y="2"/>
                  </a:lnTo>
                  <a:lnTo>
                    <a:pt x="6"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6" name="Google Shape;756;p28"/>
            <p:cNvSpPr/>
            <p:nvPr/>
          </p:nvSpPr>
          <p:spPr>
            <a:xfrm>
              <a:off x="1889279" y="444578"/>
              <a:ext cx="245876" cy="125258"/>
            </a:xfrm>
            <a:custGeom>
              <a:avLst/>
              <a:gdLst/>
              <a:ahLst/>
              <a:cxnLst/>
              <a:rect l="l" t="t" r="r" b="b"/>
              <a:pathLst>
                <a:path w="138" h="70" extrusionOk="0">
                  <a:moveTo>
                    <a:pt x="88" y="0"/>
                  </a:moveTo>
                  <a:lnTo>
                    <a:pt x="88" y="0"/>
                  </a:lnTo>
                  <a:lnTo>
                    <a:pt x="86" y="2"/>
                  </a:lnTo>
                  <a:lnTo>
                    <a:pt x="84" y="2"/>
                  </a:lnTo>
                  <a:lnTo>
                    <a:pt x="84" y="12"/>
                  </a:lnTo>
                  <a:lnTo>
                    <a:pt x="84" y="20"/>
                  </a:lnTo>
                  <a:lnTo>
                    <a:pt x="88" y="22"/>
                  </a:lnTo>
                  <a:lnTo>
                    <a:pt x="92" y="24"/>
                  </a:lnTo>
                  <a:lnTo>
                    <a:pt x="90" y="28"/>
                  </a:lnTo>
                  <a:lnTo>
                    <a:pt x="88" y="30"/>
                  </a:lnTo>
                  <a:lnTo>
                    <a:pt x="88" y="32"/>
                  </a:lnTo>
                  <a:lnTo>
                    <a:pt x="94" y="32"/>
                  </a:lnTo>
                  <a:lnTo>
                    <a:pt x="96" y="38"/>
                  </a:lnTo>
                  <a:lnTo>
                    <a:pt x="82" y="38"/>
                  </a:lnTo>
                  <a:lnTo>
                    <a:pt x="66" y="36"/>
                  </a:lnTo>
                  <a:lnTo>
                    <a:pt x="62" y="32"/>
                  </a:lnTo>
                  <a:lnTo>
                    <a:pt x="56" y="26"/>
                  </a:lnTo>
                  <a:lnTo>
                    <a:pt x="50" y="26"/>
                  </a:lnTo>
                  <a:lnTo>
                    <a:pt x="46" y="26"/>
                  </a:lnTo>
                  <a:lnTo>
                    <a:pt x="36" y="20"/>
                  </a:lnTo>
                  <a:lnTo>
                    <a:pt x="26" y="20"/>
                  </a:lnTo>
                  <a:lnTo>
                    <a:pt x="18" y="20"/>
                  </a:lnTo>
                  <a:lnTo>
                    <a:pt x="16" y="22"/>
                  </a:lnTo>
                  <a:lnTo>
                    <a:pt x="12" y="22"/>
                  </a:lnTo>
                  <a:lnTo>
                    <a:pt x="8" y="20"/>
                  </a:lnTo>
                  <a:lnTo>
                    <a:pt x="8" y="26"/>
                  </a:lnTo>
                  <a:lnTo>
                    <a:pt x="8" y="30"/>
                  </a:lnTo>
                  <a:lnTo>
                    <a:pt x="14" y="30"/>
                  </a:lnTo>
                  <a:lnTo>
                    <a:pt x="12" y="30"/>
                  </a:lnTo>
                  <a:lnTo>
                    <a:pt x="2" y="34"/>
                  </a:lnTo>
                  <a:lnTo>
                    <a:pt x="2" y="40"/>
                  </a:lnTo>
                  <a:lnTo>
                    <a:pt x="12" y="40"/>
                  </a:lnTo>
                  <a:lnTo>
                    <a:pt x="0" y="44"/>
                  </a:lnTo>
                  <a:lnTo>
                    <a:pt x="0" y="50"/>
                  </a:lnTo>
                  <a:lnTo>
                    <a:pt x="8" y="48"/>
                  </a:lnTo>
                  <a:lnTo>
                    <a:pt x="14" y="48"/>
                  </a:lnTo>
                  <a:lnTo>
                    <a:pt x="16" y="50"/>
                  </a:lnTo>
                  <a:lnTo>
                    <a:pt x="16" y="52"/>
                  </a:lnTo>
                  <a:lnTo>
                    <a:pt x="18" y="52"/>
                  </a:lnTo>
                  <a:lnTo>
                    <a:pt x="18" y="46"/>
                  </a:lnTo>
                  <a:lnTo>
                    <a:pt x="22" y="46"/>
                  </a:lnTo>
                  <a:lnTo>
                    <a:pt x="24" y="46"/>
                  </a:lnTo>
                  <a:lnTo>
                    <a:pt x="22" y="48"/>
                  </a:lnTo>
                  <a:lnTo>
                    <a:pt x="20" y="48"/>
                  </a:lnTo>
                  <a:lnTo>
                    <a:pt x="22" y="54"/>
                  </a:lnTo>
                  <a:lnTo>
                    <a:pt x="24" y="52"/>
                  </a:lnTo>
                  <a:lnTo>
                    <a:pt x="26" y="52"/>
                  </a:lnTo>
                  <a:lnTo>
                    <a:pt x="24" y="50"/>
                  </a:lnTo>
                  <a:lnTo>
                    <a:pt x="28" y="50"/>
                  </a:lnTo>
                  <a:lnTo>
                    <a:pt x="28" y="48"/>
                  </a:lnTo>
                  <a:lnTo>
                    <a:pt x="28" y="42"/>
                  </a:lnTo>
                  <a:lnTo>
                    <a:pt x="26" y="38"/>
                  </a:lnTo>
                  <a:lnTo>
                    <a:pt x="28" y="34"/>
                  </a:lnTo>
                  <a:lnTo>
                    <a:pt x="30" y="34"/>
                  </a:lnTo>
                  <a:lnTo>
                    <a:pt x="32" y="34"/>
                  </a:lnTo>
                  <a:lnTo>
                    <a:pt x="34" y="38"/>
                  </a:lnTo>
                  <a:lnTo>
                    <a:pt x="32" y="48"/>
                  </a:lnTo>
                  <a:lnTo>
                    <a:pt x="52" y="46"/>
                  </a:lnTo>
                  <a:lnTo>
                    <a:pt x="52" y="42"/>
                  </a:lnTo>
                  <a:lnTo>
                    <a:pt x="56" y="42"/>
                  </a:lnTo>
                  <a:lnTo>
                    <a:pt x="60" y="44"/>
                  </a:lnTo>
                  <a:lnTo>
                    <a:pt x="64" y="46"/>
                  </a:lnTo>
                  <a:lnTo>
                    <a:pt x="70" y="46"/>
                  </a:lnTo>
                  <a:lnTo>
                    <a:pt x="72" y="44"/>
                  </a:lnTo>
                  <a:lnTo>
                    <a:pt x="76" y="40"/>
                  </a:lnTo>
                  <a:lnTo>
                    <a:pt x="74" y="44"/>
                  </a:lnTo>
                  <a:lnTo>
                    <a:pt x="72" y="48"/>
                  </a:lnTo>
                  <a:lnTo>
                    <a:pt x="66" y="52"/>
                  </a:lnTo>
                  <a:lnTo>
                    <a:pt x="62" y="52"/>
                  </a:lnTo>
                  <a:lnTo>
                    <a:pt x="56" y="52"/>
                  </a:lnTo>
                  <a:lnTo>
                    <a:pt x="48" y="54"/>
                  </a:lnTo>
                  <a:lnTo>
                    <a:pt x="34" y="62"/>
                  </a:lnTo>
                  <a:lnTo>
                    <a:pt x="36" y="64"/>
                  </a:lnTo>
                  <a:lnTo>
                    <a:pt x="36" y="68"/>
                  </a:lnTo>
                  <a:lnTo>
                    <a:pt x="44" y="70"/>
                  </a:lnTo>
                  <a:lnTo>
                    <a:pt x="50" y="70"/>
                  </a:lnTo>
                  <a:lnTo>
                    <a:pt x="56" y="68"/>
                  </a:lnTo>
                  <a:lnTo>
                    <a:pt x="60" y="66"/>
                  </a:lnTo>
                  <a:lnTo>
                    <a:pt x="64" y="62"/>
                  </a:lnTo>
                  <a:lnTo>
                    <a:pt x="66" y="56"/>
                  </a:lnTo>
                  <a:lnTo>
                    <a:pt x="70" y="54"/>
                  </a:lnTo>
                  <a:lnTo>
                    <a:pt x="80" y="56"/>
                  </a:lnTo>
                  <a:lnTo>
                    <a:pt x="94" y="50"/>
                  </a:lnTo>
                  <a:lnTo>
                    <a:pt x="98" y="50"/>
                  </a:lnTo>
                  <a:lnTo>
                    <a:pt x="102" y="52"/>
                  </a:lnTo>
                  <a:lnTo>
                    <a:pt x="106" y="54"/>
                  </a:lnTo>
                  <a:lnTo>
                    <a:pt x="110" y="54"/>
                  </a:lnTo>
                  <a:lnTo>
                    <a:pt x="110" y="48"/>
                  </a:lnTo>
                  <a:lnTo>
                    <a:pt x="114" y="48"/>
                  </a:lnTo>
                  <a:lnTo>
                    <a:pt x="116" y="48"/>
                  </a:lnTo>
                  <a:lnTo>
                    <a:pt x="114" y="50"/>
                  </a:lnTo>
                  <a:lnTo>
                    <a:pt x="126" y="48"/>
                  </a:lnTo>
                  <a:lnTo>
                    <a:pt x="134" y="46"/>
                  </a:lnTo>
                  <a:lnTo>
                    <a:pt x="136" y="44"/>
                  </a:lnTo>
                  <a:lnTo>
                    <a:pt x="138" y="40"/>
                  </a:lnTo>
                  <a:lnTo>
                    <a:pt x="136" y="28"/>
                  </a:lnTo>
                  <a:lnTo>
                    <a:pt x="134" y="22"/>
                  </a:lnTo>
                  <a:lnTo>
                    <a:pt x="130" y="22"/>
                  </a:lnTo>
                  <a:lnTo>
                    <a:pt x="128" y="20"/>
                  </a:lnTo>
                  <a:lnTo>
                    <a:pt x="124" y="20"/>
                  </a:lnTo>
                  <a:lnTo>
                    <a:pt x="126" y="22"/>
                  </a:lnTo>
                  <a:lnTo>
                    <a:pt x="126" y="26"/>
                  </a:lnTo>
                  <a:lnTo>
                    <a:pt x="124" y="32"/>
                  </a:lnTo>
                  <a:lnTo>
                    <a:pt x="124" y="34"/>
                  </a:lnTo>
                  <a:lnTo>
                    <a:pt x="120" y="34"/>
                  </a:lnTo>
                  <a:lnTo>
                    <a:pt x="120" y="32"/>
                  </a:lnTo>
                  <a:lnTo>
                    <a:pt x="122" y="30"/>
                  </a:lnTo>
                  <a:lnTo>
                    <a:pt x="120" y="26"/>
                  </a:lnTo>
                  <a:lnTo>
                    <a:pt x="118" y="26"/>
                  </a:lnTo>
                  <a:lnTo>
                    <a:pt x="114" y="28"/>
                  </a:lnTo>
                  <a:lnTo>
                    <a:pt x="114" y="24"/>
                  </a:lnTo>
                  <a:lnTo>
                    <a:pt x="114" y="20"/>
                  </a:lnTo>
                  <a:lnTo>
                    <a:pt x="108" y="20"/>
                  </a:lnTo>
                  <a:lnTo>
                    <a:pt x="102" y="18"/>
                  </a:lnTo>
                  <a:lnTo>
                    <a:pt x="92" y="10"/>
                  </a:lnTo>
                  <a:lnTo>
                    <a:pt x="94" y="8"/>
                  </a:lnTo>
                  <a:lnTo>
                    <a:pt x="94" y="4"/>
                  </a:lnTo>
                  <a:lnTo>
                    <a:pt x="88"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7" name="Google Shape;757;p28"/>
            <p:cNvSpPr/>
            <p:nvPr/>
          </p:nvSpPr>
          <p:spPr>
            <a:xfrm>
              <a:off x="2350104" y="413650"/>
              <a:ext cx="75773" cy="24742"/>
            </a:xfrm>
            <a:custGeom>
              <a:avLst/>
              <a:gdLst/>
              <a:ahLst/>
              <a:cxnLst/>
              <a:rect l="l" t="t" r="r" b="b"/>
              <a:pathLst>
                <a:path w="42" h="14" extrusionOk="0">
                  <a:moveTo>
                    <a:pt x="26" y="0"/>
                  </a:moveTo>
                  <a:lnTo>
                    <a:pt x="26" y="0"/>
                  </a:lnTo>
                  <a:lnTo>
                    <a:pt x="12" y="6"/>
                  </a:lnTo>
                  <a:lnTo>
                    <a:pt x="8" y="6"/>
                  </a:lnTo>
                  <a:lnTo>
                    <a:pt x="6" y="6"/>
                  </a:lnTo>
                  <a:lnTo>
                    <a:pt x="2" y="4"/>
                  </a:lnTo>
                  <a:lnTo>
                    <a:pt x="0" y="10"/>
                  </a:lnTo>
                  <a:lnTo>
                    <a:pt x="4" y="10"/>
                  </a:lnTo>
                  <a:lnTo>
                    <a:pt x="8" y="8"/>
                  </a:lnTo>
                  <a:lnTo>
                    <a:pt x="16" y="12"/>
                  </a:lnTo>
                  <a:lnTo>
                    <a:pt x="26" y="14"/>
                  </a:lnTo>
                  <a:lnTo>
                    <a:pt x="32" y="14"/>
                  </a:lnTo>
                  <a:lnTo>
                    <a:pt x="38" y="12"/>
                  </a:lnTo>
                  <a:lnTo>
                    <a:pt x="40" y="8"/>
                  </a:lnTo>
                  <a:lnTo>
                    <a:pt x="42" y="6"/>
                  </a:lnTo>
                  <a:lnTo>
                    <a:pt x="40" y="4"/>
                  </a:lnTo>
                  <a:lnTo>
                    <a:pt x="38" y="2"/>
                  </a:lnTo>
                  <a:lnTo>
                    <a:pt x="32" y="0"/>
                  </a:lnTo>
                  <a:lnTo>
                    <a:pt x="26"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8" name="Google Shape;758;p28"/>
            <p:cNvSpPr/>
            <p:nvPr/>
          </p:nvSpPr>
          <p:spPr>
            <a:xfrm>
              <a:off x="2464537" y="405918"/>
              <a:ext cx="24742" cy="24742"/>
            </a:xfrm>
            <a:custGeom>
              <a:avLst/>
              <a:gdLst/>
              <a:ahLst/>
              <a:cxnLst/>
              <a:rect l="l" t="t" r="r" b="b"/>
              <a:pathLst>
                <a:path w="14" h="14" extrusionOk="0">
                  <a:moveTo>
                    <a:pt x="6" y="0"/>
                  </a:moveTo>
                  <a:lnTo>
                    <a:pt x="6" y="0"/>
                  </a:lnTo>
                  <a:lnTo>
                    <a:pt x="0" y="8"/>
                  </a:lnTo>
                  <a:lnTo>
                    <a:pt x="2" y="10"/>
                  </a:lnTo>
                  <a:lnTo>
                    <a:pt x="2" y="14"/>
                  </a:lnTo>
                  <a:lnTo>
                    <a:pt x="8" y="14"/>
                  </a:lnTo>
                  <a:lnTo>
                    <a:pt x="10" y="14"/>
                  </a:lnTo>
                  <a:lnTo>
                    <a:pt x="14" y="4"/>
                  </a:lnTo>
                  <a:lnTo>
                    <a:pt x="6"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9" name="Google Shape;759;p28"/>
            <p:cNvSpPr/>
            <p:nvPr/>
          </p:nvSpPr>
          <p:spPr>
            <a:xfrm>
              <a:off x="2221753" y="405918"/>
              <a:ext cx="21649" cy="18557"/>
            </a:xfrm>
            <a:custGeom>
              <a:avLst/>
              <a:gdLst/>
              <a:ahLst/>
              <a:cxnLst/>
              <a:rect l="l" t="t" r="r" b="b"/>
              <a:pathLst>
                <a:path w="12" h="10" extrusionOk="0">
                  <a:moveTo>
                    <a:pt x="4" y="0"/>
                  </a:moveTo>
                  <a:lnTo>
                    <a:pt x="4" y="0"/>
                  </a:lnTo>
                  <a:lnTo>
                    <a:pt x="0" y="6"/>
                  </a:lnTo>
                  <a:lnTo>
                    <a:pt x="2" y="6"/>
                  </a:lnTo>
                  <a:lnTo>
                    <a:pt x="8" y="10"/>
                  </a:lnTo>
                  <a:lnTo>
                    <a:pt x="8" y="8"/>
                  </a:lnTo>
                  <a:lnTo>
                    <a:pt x="10" y="10"/>
                  </a:lnTo>
                  <a:lnTo>
                    <a:pt x="10" y="8"/>
                  </a:lnTo>
                  <a:lnTo>
                    <a:pt x="12" y="4"/>
                  </a:lnTo>
                  <a:lnTo>
                    <a:pt x="4"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0" name="Google Shape;760;p28"/>
            <p:cNvSpPr/>
            <p:nvPr/>
          </p:nvSpPr>
          <p:spPr>
            <a:xfrm>
              <a:off x="2150619" y="405918"/>
              <a:ext cx="13918" cy="29381"/>
            </a:xfrm>
            <a:custGeom>
              <a:avLst/>
              <a:gdLst/>
              <a:ahLst/>
              <a:cxnLst/>
              <a:rect l="l" t="t" r="r" b="b"/>
              <a:pathLst>
                <a:path w="8" h="16" extrusionOk="0">
                  <a:moveTo>
                    <a:pt x="0" y="0"/>
                  </a:moveTo>
                  <a:lnTo>
                    <a:pt x="0" y="0"/>
                  </a:lnTo>
                  <a:lnTo>
                    <a:pt x="4" y="16"/>
                  </a:lnTo>
                  <a:lnTo>
                    <a:pt x="8" y="16"/>
                  </a:lnTo>
                  <a:lnTo>
                    <a:pt x="8" y="8"/>
                  </a:lnTo>
                  <a:lnTo>
                    <a:pt x="4" y="0"/>
                  </a:lnTo>
                  <a:lnTo>
                    <a:pt x="0"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1" name="Google Shape;761;p28"/>
            <p:cNvSpPr/>
            <p:nvPr/>
          </p:nvSpPr>
          <p:spPr>
            <a:xfrm>
              <a:off x="1728454" y="402825"/>
              <a:ext cx="182474" cy="103608"/>
            </a:xfrm>
            <a:custGeom>
              <a:avLst/>
              <a:gdLst/>
              <a:ahLst/>
              <a:cxnLst/>
              <a:rect l="l" t="t" r="r" b="b"/>
              <a:pathLst>
                <a:path w="102" h="58" extrusionOk="0">
                  <a:moveTo>
                    <a:pt x="88" y="0"/>
                  </a:moveTo>
                  <a:lnTo>
                    <a:pt x="88" y="0"/>
                  </a:lnTo>
                  <a:lnTo>
                    <a:pt x="84" y="4"/>
                  </a:lnTo>
                  <a:lnTo>
                    <a:pt x="82" y="6"/>
                  </a:lnTo>
                  <a:lnTo>
                    <a:pt x="84" y="6"/>
                  </a:lnTo>
                  <a:lnTo>
                    <a:pt x="82" y="8"/>
                  </a:lnTo>
                  <a:lnTo>
                    <a:pt x="80" y="10"/>
                  </a:lnTo>
                  <a:lnTo>
                    <a:pt x="78" y="12"/>
                  </a:lnTo>
                  <a:lnTo>
                    <a:pt x="74" y="12"/>
                  </a:lnTo>
                  <a:lnTo>
                    <a:pt x="68" y="8"/>
                  </a:lnTo>
                  <a:lnTo>
                    <a:pt x="58" y="10"/>
                  </a:lnTo>
                  <a:lnTo>
                    <a:pt x="48" y="12"/>
                  </a:lnTo>
                  <a:lnTo>
                    <a:pt x="40" y="20"/>
                  </a:lnTo>
                  <a:lnTo>
                    <a:pt x="36" y="24"/>
                  </a:lnTo>
                  <a:lnTo>
                    <a:pt x="32" y="26"/>
                  </a:lnTo>
                  <a:lnTo>
                    <a:pt x="30" y="26"/>
                  </a:lnTo>
                  <a:lnTo>
                    <a:pt x="28" y="24"/>
                  </a:lnTo>
                  <a:lnTo>
                    <a:pt x="26" y="24"/>
                  </a:lnTo>
                  <a:lnTo>
                    <a:pt x="24" y="28"/>
                  </a:lnTo>
                  <a:lnTo>
                    <a:pt x="20" y="32"/>
                  </a:lnTo>
                  <a:lnTo>
                    <a:pt x="18" y="32"/>
                  </a:lnTo>
                  <a:lnTo>
                    <a:pt x="18" y="38"/>
                  </a:lnTo>
                  <a:lnTo>
                    <a:pt x="14" y="38"/>
                  </a:lnTo>
                  <a:lnTo>
                    <a:pt x="8" y="38"/>
                  </a:lnTo>
                  <a:lnTo>
                    <a:pt x="0" y="44"/>
                  </a:lnTo>
                  <a:lnTo>
                    <a:pt x="6" y="50"/>
                  </a:lnTo>
                  <a:lnTo>
                    <a:pt x="12" y="58"/>
                  </a:lnTo>
                  <a:lnTo>
                    <a:pt x="24" y="52"/>
                  </a:lnTo>
                  <a:lnTo>
                    <a:pt x="24" y="54"/>
                  </a:lnTo>
                  <a:lnTo>
                    <a:pt x="26" y="56"/>
                  </a:lnTo>
                  <a:lnTo>
                    <a:pt x="28" y="56"/>
                  </a:lnTo>
                  <a:lnTo>
                    <a:pt x="30" y="54"/>
                  </a:lnTo>
                  <a:lnTo>
                    <a:pt x="32" y="54"/>
                  </a:lnTo>
                  <a:lnTo>
                    <a:pt x="32" y="52"/>
                  </a:lnTo>
                  <a:lnTo>
                    <a:pt x="34" y="54"/>
                  </a:lnTo>
                  <a:lnTo>
                    <a:pt x="36" y="54"/>
                  </a:lnTo>
                  <a:lnTo>
                    <a:pt x="36" y="46"/>
                  </a:lnTo>
                  <a:lnTo>
                    <a:pt x="40" y="54"/>
                  </a:lnTo>
                  <a:lnTo>
                    <a:pt x="46" y="56"/>
                  </a:lnTo>
                  <a:lnTo>
                    <a:pt x="52" y="50"/>
                  </a:lnTo>
                  <a:lnTo>
                    <a:pt x="52" y="44"/>
                  </a:lnTo>
                  <a:lnTo>
                    <a:pt x="56" y="46"/>
                  </a:lnTo>
                  <a:lnTo>
                    <a:pt x="56" y="44"/>
                  </a:lnTo>
                  <a:lnTo>
                    <a:pt x="60" y="44"/>
                  </a:lnTo>
                  <a:lnTo>
                    <a:pt x="62" y="40"/>
                  </a:lnTo>
                  <a:lnTo>
                    <a:pt x="62" y="38"/>
                  </a:lnTo>
                  <a:lnTo>
                    <a:pt x="60" y="32"/>
                  </a:lnTo>
                  <a:lnTo>
                    <a:pt x="62" y="30"/>
                  </a:lnTo>
                  <a:lnTo>
                    <a:pt x="64" y="32"/>
                  </a:lnTo>
                  <a:lnTo>
                    <a:pt x="66" y="34"/>
                  </a:lnTo>
                  <a:lnTo>
                    <a:pt x="68" y="26"/>
                  </a:lnTo>
                  <a:lnTo>
                    <a:pt x="74" y="26"/>
                  </a:lnTo>
                  <a:lnTo>
                    <a:pt x="68" y="40"/>
                  </a:lnTo>
                  <a:lnTo>
                    <a:pt x="72" y="40"/>
                  </a:lnTo>
                  <a:lnTo>
                    <a:pt x="76" y="42"/>
                  </a:lnTo>
                  <a:lnTo>
                    <a:pt x="82" y="38"/>
                  </a:lnTo>
                  <a:lnTo>
                    <a:pt x="86" y="32"/>
                  </a:lnTo>
                  <a:lnTo>
                    <a:pt x="90" y="26"/>
                  </a:lnTo>
                  <a:lnTo>
                    <a:pt x="90" y="24"/>
                  </a:lnTo>
                  <a:lnTo>
                    <a:pt x="88" y="22"/>
                  </a:lnTo>
                  <a:lnTo>
                    <a:pt x="92" y="24"/>
                  </a:lnTo>
                  <a:lnTo>
                    <a:pt x="100" y="24"/>
                  </a:lnTo>
                  <a:lnTo>
                    <a:pt x="100" y="22"/>
                  </a:lnTo>
                  <a:lnTo>
                    <a:pt x="98" y="22"/>
                  </a:lnTo>
                  <a:lnTo>
                    <a:pt x="98" y="20"/>
                  </a:lnTo>
                  <a:lnTo>
                    <a:pt x="98" y="18"/>
                  </a:lnTo>
                  <a:lnTo>
                    <a:pt x="102" y="18"/>
                  </a:lnTo>
                  <a:lnTo>
                    <a:pt x="100" y="16"/>
                  </a:lnTo>
                  <a:lnTo>
                    <a:pt x="102" y="14"/>
                  </a:lnTo>
                  <a:lnTo>
                    <a:pt x="102" y="12"/>
                  </a:lnTo>
                  <a:lnTo>
                    <a:pt x="102" y="6"/>
                  </a:lnTo>
                  <a:lnTo>
                    <a:pt x="98" y="4"/>
                  </a:lnTo>
                  <a:lnTo>
                    <a:pt x="88"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2" name="Google Shape;762;p28"/>
            <p:cNvSpPr/>
            <p:nvPr/>
          </p:nvSpPr>
          <p:spPr>
            <a:xfrm>
              <a:off x="2647011" y="398186"/>
              <a:ext cx="4639" cy="7732"/>
            </a:xfrm>
            <a:custGeom>
              <a:avLst/>
              <a:gdLst/>
              <a:ahLst/>
              <a:cxnLst/>
              <a:rect l="l" t="t" r="r" b="b"/>
              <a:pathLst>
                <a:path w="2" h="4" extrusionOk="0">
                  <a:moveTo>
                    <a:pt x="2" y="0"/>
                  </a:moveTo>
                  <a:lnTo>
                    <a:pt x="2" y="0"/>
                  </a:lnTo>
                  <a:lnTo>
                    <a:pt x="2" y="2"/>
                  </a:lnTo>
                  <a:lnTo>
                    <a:pt x="2" y="4"/>
                  </a:lnTo>
                  <a:lnTo>
                    <a:pt x="0" y="4"/>
                  </a:lnTo>
                  <a:lnTo>
                    <a:pt x="0" y="2"/>
                  </a:lnTo>
                  <a:lnTo>
                    <a:pt x="0" y="0"/>
                  </a:lnTo>
                  <a:lnTo>
                    <a:pt x="2"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3" name="Google Shape;763;p28"/>
            <p:cNvSpPr/>
            <p:nvPr/>
          </p:nvSpPr>
          <p:spPr>
            <a:xfrm>
              <a:off x="1968145" y="395093"/>
              <a:ext cx="78866" cy="57217"/>
            </a:xfrm>
            <a:custGeom>
              <a:avLst/>
              <a:gdLst/>
              <a:ahLst/>
              <a:cxnLst/>
              <a:rect l="l" t="t" r="r" b="b"/>
              <a:pathLst>
                <a:path w="44" h="32" extrusionOk="0">
                  <a:moveTo>
                    <a:pt x="32" y="0"/>
                  </a:moveTo>
                  <a:lnTo>
                    <a:pt x="30" y="4"/>
                  </a:lnTo>
                  <a:lnTo>
                    <a:pt x="28" y="4"/>
                  </a:lnTo>
                  <a:lnTo>
                    <a:pt x="22" y="2"/>
                  </a:lnTo>
                  <a:lnTo>
                    <a:pt x="18" y="4"/>
                  </a:lnTo>
                  <a:lnTo>
                    <a:pt x="14" y="8"/>
                  </a:lnTo>
                  <a:lnTo>
                    <a:pt x="10" y="10"/>
                  </a:lnTo>
                  <a:lnTo>
                    <a:pt x="6" y="12"/>
                  </a:lnTo>
                  <a:lnTo>
                    <a:pt x="2" y="12"/>
                  </a:lnTo>
                  <a:lnTo>
                    <a:pt x="0" y="10"/>
                  </a:lnTo>
                  <a:lnTo>
                    <a:pt x="0" y="28"/>
                  </a:lnTo>
                  <a:lnTo>
                    <a:pt x="10" y="32"/>
                  </a:lnTo>
                  <a:lnTo>
                    <a:pt x="22" y="30"/>
                  </a:lnTo>
                  <a:lnTo>
                    <a:pt x="32" y="28"/>
                  </a:lnTo>
                  <a:lnTo>
                    <a:pt x="36" y="24"/>
                  </a:lnTo>
                  <a:lnTo>
                    <a:pt x="38" y="18"/>
                  </a:lnTo>
                  <a:lnTo>
                    <a:pt x="34" y="16"/>
                  </a:lnTo>
                  <a:lnTo>
                    <a:pt x="32" y="12"/>
                  </a:lnTo>
                  <a:lnTo>
                    <a:pt x="36" y="12"/>
                  </a:lnTo>
                  <a:lnTo>
                    <a:pt x="40" y="12"/>
                  </a:lnTo>
                  <a:lnTo>
                    <a:pt x="42" y="12"/>
                  </a:lnTo>
                  <a:lnTo>
                    <a:pt x="44" y="10"/>
                  </a:lnTo>
                  <a:lnTo>
                    <a:pt x="44" y="6"/>
                  </a:lnTo>
                  <a:lnTo>
                    <a:pt x="38" y="2"/>
                  </a:lnTo>
                  <a:lnTo>
                    <a:pt x="32"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4" name="Google Shape;764;p28"/>
            <p:cNvSpPr/>
            <p:nvPr/>
          </p:nvSpPr>
          <p:spPr>
            <a:xfrm>
              <a:off x="1917114" y="392000"/>
              <a:ext cx="29381" cy="24742"/>
            </a:xfrm>
            <a:custGeom>
              <a:avLst/>
              <a:gdLst/>
              <a:ahLst/>
              <a:cxnLst/>
              <a:rect l="l" t="t" r="r" b="b"/>
              <a:pathLst>
                <a:path w="16" h="14" extrusionOk="0">
                  <a:moveTo>
                    <a:pt x="8" y="0"/>
                  </a:moveTo>
                  <a:lnTo>
                    <a:pt x="8" y="0"/>
                  </a:lnTo>
                  <a:lnTo>
                    <a:pt x="0" y="2"/>
                  </a:lnTo>
                  <a:lnTo>
                    <a:pt x="0" y="10"/>
                  </a:lnTo>
                  <a:lnTo>
                    <a:pt x="4" y="12"/>
                  </a:lnTo>
                  <a:lnTo>
                    <a:pt x="4" y="14"/>
                  </a:lnTo>
                  <a:lnTo>
                    <a:pt x="12" y="14"/>
                  </a:lnTo>
                  <a:lnTo>
                    <a:pt x="16" y="6"/>
                  </a:lnTo>
                  <a:lnTo>
                    <a:pt x="8"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5" name="Google Shape;765;p28"/>
            <p:cNvSpPr/>
            <p:nvPr/>
          </p:nvSpPr>
          <p:spPr>
            <a:xfrm>
              <a:off x="1957320" y="378083"/>
              <a:ext cx="49485" cy="17010"/>
            </a:xfrm>
            <a:custGeom>
              <a:avLst/>
              <a:gdLst/>
              <a:ahLst/>
              <a:cxnLst/>
              <a:rect l="l" t="t" r="r" b="b"/>
              <a:pathLst>
                <a:path w="28" h="10" extrusionOk="0">
                  <a:moveTo>
                    <a:pt x="4" y="0"/>
                  </a:moveTo>
                  <a:lnTo>
                    <a:pt x="4" y="0"/>
                  </a:lnTo>
                  <a:lnTo>
                    <a:pt x="0" y="8"/>
                  </a:lnTo>
                  <a:lnTo>
                    <a:pt x="16" y="6"/>
                  </a:lnTo>
                  <a:lnTo>
                    <a:pt x="22" y="10"/>
                  </a:lnTo>
                  <a:lnTo>
                    <a:pt x="28" y="6"/>
                  </a:lnTo>
                  <a:lnTo>
                    <a:pt x="28" y="2"/>
                  </a:lnTo>
                  <a:lnTo>
                    <a:pt x="26" y="0"/>
                  </a:lnTo>
                  <a:lnTo>
                    <a:pt x="4"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6" name="Google Shape;766;p28"/>
            <p:cNvSpPr/>
            <p:nvPr/>
          </p:nvSpPr>
          <p:spPr>
            <a:xfrm>
              <a:off x="2009897" y="367258"/>
              <a:ext cx="51031" cy="27835"/>
            </a:xfrm>
            <a:custGeom>
              <a:avLst/>
              <a:gdLst/>
              <a:ahLst/>
              <a:cxnLst/>
              <a:rect l="l" t="t" r="r" b="b"/>
              <a:pathLst>
                <a:path w="28" h="16" extrusionOk="0">
                  <a:moveTo>
                    <a:pt x="16" y="0"/>
                  </a:moveTo>
                  <a:lnTo>
                    <a:pt x="16" y="0"/>
                  </a:lnTo>
                  <a:lnTo>
                    <a:pt x="10" y="2"/>
                  </a:lnTo>
                  <a:lnTo>
                    <a:pt x="6" y="6"/>
                  </a:lnTo>
                  <a:lnTo>
                    <a:pt x="0" y="6"/>
                  </a:lnTo>
                  <a:lnTo>
                    <a:pt x="2" y="8"/>
                  </a:lnTo>
                  <a:lnTo>
                    <a:pt x="2" y="10"/>
                  </a:lnTo>
                  <a:lnTo>
                    <a:pt x="4" y="12"/>
                  </a:lnTo>
                  <a:lnTo>
                    <a:pt x="10" y="14"/>
                  </a:lnTo>
                  <a:lnTo>
                    <a:pt x="14" y="14"/>
                  </a:lnTo>
                  <a:lnTo>
                    <a:pt x="20" y="16"/>
                  </a:lnTo>
                  <a:lnTo>
                    <a:pt x="24" y="14"/>
                  </a:lnTo>
                  <a:lnTo>
                    <a:pt x="26" y="12"/>
                  </a:lnTo>
                  <a:lnTo>
                    <a:pt x="28" y="6"/>
                  </a:lnTo>
                  <a:lnTo>
                    <a:pt x="24" y="2"/>
                  </a:lnTo>
                  <a:lnTo>
                    <a:pt x="20" y="0"/>
                  </a:lnTo>
                  <a:lnTo>
                    <a:pt x="16"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7" name="Google Shape;767;p28"/>
            <p:cNvSpPr/>
            <p:nvPr/>
          </p:nvSpPr>
          <p:spPr>
            <a:xfrm>
              <a:off x="2575877" y="362619"/>
              <a:ext cx="3093" cy="7732"/>
            </a:xfrm>
            <a:custGeom>
              <a:avLst/>
              <a:gdLst/>
              <a:ahLst/>
              <a:cxnLst/>
              <a:rect l="l" t="t" r="r" b="b"/>
              <a:pathLst>
                <a:path w="2" h="4" extrusionOk="0">
                  <a:moveTo>
                    <a:pt x="2" y="0"/>
                  </a:moveTo>
                  <a:lnTo>
                    <a:pt x="2" y="0"/>
                  </a:lnTo>
                  <a:lnTo>
                    <a:pt x="2" y="2"/>
                  </a:lnTo>
                  <a:lnTo>
                    <a:pt x="0" y="4"/>
                  </a:lnTo>
                  <a:lnTo>
                    <a:pt x="0" y="0"/>
                  </a:lnTo>
                  <a:lnTo>
                    <a:pt x="2"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8" name="Google Shape;768;p28"/>
            <p:cNvSpPr/>
            <p:nvPr/>
          </p:nvSpPr>
          <p:spPr>
            <a:xfrm>
              <a:off x="2303712" y="362619"/>
              <a:ext cx="75773" cy="57217"/>
            </a:xfrm>
            <a:custGeom>
              <a:avLst/>
              <a:gdLst/>
              <a:ahLst/>
              <a:cxnLst/>
              <a:rect l="l" t="t" r="r" b="b"/>
              <a:pathLst>
                <a:path w="42" h="32" extrusionOk="0">
                  <a:moveTo>
                    <a:pt x="0" y="0"/>
                  </a:moveTo>
                  <a:lnTo>
                    <a:pt x="0" y="16"/>
                  </a:lnTo>
                  <a:lnTo>
                    <a:pt x="8" y="16"/>
                  </a:lnTo>
                  <a:lnTo>
                    <a:pt x="14" y="18"/>
                  </a:lnTo>
                  <a:lnTo>
                    <a:pt x="14" y="20"/>
                  </a:lnTo>
                  <a:lnTo>
                    <a:pt x="12" y="20"/>
                  </a:lnTo>
                  <a:lnTo>
                    <a:pt x="10" y="20"/>
                  </a:lnTo>
                  <a:lnTo>
                    <a:pt x="16" y="32"/>
                  </a:lnTo>
                  <a:lnTo>
                    <a:pt x="22" y="32"/>
                  </a:lnTo>
                  <a:lnTo>
                    <a:pt x="30" y="30"/>
                  </a:lnTo>
                  <a:lnTo>
                    <a:pt x="42" y="28"/>
                  </a:lnTo>
                  <a:lnTo>
                    <a:pt x="38" y="16"/>
                  </a:lnTo>
                  <a:lnTo>
                    <a:pt x="36" y="14"/>
                  </a:lnTo>
                  <a:lnTo>
                    <a:pt x="32" y="14"/>
                  </a:lnTo>
                  <a:lnTo>
                    <a:pt x="26" y="14"/>
                  </a:lnTo>
                  <a:lnTo>
                    <a:pt x="20" y="8"/>
                  </a:lnTo>
                  <a:lnTo>
                    <a:pt x="10" y="4"/>
                  </a:lnTo>
                  <a:lnTo>
                    <a:pt x="0"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9" name="Google Shape;769;p28"/>
            <p:cNvSpPr/>
            <p:nvPr/>
          </p:nvSpPr>
          <p:spPr>
            <a:xfrm>
              <a:off x="2128969" y="345609"/>
              <a:ext cx="157732" cy="78866"/>
            </a:xfrm>
            <a:custGeom>
              <a:avLst/>
              <a:gdLst/>
              <a:ahLst/>
              <a:cxnLst/>
              <a:rect l="l" t="t" r="r" b="b"/>
              <a:pathLst>
                <a:path w="88" h="44" extrusionOk="0">
                  <a:moveTo>
                    <a:pt x="4" y="0"/>
                  </a:moveTo>
                  <a:lnTo>
                    <a:pt x="4" y="0"/>
                  </a:lnTo>
                  <a:lnTo>
                    <a:pt x="2" y="2"/>
                  </a:lnTo>
                  <a:lnTo>
                    <a:pt x="0" y="4"/>
                  </a:lnTo>
                  <a:lnTo>
                    <a:pt x="0" y="12"/>
                  </a:lnTo>
                  <a:lnTo>
                    <a:pt x="6" y="10"/>
                  </a:lnTo>
                  <a:lnTo>
                    <a:pt x="6" y="16"/>
                  </a:lnTo>
                  <a:lnTo>
                    <a:pt x="8" y="16"/>
                  </a:lnTo>
                  <a:lnTo>
                    <a:pt x="8" y="14"/>
                  </a:lnTo>
                  <a:lnTo>
                    <a:pt x="12" y="14"/>
                  </a:lnTo>
                  <a:lnTo>
                    <a:pt x="10" y="20"/>
                  </a:lnTo>
                  <a:lnTo>
                    <a:pt x="12" y="20"/>
                  </a:lnTo>
                  <a:lnTo>
                    <a:pt x="14" y="20"/>
                  </a:lnTo>
                  <a:lnTo>
                    <a:pt x="18" y="18"/>
                  </a:lnTo>
                  <a:lnTo>
                    <a:pt x="18" y="20"/>
                  </a:lnTo>
                  <a:lnTo>
                    <a:pt x="16" y="22"/>
                  </a:lnTo>
                  <a:lnTo>
                    <a:pt x="20" y="26"/>
                  </a:lnTo>
                  <a:lnTo>
                    <a:pt x="14" y="26"/>
                  </a:lnTo>
                  <a:lnTo>
                    <a:pt x="12" y="28"/>
                  </a:lnTo>
                  <a:lnTo>
                    <a:pt x="14" y="28"/>
                  </a:lnTo>
                  <a:lnTo>
                    <a:pt x="26" y="26"/>
                  </a:lnTo>
                  <a:lnTo>
                    <a:pt x="36" y="24"/>
                  </a:lnTo>
                  <a:lnTo>
                    <a:pt x="48" y="24"/>
                  </a:lnTo>
                  <a:lnTo>
                    <a:pt x="60" y="28"/>
                  </a:lnTo>
                  <a:lnTo>
                    <a:pt x="62" y="32"/>
                  </a:lnTo>
                  <a:lnTo>
                    <a:pt x="64" y="34"/>
                  </a:lnTo>
                  <a:lnTo>
                    <a:pt x="68" y="36"/>
                  </a:lnTo>
                  <a:lnTo>
                    <a:pt x="70" y="36"/>
                  </a:lnTo>
                  <a:lnTo>
                    <a:pt x="74" y="40"/>
                  </a:lnTo>
                  <a:lnTo>
                    <a:pt x="76" y="44"/>
                  </a:lnTo>
                  <a:lnTo>
                    <a:pt x="80" y="44"/>
                  </a:lnTo>
                  <a:lnTo>
                    <a:pt x="84" y="44"/>
                  </a:lnTo>
                  <a:lnTo>
                    <a:pt x="86" y="42"/>
                  </a:lnTo>
                  <a:lnTo>
                    <a:pt x="88" y="40"/>
                  </a:lnTo>
                  <a:lnTo>
                    <a:pt x="88" y="38"/>
                  </a:lnTo>
                  <a:lnTo>
                    <a:pt x="88" y="32"/>
                  </a:lnTo>
                  <a:lnTo>
                    <a:pt x="84" y="30"/>
                  </a:lnTo>
                  <a:lnTo>
                    <a:pt x="78" y="22"/>
                  </a:lnTo>
                  <a:lnTo>
                    <a:pt x="76" y="22"/>
                  </a:lnTo>
                  <a:lnTo>
                    <a:pt x="74" y="24"/>
                  </a:lnTo>
                  <a:lnTo>
                    <a:pt x="70" y="22"/>
                  </a:lnTo>
                  <a:lnTo>
                    <a:pt x="66" y="22"/>
                  </a:lnTo>
                  <a:lnTo>
                    <a:pt x="58" y="12"/>
                  </a:lnTo>
                  <a:lnTo>
                    <a:pt x="56" y="12"/>
                  </a:lnTo>
                  <a:lnTo>
                    <a:pt x="56" y="14"/>
                  </a:lnTo>
                  <a:lnTo>
                    <a:pt x="54" y="14"/>
                  </a:lnTo>
                  <a:lnTo>
                    <a:pt x="50" y="10"/>
                  </a:lnTo>
                  <a:lnTo>
                    <a:pt x="48" y="8"/>
                  </a:lnTo>
                  <a:lnTo>
                    <a:pt x="44" y="8"/>
                  </a:lnTo>
                  <a:lnTo>
                    <a:pt x="42" y="10"/>
                  </a:lnTo>
                  <a:lnTo>
                    <a:pt x="42" y="12"/>
                  </a:lnTo>
                  <a:lnTo>
                    <a:pt x="38" y="12"/>
                  </a:lnTo>
                  <a:lnTo>
                    <a:pt x="38" y="8"/>
                  </a:lnTo>
                  <a:lnTo>
                    <a:pt x="32" y="6"/>
                  </a:lnTo>
                  <a:lnTo>
                    <a:pt x="26" y="4"/>
                  </a:lnTo>
                  <a:lnTo>
                    <a:pt x="26" y="10"/>
                  </a:lnTo>
                  <a:lnTo>
                    <a:pt x="22" y="12"/>
                  </a:lnTo>
                  <a:lnTo>
                    <a:pt x="20" y="8"/>
                  </a:lnTo>
                  <a:lnTo>
                    <a:pt x="20" y="4"/>
                  </a:lnTo>
                  <a:lnTo>
                    <a:pt x="4"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0" name="Google Shape;770;p28"/>
            <p:cNvSpPr/>
            <p:nvPr/>
          </p:nvSpPr>
          <p:spPr>
            <a:xfrm>
              <a:off x="2583609" y="327052"/>
              <a:ext cx="74227" cy="46392"/>
            </a:xfrm>
            <a:custGeom>
              <a:avLst/>
              <a:gdLst/>
              <a:ahLst/>
              <a:cxnLst/>
              <a:rect l="l" t="t" r="r" b="b"/>
              <a:pathLst>
                <a:path w="42" h="26" extrusionOk="0">
                  <a:moveTo>
                    <a:pt x="10" y="0"/>
                  </a:moveTo>
                  <a:lnTo>
                    <a:pt x="10" y="0"/>
                  </a:lnTo>
                  <a:lnTo>
                    <a:pt x="14" y="6"/>
                  </a:lnTo>
                  <a:lnTo>
                    <a:pt x="16" y="10"/>
                  </a:lnTo>
                  <a:lnTo>
                    <a:pt x="24" y="12"/>
                  </a:lnTo>
                  <a:lnTo>
                    <a:pt x="26" y="16"/>
                  </a:lnTo>
                  <a:lnTo>
                    <a:pt x="16" y="18"/>
                  </a:lnTo>
                  <a:lnTo>
                    <a:pt x="20" y="20"/>
                  </a:lnTo>
                  <a:lnTo>
                    <a:pt x="42" y="20"/>
                  </a:lnTo>
                  <a:lnTo>
                    <a:pt x="42" y="26"/>
                  </a:lnTo>
                  <a:lnTo>
                    <a:pt x="0" y="22"/>
                  </a:lnTo>
                  <a:lnTo>
                    <a:pt x="0" y="18"/>
                  </a:lnTo>
                  <a:lnTo>
                    <a:pt x="12" y="14"/>
                  </a:lnTo>
                  <a:lnTo>
                    <a:pt x="12" y="8"/>
                  </a:lnTo>
                  <a:lnTo>
                    <a:pt x="8" y="4"/>
                  </a:lnTo>
                  <a:lnTo>
                    <a:pt x="10" y="2"/>
                  </a:lnTo>
                  <a:lnTo>
                    <a:pt x="10"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1" name="Google Shape;771;p28"/>
            <p:cNvSpPr/>
            <p:nvPr/>
          </p:nvSpPr>
          <p:spPr>
            <a:xfrm>
              <a:off x="2357835" y="155402"/>
              <a:ext cx="776289" cy="337114"/>
            </a:xfrm>
            <a:custGeom>
              <a:avLst/>
              <a:gdLst/>
              <a:ahLst/>
              <a:cxnLst/>
              <a:rect l="l" t="t" r="r" b="b"/>
              <a:pathLst>
                <a:path w="434" h="188" extrusionOk="0">
                  <a:moveTo>
                    <a:pt x="198" y="74"/>
                  </a:moveTo>
                  <a:lnTo>
                    <a:pt x="198" y="74"/>
                  </a:lnTo>
                  <a:lnTo>
                    <a:pt x="186" y="76"/>
                  </a:lnTo>
                  <a:lnTo>
                    <a:pt x="172" y="80"/>
                  </a:lnTo>
                  <a:lnTo>
                    <a:pt x="174" y="80"/>
                  </a:lnTo>
                  <a:lnTo>
                    <a:pt x="176" y="82"/>
                  </a:lnTo>
                  <a:lnTo>
                    <a:pt x="176" y="86"/>
                  </a:lnTo>
                  <a:lnTo>
                    <a:pt x="176" y="90"/>
                  </a:lnTo>
                  <a:lnTo>
                    <a:pt x="178" y="94"/>
                  </a:lnTo>
                  <a:lnTo>
                    <a:pt x="184" y="94"/>
                  </a:lnTo>
                  <a:lnTo>
                    <a:pt x="188" y="94"/>
                  </a:lnTo>
                  <a:lnTo>
                    <a:pt x="190" y="92"/>
                  </a:lnTo>
                  <a:lnTo>
                    <a:pt x="194" y="92"/>
                  </a:lnTo>
                  <a:lnTo>
                    <a:pt x="194" y="94"/>
                  </a:lnTo>
                  <a:lnTo>
                    <a:pt x="190" y="98"/>
                  </a:lnTo>
                  <a:lnTo>
                    <a:pt x="184" y="98"/>
                  </a:lnTo>
                  <a:lnTo>
                    <a:pt x="178" y="96"/>
                  </a:lnTo>
                  <a:lnTo>
                    <a:pt x="176" y="94"/>
                  </a:lnTo>
                  <a:lnTo>
                    <a:pt x="172" y="90"/>
                  </a:lnTo>
                  <a:lnTo>
                    <a:pt x="170" y="84"/>
                  </a:lnTo>
                  <a:lnTo>
                    <a:pt x="166" y="80"/>
                  </a:lnTo>
                  <a:lnTo>
                    <a:pt x="164" y="78"/>
                  </a:lnTo>
                  <a:lnTo>
                    <a:pt x="156" y="76"/>
                  </a:lnTo>
                  <a:lnTo>
                    <a:pt x="146" y="76"/>
                  </a:lnTo>
                  <a:lnTo>
                    <a:pt x="128" y="76"/>
                  </a:lnTo>
                  <a:lnTo>
                    <a:pt x="126" y="78"/>
                  </a:lnTo>
                  <a:lnTo>
                    <a:pt x="124" y="80"/>
                  </a:lnTo>
                  <a:lnTo>
                    <a:pt x="124" y="82"/>
                  </a:lnTo>
                  <a:lnTo>
                    <a:pt x="126" y="86"/>
                  </a:lnTo>
                  <a:lnTo>
                    <a:pt x="114" y="94"/>
                  </a:lnTo>
                  <a:lnTo>
                    <a:pt x="112" y="92"/>
                  </a:lnTo>
                  <a:lnTo>
                    <a:pt x="114" y="90"/>
                  </a:lnTo>
                  <a:lnTo>
                    <a:pt x="116" y="86"/>
                  </a:lnTo>
                  <a:lnTo>
                    <a:pt x="112" y="82"/>
                  </a:lnTo>
                  <a:lnTo>
                    <a:pt x="110" y="82"/>
                  </a:lnTo>
                  <a:lnTo>
                    <a:pt x="110" y="78"/>
                  </a:lnTo>
                  <a:lnTo>
                    <a:pt x="110" y="76"/>
                  </a:lnTo>
                  <a:lnTo>
                    <a:pt x="108" y="76"/>
                  </a:lnTo>
                  <a:lnTo>
                    <a:pt x="108" y="80"/>
                  </a:lnTo>
                  <a:lnTo>
                    <a:pt x="96" y="76"/>
                  </a:lnTo>
                  <a:lnTo>
                    <a:pt x="96" y="80"/>
                  </a:lnTo>
                  <a:lnTo>
                    <a:pt x="68" y="80"/>
                  </a:lnTo>
                  <a:lnTo>
                    <a:pt x="64" y="76"/>
                  </a:lnTo>
                  <a:lnTo>
                    <a:pt x="58" y="76"/>
                  </a:lnTo>
                  <a:lnTo>
                    <a:pt x="56" y="64"/>
                  </a:lnTo>
                  <a:lnTo>
                    <a:pt x="54" y="60"/>
                  </a:lnTo>
                  <a:lnTo>
                    <a:pt x="50" y="56"/>
                  </a:lnTo>
                  <a:lnTo>
                    <a:pt x="42" y="54"/>
                  </a:lnTo>
                  <a:lnTo>
                    <a:pt x="28" y="50"/>
                  </a:lnTo>
                  <a:lnTo>
                    <a:pt x="0" y="48"/>
                  </a:lnTo>
                  <a:lnTo>
                    <a:pt x="0" y="52"/>
                  </a:lnTo>
                  <a:lnTo>
                    <a:pt x="22" y="54"/>
                  </a:lnTo>
                  <a:lnTo>
                    <a:pt x="20" y="64"/>
                  </a:lnTo>
                  <a:lnTo>
                    <a:pt x="0" y="58"/>
                  </a:lnTo>
                  <a:lnTo>
                    <a:pt x="0" y="66"/>
                  </a:lnTo>
                  <a:lnTo>
                    <a:pt x="16" y="66"/>
                  </a:lnTo>
                  <a:lnTo>
                    <a:pt x="20" y="70"/>
                  </a:lnTo>
                  <a:lnTo>
                    <a:pt x="22" y="70"/>
                  </a:lnTo>
                  <a:lnTo>
                    <a:pt x="24" y="68"/>
                  </a:lnTo>
                  <a:lnTo>
                    <a:pt x="28" y="68"/>
                  </a:lnTo>
                  <a:lnTo>
                    <a:pt x="28" y="66"/>
                  </a:lnTo>
                  <a:lnTo>
                    <a:pt x="30" y="68"/>
                  </a:lnTo>
                  <a:lnTo>
                    <a:pt x="34" y="74"/>
                  </a:lnTo>
                  <a:lnTo>
                    <a:pt x="12" y="76"/>
                  </a:lnTo>
                  <a:lnTo>
                    <a:pt x="14" y="80"/>
                  </a:lnTo>
                  <a:lnTo>
                    <a:pt x="14" y="84"/>
                  </a:lnTo>
                  <a:lnTo>
                    <a:pt x="6" y="84"/>
                  </a:lnTo>
                  <a:lnTo>
                    <a:pt x="24" y="86"/>
                  </a:lnTo>
                  <a:lnTo>
                    <a:pt x="24" y="84"/>
                  </a:lnTo>
                  <a:lnTo>
                    <a:pt x="26" y="84"/>
                  </a:lnTo>
                  <a:lnTo>
                    <a:pt x="26" y="86"/>
                  </a:lnTo>
                  <a:lnTo>
                    <a:pt x="26" y="88"/>
                  </a:lnTo>
                  <a:lnTo>
                    <a:pt x="32" y="88"/>
                  </a:lnTo>
                  <a:lnTo>
                    <a:pt x="36" y="86"/>
                  </a:lnTo>
                  <a:lnTo>
                    <a:pt x="38" y="90"/>
                  </a:lnTo>
                  <a:lnTo>
                    <a:pt x="24" y="90"/>
                  </a:lnTo>
                  <a:lnTo>
                    <a:pt x="12" y="88"/>
                  </a:lnTo>
                  <a:lnTo>
                    <a:pt x="16" y="100"/>
                  </a:lnTo>
                  <a:lnTo>
                    <a:pt x="18" y="104"/>
                  </a:lnTo>
                  <a:lnTo>
                    <a:pt x="24" y="106"/>
                  </a:lnTo>
                  <a:lnTo>
                    <a:pt x="34" y="106"/>
                  </a:lnTo>
                  <a:lnTo>
                    <a:pt x="36" y="106"/>
                  </a:lnTo>
                  <a:lnTo>
                    <a:pt x="32" y="108"/>
                  </a:lnTo>
                  <a:lnTo>
                    <a:pt x="24" y="110"/>
                  </a:lnTo>
                  <a:lnTo>
                    <a:pt x="22" y="110"/>
                  </a:lnTo>
                  <a:lnTo>
                    <a:pt x="24" y="112"/>
                  </a:lnTo>
                  <a:lnTo>
                    <a:pt x="34" y="116"/>
                  </a:lnTo>
                  <a:lnTo>
                    <a:pt x="36" y="114"/>
                  </a:lnTo>
                  <a:lnTo>
                    <a:pt x="38" y="114"/>
                  </a:lnTo>
                  <a:lnTo>
                    <a:pt x="42" y="110"/>
                  </a:lnTo>
                  <a:lnTo>
                    <a:pt x="50" y="110"/>
                  </a:lnTo>
                  <a:lnTo>
                    <a:pt x="56" y="110"/>
                  </a:lnTo>
                  <a:lnTo>
                    <a:pt x="56" y="114"/>
                  </a:lnTo>
                  <a:lnTo>
                    <a:pt x="38" y="118"/>
                  </a:lnTo>
                  <a:lnTo>
                    <a:pt x="42" y="132"/>
                  </a:lnTo>
                  <a:lnTo>
                    <a:pt x="46" y="132"/>
                  </a:lnTo>
                  <a:lnTo>
                    <a:pt x="44" y="134"/>
                  </a:lnTo>
                  <a:lnTo>
                    <a:pt x="44" y="136"/>
                  </a:lnTo>
                  <a:lnTo>
                    <a:pt x="42" y="134"/>
                  </a:lnTo>
                  <a:lnTo>
                    <a:pt x="44" y="138"/>
                  </a:lnTo>
                  <a:lnTo>
                    <a:pt x="62" y="138"/>
                  </a:lnTo>
                  <a:lnTo>
                    <a:pt x="64" y="134"/>
                  </a:lnTo>
                  <a:lnTo>
                    <a:pt x="66" y="134"/>
                  </a:lnTo>
                  <a:lnTo>
                    <a:pt x="68" y="136"/>
                  </a:lnTo>
                  <a:lnTo>
                    <a:pt x="72" y="138"/>
                  </a:lnTo>
                  <a:lnTo>
                    <a:pt x="76" y="138"/>
                  </a:lnTo>
                  <a:lnTo>
                    <a:pt x="80" y="136"/>
                  </a:lnTo>
                  <a:lnTo>
                    <a:pt x="80" y="134"/>
                  </a:lnTo>
                  <a:lnTo>
                    <a:pt x="82" y="130"/>
                  </a:lnTo>
                  <a:lnTo>
                    <a:pt x="84" y="130"/>
                  </a:lnTo>
                  <a:lnTo>
                    <a:pt x="88" y="128"/>
                  </a:lnTo>
                  <a:lnTo>
                    <a:pt x="92" y="128"/>
                  </a:lnTo>
                  <a:lnTo>
                    <a:pt x="94" y="128"/>
                  </a:lnTo>
                  <a:lnTo>
                    <a:pt x="94" y="126"/>
                  </a:lnTo>
                  <a:lnTo>
                    <a:pt x="94" y="122"/>
                  </a:lnTo>
                  <a:lnTo>
                    <a:pt x="94" y="120"/>
                  </a:lnTo>
                  <a:lnTo>
                    <a:pt x="94" y="118"/>
                  </a:lnTo>
                  <a:lnTo>
                    <a:pt x="96" y="118"/>
                  </a:lnTo>
                  <a:lnTo>
                    <a:pt x="96" y="120"/>
                  </a:lnTo>
                  <a:lnTo>
                    <a:pt x="96" y="124"/>
                  </a:lnTo>
                  <a:lnTo>
                    <a:pt x="100" y="124"/>
                  </a:lnTo>
                  <a:lnTo>
                    <a:pt x="108" y="118"/>
                  </a:lnTo>
                  <a:lnTo>
                    <a:pt x="118" y="116"/>
                  </a:lnTo>
                  <a:lnTo>
                    <a:pt x="116" y="118"/>
                  </a:lnTo>
                  <a:lnTo>
                    <a:pt x="118" y="120"/>
                  </a:lnTo>
                  <a:lnTo>
                    <a:pt x="118" y="122"/>
                  </a:lnTo>
                  <a:lnTo>
                    <a:pt x="116" y="124"/>
                  </a:lnTo>
                  <a:lnTo>
                    <a:pt x="110" y="124"/>
                  </a:lnTo>
                  <a:lnTo>
                    <a:pt x="102" y="126"/>
                  </a:lnTo>
                  <a:lnTo>
                    <a:pt x="102" y="132"/>
                  </a:lnTo>
                  <a:lnTo>
                    <a:pt x="100" y="132"/>
                  </a:lnTo>
                  <a:lnTo>
                    <a:pt x="100" y="134"/>
                  </a:lnTo>
                  <a:lnTo>
                    <a:pt x="100" y="138"/>
                  </a:lnTo>
                  <a:lnTo>
                    <a:pt x="114" y="136"/>
                  </a:lnTo>
                  <a:lnTo>
                    <a:pt x="122" y="136"/>
                  </a:lnTo>
                  <a:lnTo>
                    <a:pt x="132" y="134"/>
                  </a:lnTo>
                  <a:lnTo>
                    <a:pt x="140" y="128"/>
                  </a:lnTo>
                  <a:lnTo>
                    <a:pt x="138" y="140"/>
                  </a:lnTo>
                  <a:lnTo>
                    <a:pt x="140" y="144"/>
                  </a:lnTo>
                  <a:lnTo>
                    <a:pt x="142" y="146"/>
                  </a:lnTo>
                  <a:lnTo>
                    <a:pt x="150" y="146"/>
                  </a:lnTo>
                  <a:lnTo>
                    <a:pt x="160" y="146"/>
                  </a:lnTo>
                  <a:lnTo>
                    <a:pt x="158" y="150"/>
                  </a:lnTo>
                  <a:lnTo>
                    <a:pt x="158" y="154"/>
                  </a:lnTo>
                  <a:lnTo>
                    <a:pt x="156" y="154"/>
                  </a:lnTo>
                  <a:lnTo>
                    <a:pt x="154" y="156"/>
                  </a:lnTo>
                  <a:lnTo>
                    <a:pt x="154" y="158"/>
                  </a:lnTo>
                  <a:lnTo>
                    <a:pt x="146" y="158"/>
                  </a:lnTo>
                  <a:lnTo>
                    <a:pt x="134" y="156"/>
                  </a:lnTo>
                  <a:lnTo>
                    <a:pt x="134" y="152"/>
                  </a:lnTo>
                  <a:lnTo>
                    <a:pt x="132" y="148"/>
                  </a:lnTo>
                  <a:lnTo>
                    <a:pt x="130" y="148"/>
                  </a:lnTo>
                  <a:lnTo>
                    <a:pt x="126" y="148"/>
                  </a:lnTo>
                  <a:lnTo>
                    <a:pt x="122" y="142"/>
                  </a:lnTo>
                  <a:lnTo>
                    <a:pt x="114" y="142"/>
                  </a:lnTo>
                  <a:lnTo>
                    <a:pt x="108" y="142"/>
                  </a:lnTo>
                  <a:lnTo>
                    <a:pt x="96" y="144"/>
                  </a:lnTo>
                  <a:lnTo>
                    <a:pt x="98" y="152"/>
                  </a:lnTo>
                  <a:lnTo>
                    <a:pt x="102" y="154"/>
                  </a:lnTo>
                  <a:lnTo>
                    <a:pt x="104" y="154"/>
                  </a:lnTo>
                  <a:lnTo>
                    <a:pt x="104" y="152"/>
                  </a:lnTo>
                  <a:lnTo>
                    <a:pt x="106" y="158"/>
                  </a:lnTo>
                  <a:lnTo>
                    <a:pt x="88" y="164"/>
                  </a:lnTo>
                  <a:lnTo>
                    <a:pt x="80" y="168"/>
                  </a:lnTo>
                  <a:lnTo>
                    <a:pt x="78" y="170"/>
                  </a:lnTo>
                  <a:lnTo>
                    <a:pt x="78" y="176"/>
                  </a:lnTo>
                  <a:lnTo>
                    <a:pt x="80" y="182"/>
                  </a:lnTo>
                  <a:lnTo>
                    <a:pt x="82" y="182"/>
                  </a:lnTo>
                  <a:lnTo>
                    <a:pt x="84" y="180"/>
                  </a:lnTo>
                  <a:lnTo>
                    <a:pt x="88" y="180"/>
                  </a:lnTo>
                  <a:lnTo>
                    <a:pt x="90" y="182"/>
                  </a:lnTo>
                  <a:lnTo>
                    <a:pt x="94" y="184"/>
                  </a:lnTo>
                  <a:lnTo>
                    <a:pt x="100" y="182"/>
                  </a:lnTo>
                  <a:lnTo>
                    <a:pt x="98" y="180"/>
                  </a:lnTo>
                  <a:lnTo>
                    <a:pt x="104" y="178"/>
                  </a:lnTo>
                  <a:lnTo>
                    <a:pt x="106" y="180"/>
                  </a:lnTo>
                  <a:lnTo>
                    <a:pt x="110" y="182"/>
                  </a:lnTo>
                  <a:lnTo>
                    <a:pt x="110" y="178"/>
                  </a:lnTo>
                  <a:lnTo>
                    <a:pt x="112" y="178"/>
                  </a:lnTo>
                  <a:lnTo>
                    <a:pt x="112" y="182"/>
                  </a:lnTo>
                  <a:lnTo>
                    <a:pt x="132" y="186"/>
                  </a:lnTo>
                  <a:lnTo>
                    <a:pt x="136" y="184"/>
                  </a:lnTo>
                  <a:lnTo>
                    <a:pt x="138" y="182"/>
                  </a:lnTo>
                  <a:lnTo>
                    <a:pt x="134" y="174"/>
                  </a:lnTo>
                  <a:lnTo>
                    <a:pt x="138" y="174"/>
                  </a:lnTo>
                  <a:lnTo>
                    <a:pt x="142" y="176"/>
                  </a:lnTo>
                  <a:lnTo>
                    <a:pt x="146" y="172"/>
                  </a:lnTo>
                  <a:lnTo>
                    <a:pt x="148" y="168"/>
                  </a:lnTo>
                  <a:lnTo>
                    <a:pt x="148" y="180"/>
                  </a:lnTo>
                  <a:lnTo>
                    <a:pt x="172" y="178"/>
                  </a:lnTo>
                  <a:lnTo>
                    <a:pt x="172" y="172"/>
                  </a:lnTo>
                  <a:lnTo>
                    <a:pt x="174" y="170"/>
                  </a:lnTo>
                  <a:lnTo>
                    <a:pt x="176" y="170"/>
                  </a:lnTo>
                  <a:lnTo>
                    <a:pt x="178" y="178"/>
                  </a:lnTo>
                  <a:lnTo>
                    <a:pt x="180" y="176"/>
                  </a:lnTo>
                  <a:lnTo>
                    <a:pt x="180" y="174"/>
                  </a:lnTo>
                  <a:lnTo>
                    <a:pt x="184" y="174"/>
                  </a:lnTo>
                  <a:lnTo>
                    <a:pt x="188" y="176"/>
                  </a:lnTo>
                  <a:lnTo>
                    <a:pt x="188" y="188"/>
                  </a:lnTo>
                  <a:lnTo>
                    <a:pt x="206" y="176"/>
                  </a:lnTo>
                  <a:lnTo>
                    <a:pt x="210" y="178"/>
                  </a:lnTo>
                  <a:lnTo>
                    <a:pt x="212" y="180"/>
                  </a:lnTo>
                  <a:lnTo>
                    <a:pt x="214" y="180"/>
                  </a:lnTo>
                  <a:lnTo>
                    <a:pt x="218" y="174"/>
                  </a:lnTo>
                  <a:lnTo>
                    <a:pt x="224" y="170"/>
                  </a:lnTo>
                  <a:lnTo>
                    <a:pt x="226" y="170"/>
                  </a:lnTo>
                  <a:lnTo>
                    <a:pt x="226" y="168"/>
                  </a:lnTo>
                  <a:lnTo>
                    <a:pt x="224" y="166"/>
                  </a:lnTo>
                  <a:lnTo>
                    <a:pt x="216" y="166"/>
                  </a:lnTo>
                  <a:lnTo>
                    <a:pt x="212" y="162"/>
                  </a:lnTo>
                  <a:lnTo>
                    <a:pt x="210" y="158"/>
                  </a:lnTo>
                  <a:lnTo>
                    <a:pt x="196" y="154"/>
                  </a:lnTo>
                  <a:lnTo>
                    <a:pt x="226" y="152"/>
                  </a:lnTo>
                  <a:lnTo>
                    <a:pt x="224" y="140"/>
                  </a:lnTo>
                  <a:lnTo>
                    <a:pt x="236" y="142"/>
                  </a:lnTo>
                  <a:lnTo>
                    <a:pt x="244" y="142"/>
                  </a:lnTo>
                  <a:lnTo>
                    <a:pt x="250" y="140"/>
                  </a:lnTo>
                  <a:lnTo>
                    <a:pt x="252" y="136"/>
                  </a:lnTo>
                  <a:lnTo>
                    <a:pt x="250" y="136"/>
                  </a:lnTo>
                  <a:lnTo>
                    <a:pt x="248" y="136"/>
                  </a:lnTo>
                  <a:lnTo>
                    <a:pt x="248" y="134"/>
                  </a:lnTo>
                  <a:lnTo>
                    <a:pt x="254" y="134"/>
                  </a:lnTo>
                  <a:lnTo>
                    <a:pt x="260" y="134"/>
                  </a:lnTo>
                  <a:lnTo>
                    <a:pt x="258" y="132"/>
                  </a:lnTo>
                  <a:lnTo>
                    <a:pt x="256" y="130"/>
                  </a:lnTo>
                  <a:lnTo>
                    <a:pt x="254" y="128"/>
                  </a:lnTo>
                  <a:lnTo>
                    <a:pt x="260" y="128"/>
                  </a:lnTo>
                  <a:lnTo>
                    <a:pt x="268" y="128"/>
                  </a:lnTo>
                  <a:lnTo>
                    <a:pt x="268" y="126"/>
                  </a:lnTo>
                  <a:lnTo>
                    <a:pt x="272" y="124"/>
                  </a:lnTo>
                  <a:lnTo>
                    <a:pt x="270" y="122"/>
                  </a:lnTo>
                  <a:lnTo>
                    <a:pt x="270" y="118"/>
                  </a:lnTo>
                  <a:lnTo>
                    <a:pt x="266" y="118"/>
                  </a:lnTo>
                  <a:lnTo>
                    <a:pt x="264" y="118"/>
                  </a:lnTo>
                  <a:lnTo>
                    <a:pt x="262" y="120"/>
                  </a:lnTo>
                  <a:lnTo>
                    <a:pt x="260" y="120"/>
                  </a:lnTo>
                  <a:lnTo>
                    <a:pt x="260" y="116"/>
                  </a:lnTo>
                  <a:lnTo>
                    <a:pt x="252" y="114"/>
                  </a:lnTo>
                  <a:lnTo>
                    <a:pt x="246" y="114"/>
                  </a:lnTo>
                  <a:lnTo>
                    <a:pt x="238" y="116"/>
                  </a:lnTo>
                  <a:lnTo>
                    <a:pt x="228" y="122"/>
                  </a:lnTo>
                  <a:lnTo>
                    <a:pt x="228" y="118"/>
                  </a:lnTo>
                  <a:lnTo>
                    <a:pt x="232" y="118"/>
                  </a:lnTo>
                  <a:lnTo>
                    <a:pt x="232" y="114"/>
                  </a:lnTo>
                  <a:lnTo>
                    <a:pt x="226" y="110"/>
                  </a:lnTo>
                  <a:lnTo>
                    <a:pt x="244" y="112"/>
                  </a:lnTo>
                  <a:lnTo>
                    <a:pt x="252" y="112"/>
                  </a:lnTo>
                  <a:lnTo>
                    <a:pt x="254" y="110"/>
                  </a:lnTo>
                  <a:lnTo>
                    <a:pt x="250" y="108"/>
                  </a:lnTo>
                  <a:lnTo>
                    <a:pt x="242" y="106"/>
                  </a:lnTo>
                  <a:lnTo>
                    <a:pt x="248" y="106"/>
                  </a:lnTo>
                  <a:lnTo>
                    <a:pt x="260" y="106"/>
                  </a:lnTo>
                  <a:lnTo>
                    <a:pt x="258" y="102"/>
                  </a:lnTo>
                  <a:lnTo>
                    <a:pt x="248" y="100"/>
                  </a:lnTo>
                  <a:lnTo>
                    <a:pt x="236" y="100"/>
                  </a:lnTo>
                  <a:lnTo>
                    <a:pt x="236" y="96"/>
                  </a:lnTo>
                  <a:lnTo>
                    <a:pt x="240" y="96"/>
                  </a:lnTo>
                  <a:lnTo>
                    <a:pt x="242" y="98"/>
                  </a:lnTo>
                  <a:lnTo>
                    <a:pt x="244" y="98"/>
                  </a:lnTo>
                  <a:lnTo>
                    <a:pt x="246" y="98"/>
                  </a:lnTo>
                  <a:lnTo>
                    <a:pt x="248" y="96"/>
                  </a:lnTo>
                  <a:lnTo>
                    <a:pt x="248" y="94"/>
                  </a:lnTo>
                  <a:lnTo>
                    <a:pt x="250" y="94"/>
                  </a:lnTo>
                  <a:lnTo>
                    <a:pt x="254" y="98"/>
                  </a:lnTo>
                  <a:lnTo>
                    <a:pt x="260" y="102"/>
                  </a:lnTo>
                  <a:lnTo>
                    <a:pt x="262" y="102"/>
                  </a:lnTo>
                  <a:lnTo>
                    <a:pt x="262" y="98"/>
                  </a:lnTo>
                  <a:lnTo>
                    <a:pt x="280" y="98"/>
                  </a:lnTo>
                  <a:lnTo>
                    <a:pt x="286" y="100"/>
                  </a:lnTo>
                  <a:lnTo>
                    <a:pt x="292" y="100"/>
                  </a:lnTo>
                  <a:lnTo>
                    <a:pt x="296" y="98"/>
                  </a:lnTo>
                  <a:lnTo>
                    <a:pt x="296" y="96"/>
                  </a:lnTo>
                  <a:lnTo>
                    <a:pt x="294" y="92"/>
                  </a:lnTo>
                  <a:lnTo>
                    <a:pt x="308" y="88"/>
                  </a:lnTo>
                  <a:lnTo>
                    <a:pt x="310" y="88"/>
                  </a:lnTo>
                  <a:lnTo>
                    <a:pt x="312" y="86"/>
                  </a:lnTo>
                  <a:lnTo>
                    <a:pt x="304" y="84"/>
                  </a:lnTo>
                  <a:lnTo>
                    <a:pt x="306" y="82"/>
                  </a:lnTo>
                  <a:lnTo>
                    <a:pt x="308" y="82"/>
                  </a:lnTo>
                  <a:lnTo>
                    <a:pt x="306" y="82"/>
                  </a:lnTo>
                  <a:lnTo>
                    <a:pt x="314" y="82"/>
                  </a:lnTo>
                  <a:lnTo>
                    <a:pt x="318" y="82"/>
                  </a:lnTo>
                  <a:lnTo>
                    <a:pt x="326" y="78"/>
                  </a:lnTo>
                  <a:lnTo>
                    <a:pt x="326" y="76"/>
                  </a:lnTo>
                  <a:lnTo>
                    <a:pt x="326" y="72"/>
                  </a:lnTo>
                  <a:lnTo>
                    <a:pt x="332" y="78"/>
                  </a:lnTo>
                  <a:lnTo>
                    <a:pt x="344" y="70"/>
                  </a:lnTo>
                  <a:lnTo>
                    <a:pt x="354" y="62"/>
                  </a:lnTo>
                  <a:lnTo>
                    <a:pt x="364" y="60"/>
                  </a:lnTo>
                  <a:lnTo>
                    <a:pt x="374" y="60"/>
                  </a:lnTo>
                  <a:lnTo>
                    <a:pt x="384" y="58"/>
                  </a:lnTo>
                  <a:lnTo>
                    <a:pt x="392" y="56"/>
                  </a:lnTo>
                  <a:lnTo>
                    <a:pt x="396" y="54"/>
                  </a:lnTo>
                  <a:lnTo>
                    <a:pt x="396" y="50"/>
                  </a:lnTo>
                  <a:lnTo>
                    <a:pt x="396" y="46"/>
                  </a:lnTo>
                  <a:lnTo>
                    <a:pt x="392" y="44"/>
                  </a:lnTo>
                  <a:lnTo>
                    <a:pt x="402" y="40"/>
                  </a:lnTo>
                  <a:lnTo>
                    <a:pt x="414" y="38"/>
                  </a:lnTo>
                  <a:lnTo>
                    <a:pt x="420" y="36"/>
                  </a:lnTo>
                  <a:lnTo>
                    <a:pt x="420" y="32"/>
                  </a:lnTo>
                  <a:lnTo>
                    <a:pt x="424" y="30"/>
                  </a:lnTo>
                  <a:lnTo>
                    <a:pt x="430" y="30"/>
                  </a:lnTo>
                  <a:lnTo>
                    <a:pt x="430" y="28"/>
                  </a:lnTo>
                  <a:lnTo>
                    <a:pt x="432" y="28"/>
                  </a:lnTo>
                  <a:lnTo>
                    <a:pt x="434" y="26"/>
                  </a:lnTo>
                  <a:lnTo>
                    <a:pt x="432" y="24"/>
                  </a:lnTo>
                  <a:lnTo>
                    <a:pt x="432" y="22"/>
                  </a:lnTo>
                  <a:lnTo>
                    <a:pt x="420" y="22"/>
                  </a:lnTo>
                  <a:lnTo>
                    <a:pt x="418" y="20"/>
                  </a:lnTo>
                  <a:lnTo>
                    <a:pt x="416" y="18"/>
                  </a:lnTo>
                  <a:lnTo>
                    <a:pt x="414" y="20"/>
                  </a:lnTo>
                  <a:lnTo>
                    <a:pt x="410" y="20"/>
                  </a:lnTo>
                  <a:lnTo>
                    <a:pt x="408" y="14"/>
                  </a:lnTo>
                  <a:lnTo>
                    <a:pt x="402" y="10"/>
                  </a:lnTo>
                  <a:lnTo>
                    <a:pt x="394" y="10"/>
                  </a:lnTo>
                  <a:lnTo>
                    <a:pt x="376" y="8"/>
                  </a:lnTo>
                  <a:lnTo>
                    <a:pt x="372" y="8"/>
                  </a:lnTo>
                  <a:lnTo>
                    <a:pt x="370" y="6"/>
                  </a:lnTo>
                  <a:lnTo>
                    <a:pt x="368" y="6"/>
                  </a:lnTo>
                  <a:lnTo>
                    <a:pt x="366" y="12"/>
                  </a:lnTo>
                  <a:lnTo>
                    <a:pt x="348" y="22"/>
                  </a:lnTo>
                  <a:lnTo>
                    <a:pt x="346" y="22"/>
                  </a:lnTo>
                  <a:lnTo>
                    <a:pt x="346" y="20"/>
                  </a:lnTo>
                  <a:lnTo>
                    <a:pt x="344" y="20"/>
                  </a:lnTo>
                  <a:lnTo>
                    <a:pt x="358" y="12"/>
                  </a:lnTo>
                  <a:lnTo>
                    <a:pt x="358" y="8"/>
                  </a:lnTo>
                  <a:lnTo>
                    <a:pt x="358" y="6"/>
                  </a:lnTo>
                  <a:lnTo>
                    <a:pt x="356" y="4"/>
                  </a:lnTo>
                  <a:lnTo>
                    <a:pt x="350" y="4"/>
                  </a:lnTo>
                  <a:lnTo>
                    <a:pt x="346" y="4"/>
                  </a:lnTo>
                  <a:lnTo>
                    <a:pt x="334" y="6"/>
                  </a:lnTo>
                  <a:lnTo>
                    <a:pt x="328" y="4"/>
                  </a:lnTo>
                  <a:lnTo>
                    <a:pt x="322" y="2"/>
                  </a:lnTo>
                  <a:lnTo>
                    <a:pt x="316" y="0"/>
                  </a:lnTo>
                  <a:lnTo>
                    <a:pt x="310" y="0"/>
                  </a:lnTo>
                  <a:lnTo>
                    <a:pt x="306" y="4"/>
                  </a:lnTo>
                  <a:lnTo>
                    <a:pt x="302" y="6"/>
                  </a:lnTo>
                  <a:lnTo>
                    <a:pt x="304" y="10"/>
                  </a:lnTo>
                  <a:lnTo>
                    <a:pt x="300" y="10"/>
                  </a:lnTo>
                  <a:lnTo>
                    <a:pt x="298" y="8"/>
                  </a:lnTo>
                  <a:lnTo>
                    <a:pt x="294" y="8"/>
                  </a:lnTo>
                  <a:lnTo>
                    <a:pt x="288" y="12"/>
                  </a:lnTo>
                  <a:lnTo>
                    <a:pt x="282" y="16"/>
                  </a:lnTo>
                  <a:lnTo>
                    <a:pt x="280" y="16"/>
                  </a:lnTo>
                  <a:lnTo>
                    <a:pt x="278" y="14"/>
                  </a:lnTo>
                  <a:lnTo>
                    <a:pt x="276" y="12"/>
                  </a:lnTo>
                  <a:lnTo>
                    <a:pt x="276" y="10"/>
                  </a:lnTo>
                  <a:lnTo>
                    <a:pt x="242" y="10"/>
                  </a:lnTo>
                  <a:lnTo>
                    <a:pt x="242" y="12"/>
                  </a:lnTo>
                  <a:lnTo>
                    <a:pt x="240" y="12"/>
                  </a:lnTo>
                  <a:lnTo>
                    <a:pt x="238" y="12"/>
                  </a:lnTo>
                  <a:lnTo>
                    <a:pt x="238" y="10"/>
                  </a:lnTo>
                  <a:lnTo>
                    <a:pt x="236" y="10"/>
                  </a:lnTo>
                  <a:lnTo>
                    <a:pt x="232" y="12"/>
                  </a:lnTo>
                  <a:lnTo>
                    <a:pt x="230" y="14"/>
                  </a:lnTo>
                  <a:lnTo>
                    <a:pt x="230" y="16"/>
                  </a:lnTo>
                  <a:lnTo>
                    <a:pt x="232" y="16"/>
                  </a:lnTo>
                  <a:lnTo>
                    <a:pt x="232" y="20"/>
                  </a:lnTo>
                  <a:lnTo>
                    <a:pt x="240" y="20"/>
                  </a:lnTo>
                  <a:lnTo>
                    <a:pt x="242" y="24"/>
                  </a:lnTo>
                  <a:lnTo>
                    <a:pt x="236" y="22"/>
                  </a:lnTo>
                  <a:lnTo>
                    <a:pt x="230" y="22"/>
                  </a:lnTo>
                  <a:lnTo>
                    <a:pt x="230" y="18"/>
                  </a:lnTo>
                  <a:lnTo>
                    <a:pt x="224" y="18"/>
                  </a:lnTo>
                  <a:lnTo>
                    <a:pt x="214" y="20"/>
                  </a:lnTo>
                  <a:lnTo>
                    <a:pt x="214" y="16"/>
                  </a:lnTo>
                  <a:lnTo>
                    <a:pt x="212" y="16"/>
                  </a:lnTo>
                  <a:lnTo>
                    <a:pt x="208" y="26"/>
                  </a:lnTo>
                  <a:lnTo>
                    <a:pt x="200" y="26"/>
                  </a:lnTo>
                  <a:lnTo>
                    <a:pt x="202" y="24"/>
                  </a:lnTo>
                  <a:lnTo>
                    <a:pt x="200" y="24"/>
                  </a:lnTo>
                  <a:lnTo>
                    <a:pt x="194" y="22"/>
                  </a:lnTo>
                  <a:lnTo>
                    <a:pt x="194" y="28"/>
                  </a:lnTo>
                  <a:lnTo>
                    <a:pt x="174" y="22"/>
                  </a:lnTo>
                  <a:lnTo>
                    <a:pt x="176" y="36"/>
                  </a:lnTo>
                  <a:lnTo>
                    <a:pt x="172" y="34"/>
                  </a:lnTo>
                  <a:lnTo>
                    <a:pt x="170" y="34"/>
                  </a:lnTo>
                  <a:lnTo>
                    <a:pt x="170" y="38"/>
                  </a:lnTo>
                  <a:lnTo>
                    <a:pt x="164" y="32"/>
                  </a:lnTo>
                  <a:lnTo>
                    <a:pt x="160" y="28"/>
                  </a:lnTo>
                  <a:lnTo>
                    <a:pt x="156" y="26"/>
                  </a:lnTo>
                  <a:lnTo>
                    <a:pt x="152" y="26"/>
                  </a:lnTo>
                  <a:lnTo>
                    <a:pt x="144" y="26"/>
                  </a:lnTo>
                  <a:lnTo>
                    <a:pt x="138" y="22"/>
                  </a:lnTo>
                  <a:lnTo>
                    <a:pt x="132" y="18"/>
                  </a:lnTo>
                  <a:lnTo>
                    <a:pt x="124" y="18"/>
                  </a:lnTo>
                  <a:lnTo>
                    <a:pt x="124" y="22"/>
                  </a:lnTo>
                  <a:lnTo>
                    <a:pt x="126" y="22"/>
                  </a:lnTo>
                  <a:lnTo>
                    <a:pt x="126" y="24"/>
                  </a:lnTo>
                  <a:lnTo>
                    <a:pt x="128" y="28"/>
                  </a:lnTo>
                  <a:lnTo>
                    <a:pt x="106" y="28"/>
                  </a:lnTo>
                  <a:lnTo>
                    <a:pt x="108" y="30"/>
                  </a:lnTo>
                  <a:lnTo>
                    <a:pt x="108" y="36"/>
                  </a:lnTo>
                  <a:lnTo>
                    <a:pt x="110" y="36"/>
                  </a:lnTo>
                  <a:lnTo>
                    <a:pt x="112" y="34"/>
                  </a:lnTo>
                  <a:lnTo>
                    <a:pt x="114" y="34"/>
                  </a:lnTo>
                  <a:lnTo>
                    <a:pt x="118" y="38"/>
                  </a:lnTo>
                  <a:lnTo>
                    <a:pt x="128" y="36"/>
                  </a:lnTo>
                  <a:lnTo>
                    <a:pt x="140" y="36"/>
                  </a:lnTo>
                  <a:lnTo>
                    <a:pt x="134" y="46"/>
                  </a:lnTo>
                  <a:lnTo>
                    <a:pt x="132" y="38"/>
                  </a:lnTo>
                  <a:lnTo>
                    <a:pt x="128" y="42"/>
                  </a:lnTo>
                  <a:lnTo>
                    <a:pt x="124" y="42"/>
                  </a:lnTo>
                  <a:lnTo>
                    <a:pt x="118" y="40"/>
                  </a:lnTo>
                  <a:lnTo>
                    <a:pt x="112" y="38"/>
                  </a:lnTo>
                  <a:lnTo>
                    <a:pt x="110" y="38"/>
                  </a:lnTo>
                  <a:lnTo>
                    <a:pt x="110" y="40"/>
                  </a:lnTo>
                  <a:lnTo>
                    <a:pt x="112" y="42"/>
                  </a:lnTo>
                  <a:lnTo>
                    <a:pt x="110" y="44"/>
                  </a:lnTo>
                  <a:lnTo>
                    <a:pt x="102" y="36"/>
                  </a:lnTo>
                  <a:lnTo>
                    <a:pt x="96" y="34"/>
                  </a:lnTo>
                  <a:lnTo>
                    <a:pt x="88" y="36"/>
                  </a:lnTo>
                  <a:lnTo>
                    <a:pt x="84" y="42"/>
                  </a:lnTo>
                  <a:lnTo>
                    <a:pt x="82" y="44"/>
                  </a:lnTo>
                  <a:lnTo>
                    <a:pt x="80" y="46"/>
                  </a:lnTo>
                  <a:lnTo>
                    <a:pt x="72" y="44"/>
                  </a:lnTo>
                  <a:lnTo>
                    <a:pt x="66" y="42"/>
                  </a:lnTo>
                  <a:lnTo>
                    <a:pt x="58" y="42"/>
                  </a:lnTo>
                  <a:lnTo>
                    <a:pt x="52" y="44"/>
                  </a:lnTo>
                  <a:lnTo>
                    <a:pt x="52" y="48"/>
                  </a:lnTo>
                  <a:lnTo>
                    <a:pt x="70" y="46"/>
                  </a:lnTo>
                  <a:lnTo>
                    <a:pt x="58" y="52"/>
                  </a:lnTo>
                  <a:lnTo>
                    <a:pt x="60" y="52"/>
                  </a:lnTo>
                  <a:lnTo>
                    <a:pt x="62" y="52"/>
                  </a:lnTo>
                  <a:lnTo>
                    <a:pt x="86" y="50"/>
                  </a:lnTo>
                  <a:lnTo>
                    <a:pt x="62" y="56"/>
                  </a:lnTo>
                  <a:lnTo>
                    <a:pt x="60" y="62"/>
                  </a:lnTo>
                  <a:lnTo>
                    <a:pt x="76" y="58"/>
                  </a:lnTo>
                  <a:lnTo>
                    <a:pt x="94" y="54"/>
                  </a:lnTo>
                  <a:lnTo>
                    <a:pt x="90" y="58"/>
                  </a:lnTo>
                  <a:lnTo>
                    <a:pt x="82" y="58"/>
                  </a:lnTo>
                  <a:lnTo>
                    <a:pt x="74" y="60"/>
                  </a:lnTo>
                  <a:lnTo>
                    <a:pt x="68" y="64"/>
                  </a:lnTo>
                  <a:lnTo>
                    <a:pt x="66" y="68"/>
                  </a:lnTo>
                  <a:lnTo>
                    <a:pt x="84" y="66"/>
                  </a:lnTo>
                  <a:lnTo>
                    <a:pt x="104" y="66"/>
                  </a:lnTo>
                  <a:lnTo>
                    <a:pt x="106" y="68"/>
                  </a:lnTo>
                  <a:lnTo>
                    <a:pt x="108" y="70"/>
                  </a:lnTo>
                  <a:lnTo>
                    <a:pt x="112" y="70"/>
                  </a:lnTo>
                  <a:lnTo>
                    <a:pt x="116" y="66"/>
                  </a:lnTo>
                  <a:lnTo>
                    <a:pt x="118" y="64"/>
                  </a:lnTo>
                  <a:lnTo>
                    <a:pt x="120" y="64"/>
                  </a:lnTo>
                  <a:lnTo>
                    <a:pt x="120" y="72"/>
                  </a:lnTo>
                  <a:lnTo>
                    <a:pt x="136" y="74"/>
                  </a:lnTo>
                  <a:lnTo>
                    <a:pt x="138" y="74"/>
                  </a:lnTo>
                  <a:lnTo>
                    <a:pt x="140" y="68"/>
                  </a:lnTo>
                  <a:lnTo>
                    <a:pt x="144" y="68"/>
                  </a:lnTo>
                  <a:lnTo>
                    <a:pt x="144" y="64"/>
                  </a:lnTo>
                  <a:lnTo>
                    <a:pt x="144" y="62"/>
                  </a:lnTo>
                  <a:lnTo>
                    <a:pt x="146" y="64"/>
                  </a:lnTo>
                  <a:lnTo>
                    <a:pt x="148" y="66"/>
                  </a:lnTo>
                  <a:lnTo>
                    <a:pt x="148" y="68"/>
                  </a:lnTo>
                  <a:lnTo>
                    <a:pt x="154" y="68"/>
                  </a:lnTo>
                  <a:lnTo>
                    <a:pt x="160" y="68"/>
                  </a:lnTo>
                  <a:lnTo>
                    <a:pt x="172" y="64"/>
                  </a:lnTo>
                  <a:lnTo>
                    <a:pt x="190" y="62"/>
                  </a:lnTo>
                  <a:lnTo>
                    <a:pt x="208" y="62"/>
                  </a:lnTo>
                  <a:lnTo>
                    <a:pt x="222" y="58"/>
                  </a:lnTo>
                  <a:lnTo>
                    <a:pt x="238" y="54"/>
                  </a:lnTo>
                  <a:lnTo>
                    <a:pt x="236" y="56"/>
                  </a:lnTo>
                  <a:lnTo>
                    <a:pt x="232" y="58"/>
                  </a:lnTo>
                  <a:lnTo>
                    <a:pt x="230" y="60"/>
                  </a:lnTo>
                  <a:lnTo>
                    <a:pt x="238" y="60"/>
                  </a:lnTo>
                  <a:lnTo>
                    <a:pt x="244" y="60"/>
                  </a:lnTo>
                  <a:lnTo>
                    <a:pt x="230" y="62"/>
                  </a:lnTo>
                  <a:lnTo>
                    <a:pt x="214" y="66"/>
                  </a:lnTo>
                  <a:lnTo>
                    <a:pt x="212" y="70"/>
                  </a:lnTo>
                  <a:lnTo>
                    <a:pt x="226" y="70"/>
                  </a:lnTo>
                  <a:lnTo>
                    <a:pt x="232" y="68"/>
                  </a:lnTo>
                  <a:lnTo>
                    <a:pt x="230" y="70"/>
                  </a:lnTo>
                  <a:lnTo>
                    <a:pt x="226" y="74"/>
                  </a:lnTo>
                  <a:lnTo>
                    <a:pt x="218" y="74"/>
                  </a:lnTo>
                  <a:lnTo>
                    <a:pt x="210" y="74"/>
                  </a:lnTo>
                  <a:lnTo>
                    <a:pt x="198" y="74"/>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2" name="Google Shape;772;p28"/>
            <p:cNvSpPr/>
            <p:nvPr/>
          </p:nvSpPr>
          <p:spPr>
            <a:xfrm>
              <a:off x="2486186" y="580660"/>
              <a:ext cx="647938" cy="491753"/>
            </a:xfrm>
            <a:custGeom>
              <a:avLst/>
              <a:gdLst/>
              <a:ahLst/>
              <a:cxnLst/>
              <a:rect l="l" t="t" r="r" b="b"/>
              <a:pathLst>
                <a:path w="362" h="274" extrusionOk="0">
                  <a:moveTo>
                    <a:pt x="346" y="184"/>
                  </a:moveTo>
                  <a:lnTo>
                    <a:pt x="346" y="184"/>
                  </a:lnTo>
                  <a:lnTo>
                    <a:pt x="350" y="184"/>
                  </a:lnTo>
                  <a:lnTo>
                    <a:pt x="350" y="182"/>
                  </a:lnTo>
                  <a:lnTo>
                    <a:pt x="348" y="180"/>
                  </a:lnTo>
                  <a:lnTo>
                    <a:pt x="352" y="180"/>
                  </a:lnTo>
                  <a:lnTo>
                    <a:pt x="358" y="184"/>
                  </a:lnTo>
                  <a:lnTo>
                    <a:pt x="362" y="170"/>
                  </a:lnTo>
                  <a:lnTo>
                    <a:pt x="354" y="164"/>
                  </a:lnTo>
                  <a:lnTo>
                    <a:pt x="358" y="164"/>
                  </a:lnTo>
                  <a:lnTo>
                    <a:pt x="356" y="162"/>
                  </a:lnTo>
                  <a:lnTo>
                    <a:pt x="352" y="162"/>
                  </a:lnTo>
                  <a:lnTo>
                    <a:pt x="352" y="160"/>
                  </a:lnTo>
                  <a:lnTo>
                    <a:pt x="352" y="162"/>
                  </a:lnTo>
                  <a:lnTo>
                    <a:pt x="350" y="164"/>
                  </a:lnTo>
                  <a:lnTo>
                    <a:pt x="350" y="166"/>
                  </a:lnTo>
                  <a:lnTo>
                    <a:pt x="346" y="166"/>
                  </a:lnTo>
                  <a:lnTo>
                    <a:pt x="344" y="166"/>
                  </a:lnTo>
                  <a:lnTo>
                    <a:pt x="342" y="166"/>
                  </a:lnTo>
                  <a:lnTo>
                    <a:pt x="342" y="168"/>
                  </a:lnTo>
                  <a:lnTo>
                    <a:pt x="340" y="170"/>
                  </a:lnTo>
                  <a:lnTo>
                    <a:pt x="338" y="172"/>
                  </a:lnTo>
                  <a:lnTo>
                    <a:pt x="342" y="162"/>
                  </a:lnTo>
                  <a:lnTo>
                    <a:pt x="336" y="162"/>
                  </a:lnTo>
                  <a:lnTo>
                    <a:pt x="336" y="168"/>
                  </a:lnTo>
                  <a:lnTo>
                    <a:pt x="334" y="168"/>
                  </a:lnTo>
                  <a:lnTo>
                    <a:pt x="332" y="166"/>
                  </a:lnTo>
                  <a:lnTo>
                    <a:pt x="332" y="164"/>
                  </a:lnTo>
                  <a:lnTo>
                    <a:pt x="326" y="164"/>
                  </a:lnTo>
                  <a:lnTo>
                    <a:pt x="320" y="164"/>
                  </a:lnTo>
                  <a:lnTo>
                    <a:pt x="322" y="160"/>
                  </a:lnTo>
                  <a:lnTo>
                    <a:pt x="322" y="158"/>
                  </a:lnTo>
                  <a:lnTo>
                    <a:pt x="322" y="152"/>
                  </a:lnTo>
                  <a:lnTo>
                    <a:pt x="318" y="152"/>
                  </a:lnTo>
                  <a:lnTo>
                    <a:pt x="316" y="150"/>
                  </a:lnTo>
                  <a:lnTo>
                    <a:pt x="316" y="156"/>
                  </a:lnTo>
                  <a:lnTo>
                    <a:pt x="312" y="156"/>
                  </a:lnTo>
                  <a:lnTo>
                    <a:pt x="314" y="146"/>
                  </a:lnTo>
                  <a:lnTo>
                    <a:pt x="308" y="146"/>
                  </a:lnTo>
                  <a:lnTo>
                    <a:pt x="308" y="152"/>
                  </a:lnTo>
                  <a:lnTo>
                    <a:pt x="306" y="152"/>
                  </a:lnTo>
                  <a:lnTo>
                    <a:pt x="306" y="150"/>
                  </a:lnTo>
                  <a:lnTo>
                    <a:pt x="304" y="150"/>
                  </a:lnTo>
                  <a:lnTo>
                    <a:pt x="304" y="148"/>
                  </a:lnTo>
                  <a:lnTo>
                    <a:pt x="302" y="148"/>
                  </a:lnTo>
                  <a:lnTo>
                    <a:pt x="302" y="152"/>
                  </a:lnTo>
                  <a:lnTo>
                    <a:pt x="298" y="154"/>
                  </a:lnTo>
                  <a:lnTo>
                    <a:pt x="294" y="156"/>
                  </a:lnTo>
                  <a:lnTo>
                    <a:pt x="296" y="146"/>
                  </a:lnTo>
                  <a:lnTo>
                    <a:pt x="292" y="146"/>
                  </a:lnTo>
                  <a:lnTo>
                    <a:pt x="290" y="146"/>
                  </a:lnTo>
                  <a:lnTo>
                    <a:pt x="288" y="138"/>
                  </a:lnTo>
                  <a:lnTo>
                    <a:pt x="284" y="138"/>
                  </a:lnTo>
                  <a:lnTo>
                    <a:pt x="280" y="136"/>
                  </a:lnTo>
                  <a:lnTo>
                    <a:pt x="276" y="136"/>
                  </a:lnTo>
                  <a:lnTo>
                    <a:pt x="270" y="136"/>
                  </a:lnTo>
                  <a:lnTo>
                    <a:pt x="266" y="130"/>
                  </a:lnTo>
                  <a:lnTo>
                    <a:pt x="276" y="128"/>
                  </a:lnTo>
                  <a:lnTo>
                    <a:pt x="276" y="124"/>
                  </a:lnTo>
                  <a:lnTo>
                    <a:pt x="278" y="122"/>
                  </a:lnTo>
                  <a:lnTo>
                    <a:pt x="272" y="116"/>
                  </a:lnTo>
                  <a:lnTo>
                    <a:pt x="274" y="114"/>
                  </a:lnTo>
                  <a:lnTo>
                    <a:pt x="288" y="116"/>
                  </a:lnTo>
                  <a:lnTo>
                    <a:pt x="282" y="112"/>
                  </a:lnTo>
                  <a:lnTo>
                    <a:pt x="280" y="110"/>
                  </a:lnTo>
                  <a:lnTo>
                    <a:pt x="276" y="108"/>
                  </a:lnTo>
                  <a:lnTo>
                    <a:pt x="272" y="110"/>
                  </a:lnTo>
                  <a:lnTo>
                    <a:pt x="270" y="110"/>
                  </a:lnTo>
                  <a:lnTo>
                    <a:pt x="266" y="104"/>
                  </a:lnTo>
                  <a:lnTo>
                    <a:pt x="270" y="104"/>
                  </a:lnTo>
                  <a:lnTo>
                    <a:pt x="274" y="102"/>
                  </a:lnTo>
                  <a:lnTo>
                    <a:pt x="276" y="102"/>
                  </a:lnTo>
                  <a:lnTo>
                    <a:pt x="280" y="100"/>
                  </a:lnTo>
                  <a:lnTo>
                    <a:pt x="280" y="96"/>
                  </a:lnTo>
                  <a:lnTo>
                    <a:pt x="280" y="92"/>
                  </a:lnTo>
                  <a:lnTo>
                    <a:pt x="278" y="92"/>
                  </a:lnTo>
                  <a:lnTo>
                    <a:pt x="278" y="88"/>
                  </a:lnTo>
                  <a:lnTo>
                    <a:pt x="276" y="90"/>
                  </a:lnTo>
                  <a:lnTo>
                    <a:pt x="274" y="88"/>
                  </a:lnTo>
                  <a:lnTo>
                    <a:pt x="272" y="88"/>
                  </a:lnTo>
                  <a:lnTo>
                    <a:pt x="270" y="94"/>
                  </a:lnTo>
                  <a:lnTo>
                    <a:pt x="268" y="96"/>
                  </a:lnTo>
                  <a:lnTo>
                    <a:pt x="264" y="96"/>
                  </a:lnTo>
                  <a:lnTo>
                    <a:pt x="264" y="90"/>
                  </a:lnTo>
                  <a:lnTo>
                    <a:pt x="262" y="92"/>
                  </a:lnTo>
                  <a:lnTo>
                    <a:pt x="262" y="90"/>
                  </a:lnTo>
                  <a:lnTo>
                    <a:pt x="264" y="86"/>
                  </a:lnTo>
                  <a:lnTo>
                    <a:pt x="266" y="86"/>
                  </a:lnTo>
                  <a:lnTo>
                    <a:pt x="266" y="88"/>
                  </a:lnTo>
                  <a:lnTo>
                    <a:pt x="268" y="88"/>
                  </a:lnTo>
                  <a:lnTo>
                    <a:pt x="268" y="84"/>
                  </a:lnTo>
                  <a:lnTo>
                    <a:pt x="266" y="84"/>
                  </a:lnTo>
                  <a:lnTo>
                    <a:pt x="262" y="84"/>
                  </a:lnTo>
                  <a:lnTo>
                    <a:pt x="260" y="82"/>
                  </a:lnTo>
                  <a:lnTo>
                    <a:pt x="260" y="80"/>
                  </a:lnTo>
                  <a:lnTo>
                    <a:pt x="258" y="78"/>
                  </a:lnTo>
                  <a:lnTo>
                    <a:pt x="254" y="78"/>
                  </a:lnTo>
                  <a:lnTo>
                    <a:pt x="254" y="80"/>
                  </a:lnTo>
                  <a:lnTo>
                    <a:pt x="252" y="82"/>
                  </a:lnTo>
                  <a:lnTo>
                    <a:pt x="250" y="82"/>
                  </a:lnTo>
                  <a:lnTo>
                    <a:pt x="252" y="78"/>
                  </a:lnTo>
                  <a:lnTo>
                    <a:pt x="246" y="76"/>
                  </a:lnTo>
                  <a:lnTo>
                    <a:pt x="244" y="74"/>
                  </a:lnTo>
                  <a:lnTo>
                    <a:pt x="240" y="74"/>
                  </a:lnTo>
                  <a:lnTo>
                    <a:pt x="240" y="72"/>
                  </a:lnTo>
                  <a:lnTo>
                    <a:pt x="238" y="70"/>
                  </a:lnTo>
                  <a:lnTo>
                    <a:pt x="238" y="76"/>
                  </a:lnTo>
                  <a:lnTo>
                    <a:pt x="234" y="76"/>
                  </a:lnTo>
                  <a:lnTo>
                    <a:pt x="230" y="76"/>
                  </a:lnTo>
                  <a:lnTo>
                    <a:pt x="232" y="72"/>
                  </a:lnTo>
                  <a:lnTo>
                    <a:pt x="234" y="72"/>
                  </a:lnTo>
                  <a:lnTo>
                    <a:pt x="236" y="70"/>
                  </a:lnTo>
                  <a:lnTo>
                    <a:pt x="236" y="68"/>
                  </a:lnTo>
                  <a:lnTo>
                    <a:pt x="228" y="66"/>
                  </a:lnTo>
                  <a:lnTo>
                    <a:pt x="228" y="64"/>
                  </a:lnTo>
                  <a:lnTo>
                    <a:pt x="224" y="62"/>
                  </a:lnTo>
                  <a:lnTo>
                    <a:pt x="220" y="62"/>
                  </a:lnTo>
                  <a:lnTo>
                    <a:pt x="218" y="70"/>
                  </a:lnTo>
                  <a:lnTo>
                    <a:pt x="216" y="68"/>
                  </a:lnTo>
                  <a:lnTo>
                    <a:pt x="212" y="70"/>
                  </a:lnTo>
                  <a:lnTo>
                    <a:pt x="212" y="62"/>
                  </a:lnTo>
                  <a:lnTo>
                    <a:pt x="212" y="60"/>
                  </a:lnTo>
                  <a:lnTo>
                    <a:pt x="208" y="62"/>
                  </a:lnTo>
                  <a:lnTo>
                    <a:pt x="204" y="70"/>
                  </a:lnTo>
                  <a:lnTo>
                    <a:pt x="200" y="62"/>
                  </a:lnTo>
                  <a:lnTo>
                    <a:pt x="202" y="60"/>
                  </a:lnTo>
                  <a:lnTo>
                    <a:pt x="204" y="58"/>
                  </a:lnTo>
                  <a:lnTo>
                    <a:pt x="206" y="54"/>
                  </a:lnTo>
                  <a:lnTo>
                    <a:pt x="206" y="50"/>
                  </a:lnTo>
                  <a:lnTo>
                    <a:pt x="198" y="46"/>
                  </a:lnTo>
                  <a:lnTo>
                    <a:pt x="200" y="46"/>
                  </a:lnTo>
                  <a:lnTo>
                    <a:pt x="200" y="42"/>
                  </a:lnTo>
                  <a:lnTo>
                    <a:pt x="200" y="40"/>
                  </a:lnTo>
                  <a:lnTo>
                    <a:pt x="198" y="40"/>
                  </a:lnTo>
                  <a:lnTo>
                    <a:pt x="198" y="36"/>
                  </a:lnTo>
                  <a:lnTo>
                    <a:pt x="192" y="34"/>
                  </a:lnTo>
                  <a:lnTo>
                    <a:pt x="188" y="36"/>
                  </a:lnTo>
                  <a:lnTo>
                    <a:pt x="182" y="38"/>
                  </a:lnTo>
                  <a:lnTo>
                    <a:pt x="178" y="40"/>
                  </a:lnTo>
                  <a:lnTo>
                    <a:pt x="174" y="36"/>
                  </a:lnTo>
                  <a:lnTo>
                    <a:pt x="160" y="32"/>
                  </a:lnTo>
                  <a:lnTo>
                    <a:pt x="144" y="30"/>
                  </a:lnTo>
                  <a:lnTo>
                    <a:pt x="146" y="26"/>
                  </a:lnTo>
                  <a:lnTo>
                    <a:pt x="156" y="22"/>
                  </a:lnTo>
                  <a:lnTo>
                    <a:pt x="162" y="20"/>
                  </a:lnTo>
                  <a:lnTo>
                    <a:pt x="162" y="16"/>
                  </a:lnTo>
                  <a:lnTo>
                    <a:pt x="156" y="6"/>
                  </a:lnTo>
                  <a:lnTo>
                    <a:pt x="152" y="2"/>
                  </a:lnTo>
                  <a:lnTo>
                    <a:pt x="148" y="0"/>
                  </a:lnTo>
                  <a:lnTo>
                    <a:pt x="138" y="6"/>
                  </a:lnTo>
                  <a:lnTo>
                    <a:pt x="134" y="6"/>
                  </a:lnTo>
                  <a:lnTo>
                    <a:pt x="134" y="4"/>
                  </a:lnTo>
                  <a:lnTo>
                    <a:pt x="130" y="2"/>
                  </a:lnTo>
                  <a:lnTo>
                    <a:pt x="124" y="2"/>
                  </a:lnTo>
                  <a:lnTo>
                    <a:pt x="118" y="4"/>
                  </a:lnTo>
                  <a:lnTo>
                    <a:pt x="110" y="8"/>
                  </a:lnTo>
                  <a:lnTo>
                    <a:pt x="110" y="12"/>
                  </a:lnTo>
                  <a:lnTo>
                    <a:pt x="108" y="10"/>
                  </a:lnTo>
                  <a:lnTo>
                    <a:pt x="108" y="6"/>
                  </a:lnTo>
                  <a:lnTo>
                    <a:pt x="96" y="4"/>
                  </a:lnTo>
                  <a:lnTo>
                    <a:pt x="86" y="6"/>
                  </a:lnTo>
                  <a:lnTo>
                    <a:pt x="66" y="16"/>
                  </a:lnTo>
                  <a:lnTo>
                    <a:pt x="68" y="18"/>
                  </a:lnTo>
                  <a:lnTo>
                    <a:pt x="68" y="20"/>
                  </a:lnTo>
                  <a:lnTo>
                    <a:pt x="66" y="20"/>
                  </a:lnTo>
                  <a:lnTo>
                    <a:pt x="68" y="24"/>
                  </a:lnTo>
                  <a:lnTo>
                    <a:pt x="66" y="24"/>
                  </a:lnTo>
                  <a:lnTo>
                    <a:pt x="64" y="22"/>
                  </a:lnTo>
                  <a:lnTo>
                    <a:pt x="58" y="26"/>
                  </a:lnTo>
                  <a:lnTo>
                    <a:pt x="58" y="34"/>
                  </a:lnTo>
                  <a:lnTo>
                    <a:pt x="60" y="34"/>
                  </a:lnTo>
                  <a:lnTo>
                    <a:pt x="60" y="38"/>
                  </a:lnTo>
                  <a:lnTo>
                    <a:pt x="64" y="36"/>
                  </a:lnTo>
                  <a:lnTo>
                    <a:pt x="70" y="38"/>
                  </a:lnTo>
                  <a:lnTo>
                    <a:pt x="70" y="44"/>
                  </a:lnTo>
                  <a:lnTo>
                    <a:pt x="68" y="44"/>
                  </a:lnTo>
                  <a:lnTo>
                    <a:pt x="66" y="40"/>
                  </a:lnTo>
                  <a:lnTo>
                    <a:pt x="62" y="42"/>
                  </a:lnTo>
                  <a:lnTo>
                    <a:pt x="58" y="40"/>
                  </a:lnTo>
                  <a:lnTo>
                    <a:pt x="58" y="42"/>
                  </a:lnTo>
                  <a:lnTo>
                    <a:pt x="58" y="44"/>
                  </a:lnTo>
                  <a:lnTo>
                    <a:pt x="56" y="44"/>
                  </a:lnTo>
                  <a:lnTo>
                    <a:pt x="58" y="48"/>
                  </a:lnTo>
                  <a:lnTo>
                    <a:pt x="62" y="50"/>
                  </a:lnTo>
                  <a:lnTo>
                    <a:pt x="66" y="50"/>
                  </a:lnTo>
                  <a:lnTo>
                    <a:pt x="66" y="54"/>
                  </a:lnTo>
                  <a:lnTo>
                    <a:pt x="64" y="56"/>
                  </a:lnTo>
                  <a:lnTo>
                    <a:pt x="64" y="58"/>
                  </a:lnTo>
                  <a:lnTo>
                    <a:pt x="64" y="62"/>
                  </a:lnTo>
                  <a:lnTo>
                    <a:pt x="66" y="66"/>
                  </a:lnTo>
                  <a:lnTo>
                    <a:pt x="64" y="68"/>
                  </a:lnTo>
                  <a:lnTo>
                    <a:pt x="62" y="66"/>
                  </a:lnTo>
                  <a:lnTo>
                    <a:pt x="60" y="64"/>
                  </a:lnTo>
                  <a:lnTo>
                    <a:pt x="54" y="64"/>
                  </a:lnTo>
                  <a:lnTo>
                    <a:pt x="48" y="66"/>
                  </a:lnTo>
                  <a:lnTo>
                    <a:pt x="58" y="60"/>
                  </a:lnTo>
                  <a:lnTo>
                    <a:pt x="56" y="54"/>
                  </a:lnTo>
                  <a:lnTo>
                    <a:pt x="52" y="52"/>
                  </a:lnTo>
                  <a:lnTo>
                    <a:pt x="48" y="50"/>
                  </a:lnTo>
                  <a:lnTo>
                    <a:pt x="46" y="42"/>
                  </a:lnTo>
                  <a:lnTo>
                    <a:pt x="48" y="30"/>
                  </a:lnTo>
                  <a:lnTo>
                    <a:pt x="50" y="20"/>
                  </a:lnTo>
                  <a:lnTo>
                    <a:pt x="54" y="14"/>
                  </a:lnTo>
                  <a:lnTo>
                    <a:pt x="58" y="12"/>
                  </a:lnTo>
                  <a:lnTo>
                    <a:pt x="64" y="10"/>
                  </a:lnTo>
                  <a:lnTo>
                    <a:pt x="78" y="8"/>
                  </a:lnTo>
                  <a:lnTo>
                    <a:pt x="78" y="4"/>
                  </a:lnTo>
                  <a:lnTo>
                    <a:pt x="72" y="2"/>
                  </a:lnTo>
                  <a:lnTo>
                    <a:pt x="46" y="4"/>
                  </a:lnTo>
                  <a:lnTo>
                    <a:pt x="18" y="10"/>
                  </a:lnTo>
                  <a:lnTo>
                    <a:pt x="18" y="18"/>
                  </a:lnTo>
                  <a:lnTo>
                    <a:pt x="16" y="20"/>
                  </a:lnTo>
                  <a:lnTo>
                    <a:pt x="14" y="20"/>
                  </a:lnTo>
                  <a:lnTo>
                    <a:pt x="12" y="24"/>
                  </a:lnTo>
                  <a:lnTo>
                    <a:pt x="14" y="28"/>
                  </a:lnTo>
                  <a:lnTo>
                    <a:pt x="8" y="34"/>
                  </a:lnTo>
                  <a:lnTo>
                    <a:pt x="4" y="44"/>
                  </a:lnTo>
                  <a:lnTo>
                    <a:pt x="0" y="54"/>
                  </a:lnTo>
                  <a:lnTo>
                    <a:pt x="4" y="56"/>
                  </a:lnTo>
                  <a:lnTo>
                    <a:pt x="8" y="58"/>
                  </a:lnTo>
                  <a:lnTo>
                    <a:pt x="6" y="60"/>
                  </a:lnTo>
                  <a:lnTo>
                    <a:pt x="6" y="62"/>
                  </a:lnTo>
                  <a:lnTo>
                    <a:pt x="16" y="66"/>
                  </a:lnTo>
                  <a:lnTo>
                    <a:pt x="30" y="68"/>
                  </a:lnTo>
                  <a:lnTo>
                    <a:pt x="30" y="72"/>
                  </a:lnTo>
                  <a:lnTo>
                    <a:pt x="26" y="72"/>
                  </a:lnTo>
                  <a:lnTo>
                    <a:pt x="20" y="70"/>
                  </a:lnTo>
                  <a:lnTo>
                    <a:pt x="26" y="78"/>
                  </a:lnTo>
                  <a:lnTo>
                    <a:pt x="34" y="84"/>
                  </a:lnTo>
                  <a:lnTo>
                    <a:pt x="30" y="84"/>
                  </a:lnTo>
                  <a:lnTo>
                    <a:pt x="30" y="86"/>
                  </a:lnTo>
                  <a:lnTo>
                    <a:pt x="34" y="86"/>
                  </a:lnTo>
                  <a:lnTo>
                    <a:pt x="36" y="88"/>
                  </a:lnTo>
                  <a:lnTo>
                    <a:pt x="38" y="84"/>
                  </a:lnTo>
                  <a:lnTo>
                    <a:pt x="38" y="82"/>
                  </a:lnTo>
                  <a:lnTo>
                    <a:pt x="42" y="82"/>
                  </a:lnTo>
                  <a:lnTo>
                    <a:pt x="48" y="88"/>
                  </a:lnTo>
                  <a:lnTo>
                    <a:pt x="54" y="94"/>
                  </a:lnTo>
                  <a:lnTo>
                    <a:pt x="60" y="94"/>
                  </a:lnTo>
                  <a:lnTo>
                    <a:pt x="60" y="90"/>
                  </a:lnTo>
                  <a:lnTo>
                    <a:pt x="64" y="92"/>
                  </a:lnTo>
                  <a:lnTo>
                    <a:pt x="66" y="94"/>
                  </a:lnTo>
                  <a:lnTo>
                    <a:pt x="74" y="96"/>
                  </a:lnTo>
                  <a:lnTo>
                    <a:pt x="80" y="96"/>
                  </a:lnTo>
                  <a:lnTo>
                    <a:pt x="92" y="94"/>
                  </a:lnTo>
                  <a:lnTo>
                    <a:pt x="94" y="98"/>
                  </a:lnTo>
                  <a:lnTo>
                    <a:pt x="100" y="100"/>
                  </a:lnTo>
                  <a:lnTo>
                    <a:pt x="108" y="100"/>
                  </a:lnTo>
                  <a:lnTo>
                    <a:pt x="102" y="92"/>
                  </a:lnTo>
                  <a:lnTo>
                    <a:pt x="100" y="90"/>
                  </a:lnTo>
                  <a:lnTo>
                    <a:pt x="102" y="90"/>
                  </a:lnTo>
                  <a:lnTo>
                    <a:pt x="108" y="92"/>
                  </a:lnTo>
                  <a:lnTo>
                    <a:pt x="122" y="104"/>
                  </a:lnTo>
                  <a:lnTo>
                    <a:pt x="122" y="102"/>
                  </a:lnTo>
                  <a:lnTo>
                    <a:pt x="122" y="98"/>
                  </a:lnTo>
                  <a:lnTo>
                    <a:pt x="116" y="92"/>
                  </a:lnTo>
                  <a:lnTo>
                    <a:pt x="116" y="90"/>
                  </a:lnTo>
                  <a:lnTo>
                    <a:pt x="112" y="88"/>
                  </a:lnTo>
                  <a:lnTo>
                    <a:pt x="122" y="88"/>
                  </a:lnTo>
                  <a:lnTo>
                    <a:pt x="126" y="90"/>
                  </a:lnTo>
                  <a:lnTo>
                    <a:pt x="136" y="96"/>
                  </a:lnTo>
                  <a:lnTo>
                    <a:pt x="142" y="96"/>
                  </a:lnTo>
                  <a:lnTo>
                    <a:pt x="148" y="94"/>
                  </a:lnTo>
                  <a:lnTo>
                    <a:pt x="146" y="86"/>
                  </a:lnTo>
                  <a:lnTo>
                    <a:pt x="144" y="86"/>
                  </a:lnTo>
                  <a:lnTo>
                    <a:pt x="142" y="86"/>
                  </a:lnTo>
                  <a:lnTo>
                    <a:pt x="144" y="88"/>
                  </a:lnTo>
                  <a:lnTo>
                    <a:pt x="140" y="88"/>
                  </a:lnTo>
                  <a:lnTo>
                    <a:pt x="140" y="86"/>
                  </a:lnTo>
                  <a:lnTo>
                    <a:pt x="148" y="82"/>
                  </a:lnTo>
                  <a:lnTo>
                    <a:pt x="150" y="86"/>
                  </a:lnTo>
                  <a:lnTo>
                    <a:pt x="152" y="90"/>
                  </a:lnTo>
                  <a:lnTo>
                    <a:pt x="154" y="90"/>
                  </a:lnTo>
                  <a:lnTo>
                    <a:pt x="154" y="88"/>
                  </a:lnTo>
                  <a:lnTo>
                    <a:pt x="156" y="88"/>
                  </a:lnTo>
                  <a:lnTo>
                    <a:pt x="160" y="102"/>
                  </a:lnTo>
                  <a:lnTo>
                    <a:pt x="162" y="100"/>
                  </a:lnTo>
                  <a:lnTo>
                    <a:pt x="162" y="96"/>
                  </a:lnTo>
                  <a:lnTo>
                    <a:pt x="166" y="96"/>
                  </a:lnTo>
                  <a:lnTo>
                    <a:pt x="168" y="96"/>
                  </a:lnTo>
                  <a:lnTo>
                    <a:pt x="170" y="94"/>
                  </a:lnTo>
                  <a:lnTo>
                    <a:pt x="172" y="98"/>
                  </a:lnTo>
                  <a:lnTo>
                    <a:pt x="176" y="100"/>
                  </a:lnTo>
                  <a:lnTo>
                    <a:pt x="174" y="102"/>
                  </a:lnTo>
                  <a:lnTo>
                    <a:pt x="174" y="106"/>
                  </a:lnTo>
                  <a:lnTo>
                    <a:pt x="184" y="100"/>
                  </a:lnTo>
                  <a:lnTo>
                    <a:pt x="184" y="102"/>
                  </a:lnTo>
                  <a:lnTo>
                    <a:pt x="182" y="112"/>
                  </a:lnTo>
                  <a:lnTo>
                    <a:pt x="190" y="116"/>
                  </a:lnTo>
                  <a:lnTo>
                    <a:pt x="184" y="118"/>
                  </a:lnTo>
                  <a:lnTo>
                    <a:pt x="184" y="124"/>
                  </a:lnTo>
                  <a:lnTo>
                    <a:pt x="182" y="124"/>
                  </a:lnTo>
                  <a:lnTo>
                    <a:pt x="182" y="128"/>
                  </a:lnTo>
                  <a:lnTo>
                    <a:pt x="188" y="128"/>
                  </a:lnTo>
                  <a:lnTo>
                    <a:pt x="186" y="130"/>
                  </a:lnTo>
                  <a:lnTo>
                    <a:pt x="186" y="132"/>
                  </a:lnTo>
                  <a:lnTo>
                    <a:pt x="188" y="134"/>
                  </a:lnTo>
                  <a:lnTo>
                    <a:pt x="198" y="128"/>
                  </a:lnTo>
                  <a:lnTo>
                    <a:pt x="204" y="124"/>
                  </a:lnTo>
                  <a:lnTo>
                    <a:pt x="204" y="120"/>
                  </a:lnTo>
                  <a:lnTo>
                    <a:pt x="206" y="120"/>
                  </a:lnTo>
                  <a:lnTo>
                    <a:pt x="208" y="122"/>
                  </a:lnTo>
                  <a:lnTo>
                    <a:pt x="206" y="134"/>
                  </a:lnTo>
                  <a:lnTo>
                    <a:pt x="206" y="136"/>
                  </a:lnTo>
                  <a:lnTo>
                    <a:pt x="208" y="136"/>
                  </a:lnTo>
                  <a:lnTo>
                    <a:pt x="210" y="136"/>
                  </a:lnTo>
                  <a:lnTo>
                    <a:pt x="212" y="140"/>
                  </a:lnTo>
                  <a:lnTo>
                    <a:pt x="218" y="140"/>
                  </a:lnTo>
                  <a:lnTo>
                    <a:pt x="218" y="144"/>
                  </a:lnTo>
                  <a:lnTo>
                    <a:pt x="216" y="150"/>
                  </a:lnTo>
                  <a:lnTo>
                    <a:pt x="222" y="162"/>
                  </a:lnTo>
                  <a:lnTo>
                    <a:pt x="214" y="162"/>
                  </a:lnTo>
                  <a:lnTo>
                    <a:pt x="216" y="164"/>
                  </a:lnTo>
                  <a:lnTo>
                    <a:pt x="214" y="168"/>
                  </a:lnTo>
                  <a:lnTo>
                    <a:pt x="212" y="172"/>
                  </a:lnTo>
                  <a:lnTo>
                    <a:pt x="220" y="176"/>
                  </a:lnTo>
                  <a:lnTo>
                    <a:pt x="216" y="176"/>
                  </a:lnTo>
                  <a:lnTo>
                    <a:pt x="212" y="176"/>
                  </a:lnTo>
                  <a:lnTo>
                    <a:pt x="206" y="184"/>
                  </a:lnTo>
                  <a:lnTo>
                    <a:pt x="200" y="194"/>
                  </a:lnTo>
                  <a:lnTo>
                    <a:pt x="214" y="214"/>
                  </a:lnTo>
                  <a:lnTo>
                    <a:pt x="184" y="220"/>
                  </a:lnTo>
                  <a:lnTo>
                    <a:pt x="170" y="220"/>
                  </a:lnTo>
                  <a:lnTo>
                    <a:pt x="156" y="222"/>
                  </a:lnTo>
                  <a:lnTo>
                    <a:pt x="154" y="232"/>
                  </a:lnTo>
                  <a:lnTo>
                    <a:pt x="152" y="240"/>
                  </a:lnTo>
                  <a:lnTo>
                    <a:pt x="150" y="240"/>
                  </a:lnTo>
                  <a:lnTo>
                    <a:pt x="150" y="242"/>
                  </a:lnTo>
                  <a:lnTo>
                    <a:pt x="160" y="248"/>
                  </a:lnTo>
                  <a:lnTo>
                    <a:pt x="166" y="250"/>
                  </a:lnTo>
                  <a:lnTo>
                    <a:pt x="172" y="248"/>
                  </a:lnTo>
                  <a:lnTo>
                    <a:pt x="174" y="246"/>
                  </a:lnTo>
                  <a:lnTo>
                    <a:pt x="176" y="242"/>
                  </a:lnTo>
                  <a:lnTo>
                    <a:pt x="180" y="240"/>
                  </a:lnTo>
                  <a:lnTo>
                    <a:pt x="184" y="240"/>
                  </a:lnTo>
                  <a:lnTo>
                    <a:pt x="192" y="242"/>
                  </a:lnTo>
                  <a:lnTo>
                    <a:pt x="192" y="240"/>
                  </a:lnTo>
                  <a:lnTo>
                    <a:pt x="194" y="238"/>
                  </a:lnTo>
                  <a:lnTo>
                    <a:pt x="186" y="234"/>
                  </a:lnTo>
                  <a:lnTo>
                    <a:pt x="188" y="232"/>
                  </a:lnTo>
                  <a:lnTo>
                    <a:pt x="190" y="232"/>
                  </a:lnTo>
                  <a:lnTo>
                    <a:pt x="190" y="230"/>
                  </a:lnTo>
                  <a:lnTo>
                    <a:pt x="192" y="230"/>
                  </a:lnTo>
                  <a:lnTo>
                    <a:pt x="194" y="236"/>
                  </a:lnTo>
                  <a:lnTo>
                    <a:pt x="198" y="234"/>
                  </a:lnTo>
                  <a:lnTo>
                    <a:pt x="202" y="232"/>
                  </a:lnTo>
                  <a:lnTo>
                    <a:pt x="204" y="240"/>
                  </a:lnTo>
                  <a:lnTo>
                    <a:pt x="212" y="238"/>
                  </a:lnTo>
                  <a:lnTo>
                    <a:pt x="214" y="244"/>
                  </a:lnTo>
                  <a:lnTo>
                    <a:pt x="214" y="248"/>
                  </a:lnTo>
                  <a:lnTo>
                    <a:pt x="218" y="248"/>
                  </a:lnTo>
                  <a:lnTo>
                    <a:pt x="220" y="256"/>
                  </a:lnTo>
                  <a:lnTo>
                    <a:pt x="224" y="254"/>
                  </a:lnTo>
                  <a:lnTo>
                    <a:pt x="226" y="260"/>
                  </a:lnTo>
                  <a:lnTo>
                    <a:pt x="228" y="258"/>
                  </a:lnTo>
                  <a:lnTo>
                    <a:pt x="228" y="254"/>
                  </a:lnTo>
                  <a:lnTo>
                    <a:pt x="230" y="256"/>
                  </a:lnTo>
                  <a:lnTo>
                    <a:pt x="234" y="256"/>
                  </a:lnTo>
                  <a:lnTo>
                    <a:pt x="234" y="262"/>
                  </a:lnTo>
                  <a:lnTo>
                    <a:pt x="226" y="262"/>
                  </a:lnTo>
                  <a:lnTo>
                    <a:pt x="226" y="266"/>
                  </a:lnTo>
                  <a:lnTo>
                    <a:pt x="230" y="268"/>
                  </a:lnTo>
                  <a:lnTo>
                    <a:pt x="234" y="270"/>
                  </a:lnTo>
                  <a:lnTo>
                    <a:pt x="242" y="268"/>
                  </a:lnTo>
                  <a:lnTo>
                    <a:pt x="252" y="268"/>
                  </a:lnTo>
                  <a:lnTo>
                    <a:pt x="252" y="266"/>
                  </a:lnTo>
                  <a:lnTo>
                    <a:pt x="258" y="266"/>
                  </a:lnTo>
                  <a:lnTo>
                    <a:pt x="268" y="270"/>
                  </a:lnTo>
                  <a:lnTo>
                    <a:pt x="268" y="266"/>
                  </a:lnTo>
                  <a:lnTo>
                    <a:pt x="270" y="266"/>
                  </a:lnTo>
                  <a:lnTo>
                    <a:pt x="274" y="270"/>
                  </a:lnTo>
                  <a:lnTo>
                    <a:pt x="278" y="270"/>
                  </a:lnTo>
                  <a:lnTo>
                    <a:pt x="280" y="268"/>
                  </a:lnTo>
                  <a:lnTo>
                    <a:pt x="284" y="268"/>
                  </a:lnTo>
                  <a:lnTo>
                    <a:pt x="286" y="272"/>
                  </a:lnTo>
                  <a:lnTo>
                    <a:pt x="294" y="272"/>
                  </a:lnTo>
                  <a:lnTo>
                    <a:pt x="300" y="274"/>
                  </a:lnTo>
                  <a:lnTo>
                    <a:pt x="300" y="268"/>
                  </a:lnTo>
                  <a:lnTo>
                    <a:pt x="300" y="264"/>
                  </a:lnTo>
                  <a:lnTo>
                    <a:pt x="296" y="264"/>
                  </a:lnTo>
                  <a:lnTo>
                    <a:pt x="292" y="264"/>
                  </a:lnTo>
                  <a:lnTo>
                    <a:pt x="290" y="260"/>
                  </a:lnTo>
                  <a:lnTo>
                    <a:pt x="288" y="256"/>
                  </a:lnTo>
                  <a:lnTo>
                    <a:pt x="282" y="256"/>
                  </a:lnTo>
                  <a:lnTo>
                    <a:pt x="278" y="256"/>
                  </a:lnTo>
                  <a:lnTo>
                    <a:pt x="262" y="246"/>
                  </a:lnTo>
                  <a:lnTo>
                    <a:pt x="262" y="242"/>
                  </a:lnTo>
                  <a:lnTo>
                    <a:pt x="260" y="238"/>
                  </a:lnTo>
                  <a:lnTo>
                    <a:pt x="272" y="242"/>
                  </a:lnTo>
                  <a:lnTo>
                    <a:pt x="276" y="242"/>
                  </a:lnTo>
                  <a:lnTo>
                    <a:pt x="276" y="244"/>
                  </a:lnTo>
                  <a:lnTo>
                    <a:pt x="278" y="244"/>
                  </a:lnTo>
                  <a:lnTo>
                    <a:pt x="278" y="242"/>
                  </a:lnTo>
                  <a:lnTo>
                    <a:pt x="278" y="240"/>
                  </a:lnTo>
                  <a:lnTo>
                    <a:pt x="282" y="238"/>
                  </a:lnTo>
                  <a:lnTo>
                    <a:pt x="286" y="244"/>
                  </a:lnTo>
                  <a:lnTo>
                    <a:pt x="296" y="244"/>
                  </a:lnTo>
                  <a:lnTo>
                    <a:pt x="304" y="244"/>
                  </a:lnTo>
                  <a:lnTo>
                    <a:pt x="306" y="248"/>
                  </a:lnTo>
                  <a:lnTo>
                    <a:pt x="308" y="252"/>
                  </a:lnTo>
                  <a:lnTo>
                    <a:pt x="312" y="252"/>
                  </a:lnTo>
                  <a:lnTo>
                    <a:pt x="314" y="252"/>
                  </a:lnTo>
                  <a:lnTo>
                    <a:pt x="302" y="242"/>
                  </a:lnTo>
                  <a:lnTo>
                    <a:pt x="308" y="240"/>
                  </a:lnTo>
                  <a:lnTo>
                    <a:pt x="310" y="238"/>
                  </a:lnTo>
                  <a:lnTo>
                    <a:pt x="308" y="238"/>
                  </a:lnTo>
                  <a:lnTo>
                    <a:pt x="308" y="232"/>
                  </a:lnTo>
                  <a:lnTo>
                    <a:pt x="310" y="234"/>
                  </a:lnTo>
                  <a:lnTo>
                    <a:pt x="314" y="232"/>
                  </a:lnTo>
                  <a:lnTo>
                    <a:pt x="314" y="230"/>
                  </a:lnTo>
                  <a:lnTo>
                    <a:pt x="312" y="226"/>
                  </a:lnTo>
                  <a:lnTo>
                    <a:pt x="310" y="222"/>
                  </a:lnTo>
                  <a:lnTo>
                    <a:pt x="308" y="222"/>
                  </a:lnTo>
                  <a:lnTo>
                    <a:pt x="306" y="222"/>
                  </a:lnTo>
                  <a:lnTo>
                    <a:pt x="304" y="226"/>
                  </a:lnTo>
                  <a:lnTo>
                    <a:pt x="286" y="210"/>
                  </a:lnTo>
                  <a:lnTo>
                    <a:pt x="284" y="206"/>
                  </a:lnTo>
                  <a:lnTo>
                    <a:pt x="284" y="200"/>
                  </a:lnTo>
                  <a:lnTo>
                    <a:pt x="280" y="200"/>
                  </a:lnTo>
                  <a:lnTo>
                    <a:pt x="278" y="200"/>
                  </a:lnTo>
                  <a:lnTo>
                    <a:pt x="274" y="194"/>
                  </a:lnTo>
                  <a:lnTo>
                    <a:pt x="274" y="192"/>
                  </a:lnTo>
                  <a:lnTo>
                    <a:pt x="278" y="190"/>
                  </a:lnTo>
                  <a:lnTo>
                    <a:pt x="278" y="192"/>
                  </a:lnTo>
                  <a:lnTo>
                    <a:pt x="280" y="194"/>
                  </a:lnTo>
                  <a:lnTo>
                    <a:pt x="282" y="194"/>
                  </a:lnTo>
                  <a:lnTo>
                    <a:pt x="278" y="186"/>
                  </a:lnTo>
                  <a:lnTo>
                    <a:pt x="278" y="180"/>
                  </a:lnTo>
                  <a:lnTo>
                    <a:pt x="278" y="178"/>
                  </a:lnTo>
                  <a:lnTo>
                    <a:pt x="280" y="180"/>
                  </a:lnTo>
                  <a:lnTo>
                    <a:pt x="284" y="186"/>
                  </a:lnTo>
                  <a:lnTo>
                    <a:pt x="284" y="184"/>
                  </a:lnTo>
                  <a:lnTo>
                    <a:pt x="284" y="182"/>
                  </a:lnTo>
                  <a:lnTo>
                    <a:pt x="290" y="178"/>
                  </a:lnTo>
                  <a:lnTo>
                    <a:pt x="294" y="190"/>
                  </a:lnTo>
                  <a:lnTo>
                    <a:pt x="298" y="194"/>
                  </a:lnTo>
                  <a:lnTo>
                    <a:pt x="304" y="194"/>
                  </a:lnTo>
                  <a:lnTo>
                    <a:pt x="306" y="194"/>
                  </a:lnTo>
                  <a:lnTo>
                    <a:pt x="308" y="192"/>
                  </a:lnTo>
                  <a:lnTo>
                    <a:pt x="310" y="192"/>
                  </a:lnTo>
                  <a:lnTo>
                    <a:pt x="306" y="198"/>
                  </a:lnTo>
                  <a:lnTo>
                    <a:pt x="312" y="200"/>
                  </a:lnTo>
                  <a:lnTo>
                    <a:pt x="316" y="200"/>
                  </a:lnTo>
                  <a:lnTo>
                    <a:pt x="316" y="204"/>
                  </a:lnTo>
                  <a:lnTo>
                    <a:pt x="316" y="206"/>
                  </a:lnTo>
                  <a:lnTo>
                    <a:pt x="324" y="204"/>
                  </a:lnTo>
                  <a:lnTo>
                    <a:pt x="320" y="206"/>
                  </a:lnTo>
                  <a:lnTo>
                    <a:pt x="320" y="208"/>
                  </a:lnTo>
                  <a:lnTo>
                    <a:pt x="320" y="210"/>
                  </a:lnTo>
                  <a:lnTo>
                    <a:pt x="322" y="212"/>
                  </a:lnTo>
                  <a:lnTo>
                    <a:pt x="336" y="216"/>
                  </a:lnTo>
                  <a:lnTo>
                    <a:pt x="336" y="206"/>
                  </a:lnTo>
                  <a:lnTo>
                    <a:pt x="334" y="196"/>
                  </a:lnTo>
                  <a:lnTo>
                    <a:pt x="336" y="198"/>
                  </a:lnTo>
                  <a:lnTo>
                    <a:pt x="336" y="200"/>
                  </a:lnTo>
                  <a:lnTo>
                    <a:pt x="346" y="200"/>
                  </a:lnTo>
                  <a:lnTo>
                    <a:pt x="344" y="198"/>
                  </a:lnTo>
                  <a:lnTo>
                    <a:pt x="342" y="194"/>
                  </a:lnTo>
                  <a:lnTo>
                    <a:pt x="346" y="184"/>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3" name="Google Shape;773;p28"/>
            <p:cNvSpPr/>
            <p:nvPr/>
          </p:nvSpPr>
          <p:spPr>
            <a:xfrm>
              <a:off x="2271238" y="305402"/>
              <a:ext cx="21649" cy="24742"/>
            </a:xfrm>
            <a:custGeom>
              <a:avLst/>
              <a:gdLst/>
              <a:ahLst/>
              <a:cxnLst/>
              <a:rect l="l" t="t" r="r" b="b"/>
              <a:pathLst>
                <a:path w="12" h="14" extrusionOk="0">
                  <a:moveTo>
                    <a:pt x="0" y="0"/>
                  </a:moveTo>
                  <a:lnTo>
                    <a:pt x="0" y="0"/>
                  </a:lnTo>
                  <a:lnTo>
                    <a:pt x="2" y="6"/>
                  </a:lnTo>
                  <a:lnTo>
                    <a:pt x="2" y="10"/>
                  </a:lnTo>
                  <a:lnTo>
                    <a:pt x="8" y="14"/>
                  </a:lnTo>
                  <a:lnTo>
                    <a:pt x="12" y="14"/>
                  </a:lnTo>
                  <a:lnTo>
                    <a:pt x="10" y="12"/>
                  </a:lnTo>
                  <a:lnTo>
                    <a:pt x="6" y="2"/>
                  </a:lnTo>
                  <a:lnTo>
                    <a:pt x="4" y="0"/>
                  </a:lnTo>
                  <a:lnTo>
                    <a:pt x="0"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4" name="Google Shape;774;p28"/>
            <p:cNvSpPr/>
            <p:nvPr/>
          </p:nvSpPr>
          <p:spPr>
            <a:xfrm>
              <a:off x="4675878" y="2611074"/>
              <a:ext cx="182474" cy="307732"/>
            </a:xfrm>
            <a:custGeom>
              <a:avLst/>
              <a:gdLst/>
              <a:ahLst/>
              <a:cxnLst/>
              <a:rect l="l" t="t" r="r" b="b"/>
              <a:pathLst>
                <a:path w="102" h="172" extrusionOk="0">
                  <a:moveTo>
                    <a:pt x="2" y="142"/>
                  </a:moveTo>
                  <a:lnTo>
                    <a:pt x="2" y="142"/>
                  </a:lnTo>
                  <a:lnTo>
                    <a:pt x="2" y="138"/>
                  </a:lnTo>
                  <a:lnTo>
                    <a:pt x="4" y="138"/>
                  </a:lnTo>
                  <a:lnTo>
                    <a:pt x="6" y="138"/>
                  </a:lnTo>
                  <a:lnTo>
                    <a:pt x="4" y="146"/>
                  </a:lnTo>
                  <a:lnTo>
                    <a:pt x="8" y="146"/>
                  </a:lnTo>
                  <a:lnTo>
                    <a:pt x="12" y="148"/>
                  </a:lnTo>
                  <a:lnTo>
                    <a:pt x="12" y="150"/>
                  </a:lnTo>
                  <a:lnTo>
                    <a:pt x="14" y="154"/>
                  </a:lnTo>
                  <a:lnTo>
                    <a:pt x="18" y="158"/>
                  </a:lnTo>
                  <a:lnTo>
                    <a:pt x="16" y="170"/>
                  </a:lnTo>
                  <a:lnTo>
                    <a:pt x="40" y="170"/>
                  </a:lnTo>
                  <a:lnTo>
                    <a:pt x="44" y="170"/>
                  </a:lnTo>
                  <a:lnTo>
                    <a:pt x="48" y="168"/>
                  </a:lnTo>
                  <a:lnTo>
                    <a:pt x="50" y="168"/>
                  </a:lnTo>
                  <a:lnTo>
                    <a:pt x="52" y="168"/>
                  </a:lnTo>
                  <a:lnTo>
                    <a:pt x="56" y="168"/>
                  </a:lnTo>
                  <a:lnTo>
                    <a:pt x="60" y="166"/>
                  </a:lnTo>
                  <a:lnTo>
                    <a:pt x="64" y="168"/>
                  </a:lnTo>
                  <a:lnTo>
                    <a:pt x="74" y="168"/>
                  </a:lnTo>
                  <a:lnTo>
                    <a:pt x="78" y="166"/>
                  </a:lnTo>
                  <a:lnTo>
                    <a:pt x="82" y="168"/>
                  </a:lnTo>
                  <a:lnTo>
                    <a:pt x="84" y="170"/>
                  </a:lnTo>
                  <a:lnTo>
                    <a:pt x="88" y="170"/>
                  </a:lnTo>
                  <a:lnTo>
                    <a:pt x="94" y="170"/>
                  </a:lnTo>
                  <a:lnTo>
                    <a:pt x="102" y="172"/>
                  </a:lnTo>
                  <a:lnTo>
                    <a:pt x="100" y="166"/>
                  </a:lnTo>
                  <a:lnTo>
                    <a:pt x="100" y="162"/>
                  </a:lnTo>
                  <a:lnTo>
                    <a:pt x="102" y="160"/>
                  </a:lnTo>
                  <a:lnTo>
                    <a:pt x="100" y="156"/>
                  </a:lnTo>
                  <a:lnTo>
                    <a:pt x="94" y="150"/>
                  </a:lnTo>
                  <a:lnTo>
                    <a:pt x="90" y="146"/>
                  </a:lnTo>
                  <a:lnTo>
                    <a:pt x="86" y="142"/>
                  </a:lnTo>
                  <a:lnTo>
                    <a:pt x="84" y="138"/>
                  </a:lnTo>
                  <a:lnTo>
                    <a:pt x="82" y="132"/>
                  </a:lnTo>
                  <a:lnTo>
                    <a:pt x="76" y="120"/>
                  </a:lnTo>
                  <a:lnTo>
                    <a:pt x="74" y="116"/>
                  </a:lnTo>
                  <a:lnTo>
                    <a:pt x="70" y="114"/>
                  </a:lnTo>
                  <a:lnTo>
                    <a:pt x="70" y="112"/>
                  </a:lnTo>
                  <a:lnTo>
                    <a:pt x="74" y="110"/>
                  </a:lnTo>
                  <a:lnTo>
                    <a:pt x="76" y="106"/>
                  </a:lnTo>
                  <a:lnTo>
                    <a:pt x="80" y="100"/>
                  </a:lnTo>
                  <a:lnTo>
                    <a:pt x="82" y="92"/>
                  </a:lnTo>
                  <a:lnTo>
                    <a:pt x="86" y="86"/>
                  </a:lnTo>
                  <a:lnTo>
                    <a:pt x="84" y="80"/>
                  </a:lnTo>
                  <a:lnTo>
                    <a:pt x="82" y="74"/>
                  </a:lnTo>
                  <a:lnTo>
                    <a:pt x="74" y="62"/>
                  </a:lnTo>
                  <a:lnTo>
                    <a:pt x="72" y="60"/>
                  </a:lnTo>
                  <a:lnTo>
                    <a:pt x="72" y="58"/>
                  </a:lnTo>
                  <a:lnTo>
                    <a:pt x="76" y="54"/>
                  </a:lnTo>
                  <a:lnTo>
                    <a:pt x="78" y="54"/>
                  </a:lnTo>
                  <a:lnTo>
                    <a:pt x="84" y="54"/>
                  </a:lnTo>
                  <a:lnTo>
                    <a:pt x="90" y="54"/>
                  </a:lnTo>
                  <a:lnTo>
                    <a:pt x="90" y="48"/>
                  </a:lnTo>
                  <a:lnTo>
                    <a:pt x="88" y="44"/>
                  </a:lnTo>
                  <a:lnTo>
                    <a:pt x="88" y="40"/>
                  </a:lnTo>
                  <a:lnTo>
                    <a:pt x="86" y="36"/>
                  </a:lnTo>
                  <a:lnTo>
                    <a:pt x="86" y="30"/>
                  </a:lnTo>
                  <a:lnTo>
                    <a:pt x="86" y="26"/>
                  </a:lnTo>
                  <a:lnTo>
                    <a:pt x="88" y="26"/>
                  </a:lnTo>
                  <a:lnTo>
                    <a:pt x="88" y="22"/>
                  </a:lnTo>
                  <a:lnTo>
                    <a:pt x="88" y="18"/>
                  </a:lnTo>
                  <a:lnTo>
                    <a:pt x="86" y="14"/>
                  </a:lnTo>
                  <a:lnTo>
                    <a:pt x="84" y="12"/>
                  </a:lnTo>
                  <a:lnTo>
                    <a:pt x="84" y="8"/>
                  </a:lnTo>
                  <a:lnTo>
                    <a:pt x="76" y="0"/>
                  </a:lnTo>
                  <a:lnTo>
                    <a:pt x="74" y="12"/>
                  </a:lnTo>
                  <a:lnTo>
                    <a:pt x="76" y="12"/>
                  </a:lnTo>
                  <a:lnTo>
                    <a:pt x="78" y="14"/>
                  </a:lnTo>
                  <a:lnTo>
                    <a:pt x="76" y="22"/>
                  </a:lnTo>
                  <a:lnTo>
                    <a:pt x="76" y="24"/>
                  </a:lnTo>
                  <a:lnTo>
                    <a:pt x="74" y="26"/>
                  </a:lnTo>
                  <a:lnTo>
                    <a:pt x="70" y="26"/>
                  </a:lnTo>
                  <a:lnTo>
                    <a:pt x="70" y="30"/>
                  </a:lnTo>
                  <a:lnTo>
                    <a:pt x="68" y="32"/>
                  </a:lnTo>
                  <a:lnTo>
                    <a:pt x="64" y="36"/>
                  </a:lnTo>
                  <a:lnTo>
                    <a:pt x="64" y="38"/>
                  </a:lnTo>
                  <a:lnTo>
                    <a:pt x="64" y="42"/>
                  </a:lnTo>
                  <a:lnTo>
                    <a:pt x="62" y="46"/>
                  </a:lnTo>
                  <a:lnTo>
                    <a:pt x="60" y="48"/>
                  </a:lnTo>
                  <a:lnTo>
                    <a:pt x="58" y="52"/>
                  </a:lnTo>
                  <a:lnTo>
                    <a:pt x="58" y="54"/>
                  </a:lnTo>
                  <a:lnTo>
                    <a:pt x="60" y="56"/>
                  </a:lnTo>
                  <a:lnTo>
                    <a:pt x="60" y="58"/>
                  </a:lnTo>
                  <a:lnTo>
                    <a:pt x="58" y="60"/>
                  </a:lnTo>
                  <a:lnTo>
                    <a:pt x="50" y="64"/>
                  </a:lnTo>
                  <a:lnTo>
                    <a:pt x="46" y="66"/>
                  </a:lnTo>
                  <a:lnTo>
                    <a:pt x="46" y="70"/>
                  </a:lnTo>
                  <a:lnTo>
                    <a:pt x="46" y="74"/>
                  </a:lnTo>
                  <a:lnTo>
                    <a:pt x="44" y="78"/>
                  </a:lnTo>
                  <a:lnTo>
                    <a:pt x="42" y="80"/>
                  </a:lnTo>
                  <a:lnTo>
                    <a:pt x="40" y="84"/>
                  </a:lnTo>
                  <a:lnTo>
                    <a:pt x="38" y="88"/>
                  </a:lnTo>
                  <a:lnTo>
                    <a:pt x="36" y="90"/>
                  </a:lnTo>
                  <a:lnTo>
                    <a:pt x="34" y="96"/>
                  </a:lnTo>
                  <a:lnTo>
                    <a:pt x="32" y="100"/>
                  </a:lnTo>
                  <a:lnTo>
                    <a:pt x="34" y="102"/>
                  </a:lnTo>
                  <a:lnTo>
                    <a:pt x="34" y="104"/>
                  </a:lnTo>
                  <a:lnTo>
                    <a:pt x="32" y="106"/>
                  </a:lnTo>
                  <a:lnTo>
                    <a:pt x="28" y="110"/>
                  </a:lnTo>
                  <a:lnTo>
                    <a:pt x="26" y="112"/>
                  </a:lnTo>
                  <a:lnTo>
                    <a:pt x="24" y="114"/>
                  </a:lnTo>
                  <a:lnTo>
                    <a:pt x="24" y="108"/>
                  </a:lnTo>
                  <a:lnTo>
                    <a:pt x="24" y="106"/>
                  </a:lnTo>
                  <a:lnTo>
                    <a:pt x="22" y="104"/>
                  </a:lnTo>
                  <a:lnTo>
                    <a:pt x="18" y="104"/>
                  </a:lnTo>
                  <a:lnTo>
                    <a:pt x="16" y="102"/>
                  </a:lnTo>
                  <a:lnTo>
                    <a:pt x="14" y="104"/>
                  </a:lnTo>
                  <a:lnTo>
                    <a:pt x="8" y="106"/>
                  </a:lnTo>
                  <a:lnTo>
                    <a:pt x="6" y="108"/>
                  </a:lnTo>
                  <a:lnTo>
                    <a:pt x="4" y="110"/>
                  </a:lnTo>
                  <a:lnTo>
                    <a:pt x="4" y="114"/>
                  </a:lnTo>
                  <a:lnTo>
                    <a:pt x="2" y="118"/>
                  </a:lnTo>
                  <a:lnTo>
                    <a:pt x="0" y="120"/>
                  </a:lnTo>
                  <a:lnTo>
                    <a:pt x="0" y="122"/>
                  </a:lnTo>
                  <a:lnTo>
                    <a:pt x="2" y="124"/>
                  </a:lnTo>
                  <a:lnTo>
                    <a:pt x="2" y="126"/>
                  </a:lnTo>
                  <a:lnTo>
                    <a:pt x="0" y="132"/>
                  </a:lnTo>
                  <a:lnTo>
                    <a:pt x="0" y="140"/>
                  </a:lnTo>
                  <a:lnTo>
                    <a:pt x="2" y="142"/>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5" name="Google Shape;775;p28"/>
            <p:cNvSpPr/>
            <p:nvPr/>
          </p:nvSpPr>
          <p:spPr>
            <a:xfrm>
              <a:off x="6774333" y="2575507"/>
              <a:ext cx="120619" cy="128351"/>
            </a:xfrm>
            <a:custGeom>
              <a:avLst/>
              <a:gdLst/>
              <a:ahLst/>
              <a:cxnLst/>
              <a:rect l="l" t="t" r="r" b="b"/>
              <a:pathLst>
                <a:path w="68" h="72" extrusionOk="0">
                  <a:moveTo>
                    <a:pt x="4" y="50"/>
                  </a:moveTo>
                  <a:lnTo>
                    <a:pt x="4" y="50"/>
                  </a:lnTo>
                  <a:lnTo>
                    <a:pt x="12" y="66"/>
                  </a:lnTo>
                  <a:lnTo>
                    <a:pt x="16" y="64"/>
                  </a:lnTo>
                  <a:lnTo>
                    <a:pt x="18" y="64"/>
                  </a:lnTo>
                  <a:lnTo>
                    <a:pt x="16" y="70"/>
                  </a:lnTo>
                  <a:lnTo>
                    <a:pt x="24" y="72"/>
                  </a:lnTo>
                  <a:lnTo>
                    <a:pt x="26" y="68"/>
                  </a:lnTo>
                  <a:lnTo>
                    <a:pt x="30" y="64"/>
                  </a:lnTo>
                  <a:lnTo>
                    <a:pt x="34" y="62"/>
                  </a:lnTo>
                  <a:lnTo>
                    <a:pt x="38" y="62"/>
                  </a:lnTo>
                  <a:lnTo>
                    <a:pt x="48" y="64"/>
                  </a:lnTo>
                  <a:lnTo>
                    <a:pt x="50" y="58"/>
                  </a:lnTo>
                  <a:lnTo>
                    <a:pt x="56" y="54"/>
                  </a:lnTo>
                  <a:lnTo>
                    <a:pt x="62" y="50"/>
                  </a:lnTo>
                  <a:lnTo>
                    <a:pt x="66" y="42"/>
                  </a:lnTo>
                  <a:lnTo>
                    <a:pt x="68" y="34"/>
                  </a:lnTo>
                  <a:lnTo>
                    <a:pt x="66" y="26"/>
                  </a:lnTo>
                  <a:lnTo>
                    <a:pt x="64" y="22"/>
                  </a:lnTo>
                  <a:lnTo>
                    <a:pt x="64" y="16"/>
                  </a:lnTo>
                  <a:lnTo>
                    <a:pt x="62" y="10"/>
                  </a:lnTo>
                  <a:lnTo>
                    <a:pt x="62" y="4"/>
                  </a:lnTo>
                  <a:lnTo>
                    <a:pt x="56" y="4"/>
                  </a:lnTo>
                  <a:lnTo>
                    <a:pt x="52" y="2"/>
                  </a:lnTo>
                  <a:lnTo>
                    <a:pt x="48" y="0"/>
                  </a:lnTo>
                  <a:lnTo>
                    <a:pt x="46" y="4"/>
                  </a:lnTo>
                  <a:lnTo>
                    <a:pt x="46" y="10"/>
                  </a:lnTo>
                  <a:lnTo>
                    <a:pt x="42" y="12"/>
                  </a:lnTo>
                  <a:lnTo>
                    <a:pt x="38" y="8"/>
                  </a:lnTo>
                  <a:lnTo>
                    <a:pt x="36" y="4"/>
                  </a:lnTo>
                  <a:lnTo>
                    <a:pt x="28" y="4"/>
                  </a:lnTo>
                  <a:lnTo>
                    <a:pt x="26" y="8"/>
                  </a:lnTo>
                  <a:lnTo>
                    <a:pt x="20" y="12"/>
                  </a:lnTo>
                  <a:lnTo>
                    <a:pt x="16" y="12"/>
                  </a:lnTo>
                  <a:lnTo>
                    <a:pt x="10" y="12"/>
                  </a:lnTo>
                  <a:lnTo>
                    <a:pt x="4" y="14"/>
                  </a:lnTo>
                  <a:lnTo>
                    <a:pt x="2" y="16"/>
                  </a:lnTo>
                  <a:lnTo>
                    <a:pt x="0" y="24"/>
                  </a:lnTo>
                  <a:lnTo>
                    <a:pt x="0" y="34"/>
                  </a:lnTo>
                  <a:lnTo>
                    <a:pt x="4" y="40"/>
                  </a:lnTo>
                  <a:lnTo>
                    <a:pt x="4" y="5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6" name="Google Shape;776;p28"/>
            <p:cNvSpPr/>
            <p:nvPr/>
          </p:nvSpPr>
          <p:spPr>
            <a:xfrm>
              <a:off x="5141342" y="3065713"/>
              <a:ext cx="51031" cy="57217"/>
            </a:xfrm>
            <a:custGeom>
              <a:avLst/>
              <a:gdLst/>
              <a:ahLst/>
              <a:cxnLst/>
              <a:rect l="l" t="t" r="r" b="b"/>
              <a:pathLst>
                <a:path w="28" h="32" extrusionOk="0">
                  <a:moveTo>
                    <a:pt x="0" y="10"/>
                  </a:moveTo>
                  <a:lnTo>
                    <a:pt x="0" y="10"/>
                  </a:lnTo>
                  <a:lnTo>
                    <a:pt x="0" y="8"/>
                  </a:lnTo>
                  <a:lnTo>
                    <a:pt x="0" y="4"/>
                  </a:lnTo>
                  <a:lnTo>
                    <a:pt x="2" y="2"/>
                  </a:lnTo>
                  <a:lnTo>
                    <a:pt x="4" y="2"/>
                  </a:lnTo>
                  <a:lnTo>
                    <a:pt x="6" y="8"/>
                  </a:lnTo>
                  <a:lnTo>
                    <a:pt x="8" y="8"/>
                  </a:lnTo>
                  <a:lnTo>
                    <a:pt x="10" y="8"/>
                  </a:lnTo>
                  <a:lnTo>
                    <a:pt x="12" y="4"/>
                  </a:lnTo>
                  <a:lnTo>
                    <a:pt x="12" y="2"/>
                  </a:lnTo>
                  <a:lnTo>
                    <a:pt x="12" y="0"/>
                  </a:lnTo>
                  <a:lnTo>
                    <a:pt x="14" y="0"/>
                  </a:lnTo>
                  <a:lnTo>
                    <a:pt x="20" y="2"/>
                  </a:lnTo>
                  <a:lnTo>
                    <a:pt x="22" y="2"/>
                  </a:lnTo>
                  <a:lnTo>
                    <a:pt x="22" y="6"/>
                  </a:lnTo>
                  <a:lnTo>
                    <a:pt x="22" y="8"/>
                  </a:lnTo>
                  <a:lnTo>
                    <a:pt x="24" y="12"/>
                  </a:lnTo>
                  <a:lnTo>
                    <a:pt x="28" y="12"/>
                  </a:lnTo>
                  <a:lnTo>
                    <a:pt x="26" y="18"/>
                  </a:lnTo>
                  <a:lnTo>
                    <a:pt x="20" y="22"/>
                  </a:lnTo>
                  <a:lnTo>
                    <a:pt x="18" y="30"/>
                  </a:lnTo>
                  <a:lnTo>
                    <a:pt x="12" y="32"/>
                  </a:lnTo>
                  <a:lnTo>
                    <a:pt x="4" y="30"/>
                  </a:lnTo>
                  <a:lnTo>
                    <a:pt x="4" y="10"/>
                  </a:lnTo>
                  <a:lnTo>
                    <a:pt x="0" y="1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7" name="Google Shape;777;p28"/>
            <p:cNvSpPr/>
            <p:nvPr/>
          </p:nvSpPr>
          <p:spPr>
            <a:xfrm>
              <a:off x="6559384" y="2224475"/>
              <a:ext cx="188660" cy="457732"/>
            </a:xfrm>
            <a:custGeom>
              <a:avLst/>
              <a:gdLst/>
              <a:ahLst/>
              <a:cxnLst/>
              <a:rect l="l" t="t" r="r" b="b"/>
              <a:pathLst>
                <a:path w="106" h="256" extrusionOk="0">
                  <a:moveTo>
                    <a:pt x="78" y="256"/>
                  </a:moveTo>
                  <a:lnTo>
                    <a:pt x="80" y="256"/>
                  </a:lnTo>
                  <a:lnTo>
                    <a:pt x="82" y="250"/>
                  </a:lnTo>
                  <a:lnTo>
                    <a:pt x="84" y="242"/>
                  </a:lnTo>
                  <a:lnTo>
                    <a:pt x="86" y="236"/>
                  </a:lnTo>
                  <a:lnTo>
                    <a:pt x="86" y="228"/>
                  </a:lnTo>
                  <a:lnTo>
                    <a:pt x="84" y="218"/>
                  </a:lnTo>
                  <a:lnTo>
                    <a:pt x="76" y="212"/>
                  </a:lnTo>
                  <a:lnTo>
                    <a:pt x="74" y="202"/>
                  </a:lnTo>
                  <a:lnTo>
                    <a:pt x="72" y="188"/>
                  </a:lnTo>
                  <a:lnTo>
                    <a:pt x="78" y="186"/>
                  </a:lnTo>
                  <a:lnTo>
                    <a:pt x="78" y="180"/>
                  </a:lnTo>
                  <a:lnTo>
                    <a:pt x="72" y="174"/>
                  </a:lnTo>
                  <a:lnTo>
                    <a:pt x="66" y="168"/>
                  </a:lnTo>
                  <a:lnTo>
                    <a:pt x="64" y="156"/>
                  </a:lnTo>
                  <a:lnTo>
                    <a:pt x="66" y="148"/>
                  </a:lnTo>
                  <a:lnTo>
                    <a:pt x="68" y="142"/>
                  </a:lnTo>
                  <a:lnTo>
                    <a:pt x="64" y="134"/>
                  </a:lnTo>
                  <a:lnTo>
                    <a:pt x="66" y="130"/>
                  </a:lnTo>
                  <a:lnTo>
                    <a:pt x="70" y="130"/>
                  </a:lnTo>
                  <a:lnTo>
                    <a:pt x="74" y="124"/>
                  </a:lnTo>
                  <a:lnTo>
                    <a:pt x="78" y="124"/>
                  </a:lnTo>
                  <a:lnTo>
                    <a:pt x="78" y="120"/>
                  </a:lnTo>
                  <a:lnTo>
                    <a:pt x="80" y="114"/>
                  </a:lnTo>
                  <a:lnTo>
                    <a:pt x="84" y="114"/>
                  </a:lnTo>
                  <a:lnTo>
                    <a:pt x="86" y="118"/>
                  </a:lnTo>
                  <a:lnTo>
                    <a:pt x="96" y="116"/>
                  </a:lnTo>
                  <a:lnTo>
                    <a:pt x="100" y="110"/>
                  </a:lnTo>
                  <a:lnTo>
                    <a:pt x="100" y="104"/>
                  </a:lnTo>
                  <a:lnTo>
                    <a:pt x="106" y="98"/>
                  </a:lnTo>
                  <a:lnTo>
                    <a:pt x="96" y="96"/>
                  </a:lnTo>
                  <a:lnTo>
                    <a:pt x="94" y="90"/>
                  </a:lnTo>
                  <a:lnTo>
                    <a:pt x="92" y="82"/>
                  </a:lnTo>
                  <a:lnTo>
                    <a:pt x="88" y="82"/>
                  </a:lnTo>
                  <a:lnTo>
                    <a:pt x="84" y="80"/>
                  </a:lnTo>
                  <a:lnTo>
                    <a:pt x="84" y="78"/>
                  </a:lnTo>
                  <a:lnTo>
                    <a:pt x="88" y="70"/>
                  </a:lnTo>
                  <a:lnTo>
                    <a:pt x="86" y="68"/>
                  </a:lnTo>
                  <a:lnTo>
                    <a:pt x="82" y="68"/>
                  </a:lnTo>
                  <a:lnTo>
                    <a:pt x="80" y="62"/>
                  </a:lnTo>
                  <a:lnTo>
                    <a:pt x="82" y="58"/>
                  </a:lnTo>
                  <a:lnTo>
                    <a:pt x="80" y="56"/>
                  </a:lnTo>
                  <a:lnTo>
                    <a:pt x="76" y="54"/>
                  </a:lnTo>
                  <a:lnTo>
                    <a:pt x="70" y="58"/>
                  </a:lnTo>
                  <a:lnTo>
                    <a:pt x="68" y="60"/>
                  </a:lnTo>
                  <a:lnTo>
                    <a:pt x="66" y="60"/>
                  </a:lnTo>
                  <a:lnTo>
                    <a:pt x="66" y="58"/>
                  </a:lnTo>
                  <a:lnTo>
                    <a:pt x="66" y="54"/>
                  </a:lnTo>
                  <a:lnTo>
                    <a:pt x="62" y="50"/>
                  </a:lnTo>
                  <a:lnTo>
                    <a:pt x="62" y="46"/>
                  </a:lnTo>
                  <a:lnTo>
                    <a:pt x="68" y="40"/>
                  </a:lnTo>
                  <a:lnTo>
                    <a:pt x="70" y="34"/>
                  </a:lnTo>
                  <a:lnTo>
                    <a:pt x="72" y="26"/>
                  </a:lnTo>
                  <a:lnTo>
                    <a:pt x="72" y="20"/>
                  </a:lnTo>
                  <a:lnTo>
                    <a:pt x="70" y="16"/>
                  </a:lnTo>
                  <a:lnTo>
                    <a:pt x="72" y="10"/>
                  </a:lnTo>
                  <a:lnTo>
                    <a:pt x="70" y="6"/>
                  </a:lnTo>
                  <a:lnTo>
                    <a:pt x="68" y="0"/>
                  </a:lnTo>
                  <a:lnTo>
                    <a:pt x="64" y="0"/>
                  </a:lnTo>
                  <a:lnTo>
                    <a:pt x="60" y="2"/>
                  </a:lnTo>
                  <a:lnTo>
                    <a:pt x="60" y="10"/>
                  </a:lnTo>
                  <a:lnTo>
                    <a:pt x="56" y="16"/>
                  </a:lnTo>
                  <a:lnTo>
                    <a:pt x="52" y="16"/>
                  </a:lnTo>
                  <a:lnTo>
                    <a:pt x="44" y="16"/>
                  </a:lnTo>
                  <a:lnTo>
                    <a:pt x="40" y="26"/>
                  </a:lnTo>
                  <a:lnTo>
                    <a:pt x="40" y="28"/>
                  </a:lnTo>
                  <a:lnTo>
                    <a:pt x="34" y="34"/>
                  </a:lnTo>
                  <a:lnTo>
                    <a:pt x="30" y="38"/>
                  </a:lnTo>
                  <a:lnTo>
                    <a:pt x="26" y="42"/>
                  </a:lnTo>
                  <a:lnTo>
                    <a:pt x="24" y="44"/>
                  </a:lnTo>
                  <a:lnTo>
                    <a:pt x="26" y="46"/>
                  </a:lnTo>
                  <a:lnTo>
                    <a:pt x="26" y="50"/>
                  </a:lnTo>
                  <a:lnTo>
                    <a:pt x="22" y="56"/>
                  </a:lnTo>
                  <a:lnTo>
                    <a:pt x="20" y="64"/>
                  </a:lnTo>
                  <a:lnTo>
                    <a:pt x="12" y="60"/>
                  </a:lnTo>
                  <a:lnTo>
                    <a:pt x="12" y="72"/>
                  </a:lnTo>
                  <a:lnTo>
                    <a:pt x="14" y="78"/>
                  </a:lnTo>
                  <a:lnTo>
                    <a:pt x="14" y="84"/>
                  </a:lnTo>
                  <a:lnTo>
                    <a:pt x="14" y="88"/>
                  </a:lnTo>
                  <a:lnTo>
                    <a:pt x="12" y="90"/>
                  </a:lnTo>
                  <a:lnTo>
                    <a:pt x="10" y="92"/>
                  </a:lnTo>
                  <a:lnTo>
                    <a:pt x="6" y="90"/>
                  </a:lnTo>
                  <a:lnTo>
                    <a:pt x="2" y="92"/>
                  </a:lnTo>
                  <a:lnTo>
                    <a:pt x="4" y="96"/>
                  </a:lnTo>
                  <a:lnTo>
                    <a:pt x="4" y="100"/>
                  </a:lnTo>
                  <a:lnTo>
                    <a:pt x="6" y="106"/>
                  </a:lnTo>
                  <a:lnTo>
                    <a:pt x="0" y="104"/>
                  </a:lnTo>
                  <a:lnTo>
                    <a:pt x="0" y="108"/>
                  </a:lnTo>
                  <a:lnTo>
                    <a:pt x="0" y="110"/>
                  </a:lnTo>
                  <a:lnTo>
                    <a:pt x="0" y="112"/>
                  </a:lnTo>
                  <a:lnTo>
                    <a:pt x="0" y="116"/>
                  </a:lnTo>
                  <a:lnTo>
                    <a:pt x="0" y="120"/>
                  </a:lnTo>
                  <a:lnTo>
                    <a:pt x="4" y="120"/>
                  </a:lnTo>
                  <a:lnTo>
                    <a:pt x="4" y="118"/>
                  </a:lnTo>
                  <a:lnTo>
                    <a:pt x="6" y="118"/>
                  </a:lnTo>
                  <a:lnTo>
                    <a:pt x="8" y="116"/>
                  </a:lnTo>
                  <a:lnTo>
                    <a:pt x="12" y="116"/>
                  </a:lnTo>
                  <a:lnTo>
                    <a:pt x="14" y="128"/>
                  </a:lnTo>
                  <a:lnTo>
                    <a:pt x="16" y="140"/>
                  </a:lnTo>
                  <a:lnTo>
                    <a:pt x="20" y="144"/>
                  </a:lnTo>
                  <a:lnTo>
                    <a:pt x="22" y="148"/>
                  </a:lnTo>
                  <a:lnTo>
                    <a:pt x="24" y="150"/>
                  </a:lnTo>
                  <a:lnTo>
                    <a:pt x="22" y="156"/>
                  </a:lnTo>
                  <a:lnTo>
                    <a:pt x="22" y="160"/>
                  </a:lnTo>
                  <a:lnTo>
                    <a:pt x="18" y="168"/>
                  </a:lnTo>
                  <a:lnTo>
                    <a:pt x="18" y="174"/>
                  </a:lnTo>
                  <a:lnTo>
                    <a:pt x="18" y="180"/>
                  </a:lnTo>
                  <a:lnTo>
                    <a:pt x="24" y="180"/>
                  </a:lnTo>
                  <a:lnTo>
                    <a:pt x="32" y="180"/>
                  </a:lnTo>
                  <a:lnTo>
                    <a:pt x="40" y="178"/>
                  </a:lnTo>
                  <a:lnTo>
                    <a:pt x="42" y="174"/>
                  </a:lnTo>
                  <a:lnTo>
                    <a:pt x="44" y="172"/>
                  </a:lnTo>
                  <a:lnTo>
                    <a:pt x="44" y="168"/>
                  </a:lnTo>
                  <a:lnTo>
                    <a:pt x="44" y="164"/>
                  </a:lnTo>
                  <a:lnTo>
                    <a:pt x="48" y="164"/>
                  </a:lnTo>
                  <a:lnTo>
                    <a:pt x="56" y="174"/>
                  </a:lnTo>
                  <a:lnTo>
                    <a:pt x="60" y="174"/>
                  </a:lnTo>
                  <a:lnTo>
                    <a:pt x="60" y="176"/>
                  </a:lnTo>
                  <a:lnTo>
                    <a:pt x="60" y="180"/>
                  </a:lnTo>
                  <a:lnTo>
                    <a:pt x="58" y="182"/>
                  </a:lnTo>
                  <a:lnTo>
                    <a:pt x="58" y="184"/>
                  </a:lnTo>
                  <a:lnTo>
                    <a:pt x="60" y="188"/>
                  </a:lnTo>
                  <a:lnTo>
                    <a:pt x="64" y="190"/>
                  </a:lnTo>
                  <a:lnTo>
                    <a:pt x="64" y="200"/>
                  </a:lnTo>
                  <a:lnTo>
                    <a:pt x="66" y="210"/>
                  </a:lnTo>
                  <a:lnTo>
                    <a:pt x="68" y="216"/>
                  </a:lnTo>
                  <a:lnTo>
                    <a:pt x="72" y="216"/>
                  </a:lnTo>
                  <a:lnTo>
                    <a:pt x="72" y="224"/>
                  </a:lnTo>
                  <a:lnTo>
                    <a:pt x="74" y="232"/>
                  </a:lnTo>
                  <a:lnTo>
                    <a:pt x="76" y="232"/>
                  </a:lnTo>
                  <a:lnTo>
                    <a:pt x="74" y="236"/>
                  </a:lnTo>
                  <a:lnTo>
                    <a:pt x="74" y="240"/>
                  </a:lnTo>
                  <a:lnTo>
                    <a:pt x="72" y="244"/>
                  </a:lnTo>
                  <a:lnTo>
                    <a:pt x="76" y="246"/>
                  </a:lnTo>
                  <a:lnTo>
                    <a:pt x="78" y="254"/>
                  </a:lnTo>
                  <a:lnTo>
                    <a:pt x="78" y="256"/>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8" name="Google Shape;778;p28"/>
            <p:cNvSpPr/>
            <p:nvPr/>
          </p:nvSpPr>
          <p:spPr>
            <a:xfrm>
              <a:off x="4365053" y="2538393"/>
              <a:ext cx="165464" cy="162371"/>
            </a:xfrm>
            <a:custGeom>
              <a:avLst/>
              <a:gdLst/>
              <a:ahLst/>
              <a:cxnLst/>
              <a:rect l="l" t="t" r="r" b="b"/>
              <a:pathLst>
                <a:path w="92" h="90" extrusionOk="0">
                  <a:moveTo>
                    <a:pt x="68" y="66"/>
                  </a:moveTo>
                  <a:lnTo>
                    <a:pt x="60" y="66"/>
                  </a:lnTo>
                  <a:lnTo>
                    <a:pt x="58" y="68"/>
                  </a:lnTo>
                  <a:lnTo>
                    <a:pt x="50" y="66"/>
                  </a:lnTo>
                  <a:lnTo>
                    <a:pt x="40" y="66"/>
                  </a:lnTo>
                  <a:lnTo>
                    <a:pt x="38" y="70"/>
                  </a:lnTo>
                  <a:lnTo>
                    <a:pt x="36" y="74"/>
                  </a:lnTo>
                  <a:lnTo>
                    <a:pt x="38" y="78"/>
                  </a:lnTo>
                  <a:lnTo>
                    <a:pt x="38" y="82"/>
                  </a:lnTo>
                  <a:lnTo>
                    <a:pt x="36" y="90"/>
                  </a:lnTo>
                  <a:lnTo>
                    <a:pt x="28" y="90"/>
                  </a:lnTo>
                  <a:lnTo>
                    <a:pt x="26" y="90"/>
                  </a:lnTo>
                  <a:lnTo>
                    <a:pt x="26" y="88"/>
                  </a:lnTo>
                  <a:lnTo>
                    <a:pt x="26" y="84"/>
                  </a:lnTo>
                  <a:lnTo>
                    <a:pt x="20" y="84"/>
                  </a:lnTo>
                  <a:lnTo>
                    <a:pt x="16" y="88"/>
                  </a:lnTo>
                  <a:lnTo>
                    <a:pt x="12" y="86"/>
                  </a:lnTo>
                  <a:lnTo>
                    <a:pt x="10" y="82"/>
                  </a:lnTo>
                  <a:lnTo>
                    <a:pt x="0" y="82"/>
                  </a:lnTo>
                  <a:lnTo>
                    <a:pt x="0" y="76"/>
                  </a:lnTo>
                  <a:lnTo>
                    <a:pt x="0" y="72"/>
                  </a:lnTo>
                  <a:lnTo>
                    <a:pt x="2" y="70"/>
                  </a:lnTo>
                  <a:lnTo>
                    <a:pt x="4" y="68"/>
                  </a:lnTo>
                  <a:lnTo>
                    <a:pt x="2" y="64"/>
                  </a:lnTo>
                  <a:lnTo>
                    <a:pt x="2" y="60"/>
                  </a:lnTo>
                  <a:lnTo>
                    <a:pt x="4" y="58"/>
                  </a:lnTo>
                  <a:lnTo>
                    <a:pt x="4" y="56"/>
                  </a:lnTo>
                  <a:lnTo>
                    <a:pt x="8" y="54"/>
                  </a:lnTo>
                  <a:lnTo>
                    <a:pt x="10" y="54"/>
                  </a:lnTo>
                  <a:lnTo>
                    <a:pt x="12" y="54"/>
                  </a:lnTo>
                  <a:lnTo>
                    <a:pt x="14" y="44"/>
                  </a:lnTo>
                  <a:lnTo>
                    <a:pt x="16" y="40"/>
                  </a:lnTo>
                  <a:lnTo>
                    <a:pt x="18" y="38"/>
                  </a:lnTo>
                  <a:lnTo>
                    <a:pt x="24" y="34"/>
                  </a:lnTo>
                  <a:lnTo>
                    <a:pt x="28" y="34"/>
                  </a:lnTo>
                  <a:lnTo>
                    <a:pt x="32" y="32"/>
                  </a:lnTo>
                  <a:lnTo>
                    <a:pt x="34" y="28"/>
                  </a:lnTo>
                  <a:lnTo>
                    <a:pt x="34" y="24"/>
                  </a:lnTo>
                  <a:lnTo>
                    <a:pt x="38" y="20"/>
                  </a:lnTo>
                  <a:lnTo>
                    <a:pt x="42" y="18"/>
                  </a:lnTo>
                  <a:lnTo>
                    <a:pt x="44" y="18"/>
                  </a:lnTo>
                  <a:lnTo>
                    <a:pt x="44" y="16"/>
                  </a:lnTo>
                  <a:lnTo>
                    <a:pt x="46" y="10"/>
                  </a:lnTo>
                  <a:lnTo>
                    <a:pt x="46" y="8"/>
                  </a:lnTo>
                  <a:lnTo>
                    <a:pt x="50" y="8"/>
                  </a:lnTo>
                  <a:lnTo>
                    <a:pt x="54" y="6"/>
                  </a:lnTo>
                  <a:lnTo>
                    <a:pt x="56" y="4"/>
                  </a:lnTo>
                  <a:lnTo>
                    <a:pt x="58" y="0"/>
                  </a:lnTo>
                  <a:lnTo>
                    <a:pt x="60" y="2"/>
                  </a:lnTo>
                  <a:lnTo>
                    <a:pt x="62" y="2"/>
                  </a:lnTo>
                  <a:lnTo>
                    <a:pt x="64" y="0"/>
                  </a:lnTo>
                  <a:lnTo>
                    <a:pt x="66" y="2"/>
                  </a:lnTo>
                  <a:lnTo>
                    <a:pt x="68" y="6"/>
                  </a:lnTo>
                  <a:lnTo>
                    <a:pt x="66" y="12"/>
                  </a:lnTo>
                  <a:lnTo>
                    <a:pt x="70" y="18"/>
                  </a:lnTo>
                  <a:lnTo>
                    <a:pt x="80" y="22"/>
                  </a:lnTo>
                  <a:lnTo>
                    <a:pt x="78" y="28"/>
                  </a:lnTo>
                  <a:lnTo>
                    <a:pt x="84" y="38"/>
                  </a:lnTo>
                  <a:lnTo>
                    <a:pt x="86" y="38"/>
                  </a:lnTo>
                  <a:lnTo>
                    <a:pt x="88" y="38"/>
                  </a:lnTo>
                  <a:lnTo>
                    <a:pt x="90" y="40"/>
                  </a:lnTo>
                  <a:lnTo>
                    <a:pt x="88" y="44"/>
                  </a:lnTo>
                  <a:lnTo>
                    <a:pt x="88" y="46"/>
                  </a:lnTo>
                  <a:lnTo>
                    <a:pt x="92" y="58"/>
                  </a:lnTo>
                  <a:lnTo>
                    <a:pt x="90" y="62"/>
                  </a:lnTo>
                  <a:lnTo>
                    <a:pt x="86" y="64"/>
                  </a:lnTo>
                  <a:lnTo>
                    <a:pt x="84" y="66"/>
                  </a:lnTo>
                  <a:lnTo>
                    <a:pt x="84" y="68"/>
                  </a:lnTo>
                  <a:lnTo>
                    <a:pt x="80" y="68"/>
                  </a:lnTo>
                  <a:lnTo>
                    <a:pt x="74" y="68"/>
                  </a:lnTo>
                  <a:lnTo>
                    <a:pt x="68" y="66"/>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9" name="Google Shape;779;p28"/>
            <p:cNvSpPr/>
            <p:nvPr/>
          </p:nvSpPr>
          <p:spPr>
            <a:xfrm>
              <a:off x="5002167" y="1701795"/>
              <a:ext cx="132990" cy="95876"/>
            </a:xfrm>
            <a:custGeom>
              <a:avLst/>
              <a:gdLst/>
              <a:ahLst/>
              <a:cxnLst/>
              <a:rect l="l" t="t" r="r" b="b"/>
              <a:pathLst>
                <a:path w="74" h="54" extrusionOk="0">
                  <a:moveTo>
                    <a:pt x="74" y="4"/>
                  </a:moveTo>
                  <a:lnTo>
                    <a:pt x="74" y="4"/>
                  </a:lnTo>
                  <a:lnTo>
                    <a:pt x="68" y="0"/>
                  </a:lnTo>
                  <a:lnTo>
                    <a:pt x="66" y="0"/>
                  </a:lnTo>
                  <a:lnTo>
                    <a:pt x="60" y="2"/>
                  </a:lnTo>
                  <a:lnTo>
                    <a:pt x="56" y="2"/>
                  </a:lnTo>
                  <a:lnTo>
                    <a:pt x="54" y="2"/>
                  </a:lnTo>
                  <a:lnTo>
                    <a:pt x="52" y="0"/>
                  </a:lnTo>
                  <a:lnTo>
                    <a:pt x="48" y="0"/>
                  </a:lnTo>
                  <a:lnTo>
                    <a:pt x="44" y="4"/>
                  </a:lnTo>
                  <a:lnTo>
                    <a:pt x="40" y="6"/>
                  </a:lnTo>
                  <a:lnTo>
                    <a:pt x="36" y="8"/>
                  </a:lnTo>
                  <a:lnTo>
                    <a:pt x="30" y="8"/>
                  </a:lnTo>
                  <a:lnTo>
                    <a:pt x="26" y="6"/>
                  </a:lnTo>
                  <a:lnTo>
                    <a:pt x="22" y="6"/>
                  </a:lnTo>
                  <a:lnTo>
                    <a:pt x="22" y="8"/>
                  </a:lnTo>
                  <a:lnTo>
                    <a:pt x="18" y="8"/>
                  </a:lnTo>
                  <a:lnTo>
                    <a:pt x="14" y="8"/>
                  </a:lnTo>
                  <a:lnTo>
                    <a:pt x="12" y="6"/>
                  </a:lnTo>
                  <a:lnTo>
                    <a:pt x="12" y="4"/>
                  </a:lnTo>
                  <a:lnTo>
                    <a:pt x="14" y="4"/>
                  </a:lnTo>
                  <a:lnTo>
                    <a:pt x="14" y="2"/>
                  </a:lnTo>
                  <a:lnTo>
                    <a:pt x="12" y="2"/>
                  </a:lnTo>
                  <a:lnTo>
                    <a:pt x="10" y="0"/>
                  </a:lnTo>
                  <a:lnTo>
                    <a:pt x="8" y="2"/>
                  </a:lnTo>
                  <a:lnTo>
                    <a:pt x="4" y="6"/>
                  </a:lnTo>
                  <a:lnTo>
                    <a:pt x="2" y="10"/>
                  </a:lnTo>
                  <a:lnTo>
                    <a:pt x="0" y="12"/>
                  </a:lnTo>
                  <a:lnTo>
                    <a:pt x="0" y="14"/>
                  </a:lnTo>
                  <a:lnTo>
                    <a:pt x="2" y="16"/>
                  </a:lnTo>
                  <a:lnTo>
                    <a:pt x="6" y="20"/>
                  </a:lnTo>
                  <a:lnTo>
                    <a:pt x="6" y="22"/>
                  </a:lnTo>
                  <a:lnTo>
                    <a:pt x="6" y="24"/>
                  </a:lnTo>
                  <a:lnTo>
                    <a:pt x="2" y="30"/>
                  </a:lnTo>
                  <a:lnTo>
                    <a:pt x="4" y="34"/>
                  </a:lnTo>
                  <a:lnTo>
                    <a:pt x="6" y="38"/>
                  </a:lnTo>
                  <a:lnTo>
                    <a:pt x="8" y="40"/>
                  </a:lnTo>
                  <a:lnTo>
                    <a:pt x="8" y="44"/>
                  </a:lnTo>
                  <a:lnTo>
                    <a:pt x="6" y="48"/>
                  </a:lnTo>
                  <a:lnTo>
                    <a:pt x="10" y="52"/>
                  </a:lnTo>
                  <a:lnTo>
                    <a:pt x="18" y="54"/>
                  </a:lnTo>
                  <a:lnTo>
                    <a:pt x="22" y="54"/>
                  </a:lnTo>
                  <a:lnTo>
                    <a:pt x="24" y="50"/>
                  </a:lnTo>
                  <a:lnTo>
                    <a:pt x="26" y="48"/>
                  </a:lnTo>
                  <a:lnTo>
                    <a:pt x="28" y="48"/>
                  </a:lnTo>
                  <a:lnTo>
                    <a:pt x="32" y="48"/>
                  </a:lnTo>
                  <a:lnTo>
                    <a:pt x="34" y="48"/>
                  </a:lnTo>
                  <a:lnTo>
                    <a:pt x="36" y="50"/>
                  </a:lnTo>
                  <a:lnTo>
                    <a:pt x="36" y="52"/>
                  </a:lnTo>
                  <a:lnTo>
                    <a:pt x="42" y="52"/>
                  </a:lnTo>
                  <a:lnTo>
                    <a:pt x="46" y="52"/>
                  </a:lnTo>
                  <a:lnTo>
                    <a:pt x="46" y="50"/>
                  </a:lnTo>
                  <a:lnTo>
                    <a:pt x="46" y="48"/>
                  </a:lnTo>
                  <a:lnTo>
                    <a:pt x="48" y="46"/>
                  </a:lnTo>
                  <a:lnTo>
                    <a:pt x="52" y="48"/>
                  </a:lnTo>
                  <a:lnTo>
                    <a:pt x="50" y="46"/>
                  </a:lnTo>
                  <a:lnTo>
                    <a:pt x="52" y="44"/>
                  </a:lnTo>
                  <a:lnTo>
                    <a:pt x="56" y="44"/>
                  </a:lnTo>
                  <a:lnTo>
                    <a:pt x="58" y="44"/>
                  </a:lnTo>
                  <a:lnTo>
                    <a:pt x="60" y="46"/>
                  </a:lnTo>
                  <a:lnTo>
                    <a:pt x="62" y="44"/>
                  </a:lnTo>
                  <a:lnTo>
                    <a:pt x="62" y="40"/>
                  </a:lnTo>
                  <a:lnTo>
                    <a:pt x="58" y="38"/>
                  </a:lnTo>
                  <a:lnTo>
                    <a:pt x="68" y="20"/>
                  </a:lnTo>
                  <a:lnTo>
                    <a:pt x="72" y="18"/>
                  </a:lnTo>
                  <a:lnTo>
                    <a:pt x="72" y="10"/>
                  </a:lnTo>
                  <a:lnTo>
                    <a:pt x="74" y="4"/>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0" name="Google Shape;780;p28"/>
            <p:cNvSpPr/>
            <p:nvPr/>
          </p:nvSpPr>
          <p:spPr>
            <a:xfrm>
              <a:off x="7038766" y="2856950"/>
              <a:ext cx="32474" cy="21649"/>
            </a:xfrm>
            <a:custGeom>
              <a:avLst/>
              <a:gdLst/>
              <a:ahLst/>
              <a:cxnLst/>
              <a:rect l="l" t="t" r="r" b="b"/>
              <a:pathLst>
                <a:path w="18" h="12" extrusionOk="0">
                  <a:moveTo>
                    <a:pt x="0" y="8"/>
                  </a:moveTo>
                  <a:lnTo>
                    <a:pt x="4" y="12"/>
                  </a:lnTo>
                  <a:lnTo>
                    <a:pt x="10" y="12"/>
                  </a:lnTo>
                  <a:lnTo>
                    <a:pt x="10" y="10"/>
                  </a:lnTo>
                  <a:lnTo>
                    <a:pt x="12" y="8"/>
                  </a:lnTo>
                  <a:lnTo>
                    <a:pt x="16" y="10"/>
                  </a:lnTo>
                  <a:lnTo>
                    <a:pt x="18" y="8"/>
                  </a:lnTo>
                  <a:lnTo>
                    <a:pt x="14" y="0"/>
                  </a:lnTo>
                  <a:lnTo>
                    <a:pt x="10" y="0"/>
                  </a:lnTo>
                  <a:lnTo>
                    <a:pt x="6" y="2"/>
                  </a:lnTo>
                  <a:lnTo>
                    <a:pt x="6" y="4"/>
                  </a:lnTo>
                  <a:lnTo>
                    <a:pt x="4" y="8"/>
                  </a:lnTo>
                  <a:lnTo>
                    <a:pt x="2" y="8"/>
                  </a:lnTo>
                  <a:lnTo>
                    <a:pt x="0" y="8"/>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1" name="Google Shape;781;p28"/>
            <p:cNvSpPr/>
            <p:nvPr/>
          </p:nvSpPr>
          <p:spPr>
            <a:xfrm>
              <a:off x="2826392" y="2847672"/>
              <a:ext cx="890722" cy="1094847"/>
            </a:xfrm>
            <a:custGeom>
              <a:avLst/>
              <a:gdLst/>
              <a:ahLst/>
              <a:cxnLst/>
              <a:rect l="l" t="t" r="r" b="b"/>
              <a:pathLst>
                <a:path w="498" h="612" extrusionOk="0">
                  <a:moveTo>
                    <a:pt x="286" y="14"/>
                  </a:moveTo>
                  <a:lnTo>
                    <a:pt x="290" y="14"/>
                  </a:lnTo>
                  <a:lnTo>
                    <a:pt x="294" y="22"/>
                  </a:lnTo>
                  <a:lnTo>
                    <a:pt x="296" y="34"/>
                  </a:lnTo>
                  <a:lnTo>
                    <a:pt x="300" y="48"/>
                  </a:lnTo>
                  <a:lnTo>
                    <a:pt x="302" y="48"/>
                  </a:lnTo>
                  <a:lnTo>
                    <a:pt x="306" y="48"/>
                  </a:lnTo>
                  <a:lnTo>
                    <a:pt x="306" y="50"/>
                  </a:lnTo>
                  <a:lnTo>
                    <a:pt x="306" y="54"/>
                  </a:lnTo>
                  <a:lnTo>
                    <a:pt x="298" y="60"/>
                  </a:lnTo>
                  <a:lnTo>
                    <a:pt x="308" y="64"/>
                  </a:lnTo>
                  <a:lnTo>
                    <a:pt x="306" y="68"/>
                  </a:lnTo>
                  <a:lnTo>
                    <a:pt x="302" y="74"/>
                  </a:lnTo>
                  <a:lnTo>
                    <a:pt x="306" y="76"/>
                  </a:lnTo>
                  <a:lnTo>
                    <a:pt x="306" y="78"/>
                  </a:lnTo>
                  <a:lnTo>
                    <a:pt x="310" y="78"/>
                  </a:lnTo>
                  <a:lnTo>
                    <a:pt x="312" y="78"/>
                  </a:lnTo>
                  <a:lnTo>
                    <a:pt x="314" y="76"/>
                  </a:lnTo>
                  <a:lnTo>
                    <a:pt x="316" y="76"/>
                  </a:lnTo>
                  <a:lnTo>
                    <a:pt x="314" y="82"/>
                  </a:lnTo>
                  <a:lnTo>
                    <a:pt x="320" y="82"/>
                  </a:lnTo>
                  <a:lnTo>
                    <a:pt x="324" y="82"/>
                  </a:lnTo>
                  <a:lnTo>
                    <a:pt x="326" y="82"/>
                  </a:lnTo>
                  <a:lnTo>
                    <a:pt x="326" y="84"/>
                  </a:lnTo>
                  <a:lnTo>
                    <a:pt x="324" y="88"/>
                  </a:lnTo>
                  <a:lnTo>
                    <a:pt x="324" y="92"/>
                  </a:lnTo>
                  <a:lnTo>
                    <a:pt x="326" y="96"/>
                  </a:lnTo>
                  <a:lnTo>
                    <a:pt x="330" y="96"/>
                  </a:lnTo>
                  <a:lnTo>
                    <a:pt x="332" y="90"/>
                  </a:lnTo>
                  <a:lnTo>
                    <a:pt x="336" y="90"/>
                  </a:lnTo>
                  <a:lnTo>
                    <a:pt x="340" y="90"/>
                  </a:lnTo>
                  <a:lnTo>
                    <a:pt x="350" y="92"/>
                  </a:lnTo>
                  <a:lnTo>
                    <a:pt x="364" y="100"/>
                  </a:lnTo>
                  <a:lnTo>
                    <a:pt x="364" y="104"/>
                  </a:lnTo>
                  <a:lnTo>
                    <a:pt x="370" y="102"/>
                  </a:lnTo>
                  <a:lnTo>
                    <a:pt x="372" y="110"/>
                  </a:lnTo>
                  <a:lnTo>
                    <a:pt x="376" y="110"/>
                  </a:lnTo>
                  <a:lnTo>
                    <a:pt x="376" y="112"/>
                  </a:lnTo>
                  <a:lnTo>
                    <a:pt x="376" y="114"/>
                  </a:lnTo>
                  <a:lnTo>
                    <a:pt x="374" y="118"/>
                  </a:lnTo>
                  <a:lnTo>
                    <a:pt x="378" y="120"/>
                  </a:lnTo>
                  <a:lnTo>
                    <a:pt x="378" y="124"/>
                  </a:lnTo>
                  <a:lnTo>
                    <a:pt x="384" y="124"/>
                  </a:lnTo>
                  <a:lnTo>
                    <a:pt x="386" y="118"/>
                  </a:lnTo>
                  <a:lnTo>
                    <a:pt x="392" y="116"/>
                  </a:lnTo>
                  <a:lnTo>
                    <a:pt x="396" y="118"/>
                  </a:lnTo>
                  <a:lnTo>
                    <a:pt x="400" y="122"/>
                  </a:lnTo>
                  <a:lnTo>
                    <a:pt x="404" y="122"/>
                  </a:lnTo>
                  <a:lnTo>
                    <a:pt x="408" y="120"/>
                  </a:lnTo>
                  <a:lnTo>
                    <a:pt x="410" y="124"/>
                  </a:lnTo>
                  <a:lnTo>
                    <a:pt x="416" y="126"/>
                  </a:lnTo>
                  <a:lnTo>
                    <a:pt x="422" y="126"/>
                  </a:lnTo>
                  <a:lnTo>
                    <a:pt x="426" y="124"/>
                  </a:lnTo>
                  <a:lnTo>
                    <a:pt x="430" y="124"/>
                  </a:lnTo>
                  <a:lnTo>
                    <a:pt x="442" y="130"/>
                  </a:lnTo>
                  <a:lnTo>
                    <a:pt x="452" y="138"/>
                  </a:lnTo>
                  <a:lnTo>
                    <a:pt x="460" y="148"/>
                  </a:lnTo>
                  <a:lnTo>
                    <a:pt x="464" y="156"/>
                  </a:lnTo>
                  <a:lnTo>
                    <a:pt x="466" y="156"/>
                  </a:lnTo>
                  <a:lnTo>
                    <a:pt x="468" y="154"/>
                  </a:lnTo>
                  <a:lnTo>
                    <a:pt x="470" y="154"/>
                  </a:lnTo>
                  <a:lnTo>
                    <a:pt x="474" y="154"/>
                  </a:lnTo>
                  <a:lnTo>
                    <a:pt x="474" y="160"/>
                  </a:lnTo>
                  <a:lnTo>
                    <a:pt x="484" y="158"/>
                  </a:lnTo>
                  <a:lnTo>
                    <a:pt x="486" y="166"/>
                  </a:lnTo>
                  <a:lnTo>
                    <a:pt x="490" y="172"/>
                  </a:lnTo>
                  <a:lnTo>
                    <a:pt x="494" y="176"/>
                  </a:lnTo>
                  <a:lnTo>
                    <a:pt x="498" y="192"/>
                  </a:lnTo>
                  <a:lnTo>
                    <a:pt x="496" y="206"/>
                  </a:lnTo>
                  <a:lnTo>
                    <a:pt x="492" y="220"/>
                  </a:lnTo>
                  <a:lnTo>
                    <a:pt x="488" y="230"/>
                  </a:lnTo>
                  <a:lnTo>
                    <a:pt x="482" y="234"/>
                  </a:lnTo>
                  <a:lnTo>
                    <a:pt x="478" y="238"/>
                  </a:lnTo>
                  <a:lnTo>
                    <a:pt x="472" y="242"/>
                  </a:lnTo>
                  <a:lnTo>
                    <a:pt x="468" y="246"/>
                  </a:lnTo>
                  <a:lnTo>
                    <a:pt x="464" y="254"/>
                  </a:lnTo>
                  <a:lnTo>
                    <a:pt x="460" y="262"/>
                  </a:lnTo>
                  <a:lnTo>
                    <a:pt x="454" y="278"/>
                  </a:lnTo>
                  <a:lnTo>
                    <a:pt x="444" y="272"/>
                  </a:lnTo>
                  <a:lnTo>
                    <a:pt x="446" y="274"/>
                  </a:lnTo>
                  <a:lnTo>
                    <a:pt x="446" y="276"/>
                  </a:lnTo>
                  <a:lnTo>
                    <a:pt x="446" y="278"/>
                  </a:lnTo>
                  <a:lnTo>
                    <a:pt x="442" y="284"/>
                  </a:lnTo>
                  <a:lnTo>
                    <a:pt x="442" y="286"/>
                  </a:lnTo>
                  <a:lnTo>
                    <a:pt x="442" y="294"/>
                  </a:lnTo>
                  <a:lnTo>
                    <a:pt x="438" y="294"/>
                  </a:lnTo>
                  <a:lnTo>
                    <a:pt x="438" y="296"/>
                  </a:lnTo>
                  <a:lnTo>
                    <a:pt x="442" y="298"/>
                  </a:lnTo>
                  <a:lnTo>
                    <a:pt x="442" y="310"/>
                  </a:lnTo>
                  <a:lnTo>
                    <a:pt x="444" y="326"/>
                  </a:lnTo>
                  <a:lnTo>
                    <a:pt x="442" y="326"/>
                  </a:lnTo>
                  <a:lnTo>
                    <a:pt x="442" y="340"/>
                  </a:lnTo>
                  <a:lnTo>
                    <a:pt x="438" y="342"/>
                  </a:lnTo>
                  <a:lnTo>
                    <a:pt x="438" y="346"/>
                  </a:lnTo>
                  <a:lnTo>
                    <a:pt x="440" y="352"/>
                  </a:lnTo>
                  <a:lnTo>
                    <a:pt x="442" y="358"/>
                  </a:lnTo>
                  <a:lnTo>
                    <a:pt x="438" y="360"/>
                  </a:lnTo>
                  <a:lnTo>
                    <a:pt x="434" y="362"/>
                  </a:lnTo>
                  <a:lnTo>
                    <a:pt x="434" y="370"/>
                  </a:lnTo>
                  <a:lnTo>
                    <a:pt x="434" y="378"/>
                  </a:lnTo>
                  <a:lnTo>
                    <a:pt x="430" y="384"/>
                  </a:lnTo>
                  <a:lnTo>
                    <a:pt x="422" y="392"/>
                  </a:lnTo>
                  <a:lnTo>
                    <a:pt x="416" y="402"/>
                  </a:lnTo>
                  <a:lnTo>
                    <a:pt x="412" y="408"/>
                  </a:lnTo>
                  <a:lnTo>
                    <a:pt x="412" y="418"/>
                  </a:lnTo>
                  <a:lnTo>
                    <a:pt x="414" y="424"/>
                  </a:lnTo>
                  <a:lnTo>
                    <a:pt x="406" y="428"/>
                  </a:lnTo>
                  <a:lnTo>
                    <a:pt x="406" y="434"/>
                  </a:lnTo>
                  <a:lnTo>
                    <a:pt x="402" y="436"/>
                  </a:lnTo>
                  <a:lnTo>
                    <a:pt x="398" y="434"/>
                  </a:lnTo>
                  <a:lnTo>
                    <a:pt x="394" y="432"/>
                  </a:lnTo>
                  <a:lnTo>
                    <a:pt x="394" y="438"/>
                  </a:lnTo>
                  <a:lnTo>
                    <a:pt x="374" y="440"/>
                  </a:lnTo>
                  <a:lnTo>
                    <a:pt x="372" y="442"/>
                  </a:lnTo>
                  <a:lnTo>
                    <a:pt x="370" y="442"/>
                  </a:lnTo>
                  <a:lnTo>
                    <a:pt x="372" y="450"/>
                  </a:lnTo>
                  <a:lnTo>
                    <a:pt x="368" y="450"/>
                  </a:lnTo>
                  <a:lnTo>
                    <a:pt x="362" y="452"/>
                  </a:lnTo>
                  <a:lnTo>
                    <a:pt x="356" y="452"/>
                  </a:lnTo>
                  <a:lnTo>
                    <a:pt x="352" y="454"/>
                  </a:lnTo>
                  <a:lnTo>
                    <a:pt x="352" y="456"/>
                  </a:lnTo>
                  <a:lnTo>
                    <a:pt x="350" y="458"/>
                  </a:lnTo>
                  <a:lnTo>
                    <a:pt x="346" y="462"/>
                  </a:lnTo>
                  <a:lnTo>
                    <a:pt x="340" y="466"/>
                  </a:lnTo>
                  <a:lnTo>
                    <a:pt x="328" y="472"/>
                  </a:lnTo>
                  <a:lnTo>
                    <a:pt x="328" y="476"/>
                  </a:lnTo>
                  <a:lnTo>
                    <a:pt x="324" y="476"/>
                  </a:lnTo>
                  <a:lnTo>
                    <a:pt x="322" y="476"/>
                  </a:lnTo>
                  <a:lnTo>
                    <a:pt x="320" y="478"/>
                  </a:lnTo>
                  <a:lnTo>
                    <a:pt x="320" y="480"/>
                  </a:lnTo>
                  <a:lnTo>
                    <a:pt x="322" y="480"/>
                  </a:lnTo>
                  <a:lnTo>
                    <a:pt x="322" y="482"/>
                  </a:lnTo>
                  <a:lnTo>
                    <a:pt x="320" y="484"/>
                  </a:lnTo>
                  <a:lnTo>
                    <a:pt x="318" y="490"/>
                  </a:lnTo>
                  <a:lnTo>
                    <a:pt x="320" y="502"/>
                  </a:lnTo>
                  <a:lnTo>
                    <a:pt x="322" y="516"/>
                  </a:lnTo>
                  <a:lnTo>
                    <a:pt x="322" y="524"/>
                  </a:lnTo>
                  <a:lnTo>
                    <a:pt x="322" y="528"/>
                  </a:lnTo>
                  <a:lnTo>
                    <a:pt x="320" y="532"/>
                  </a:lnTo>
                  <a:lnTo>
                    <a:pt x="314" y="536"/>
                  </a:lnTo>
                  <a:lnTo>
                    <a:pt x="310" y="542"/>
                  </a:lnTo>
                  <a:lnTo>
                    <a:pt x="306" y="546"/>
                  </a:lnTo>
                  <a:lnTo>
                    <a:pt x="304" y="552"/>
                  </a:lnTo>
                  <a:lnTo>
                    <a:pt x="302" y="558"/>
                  </a:lnTo>
                  <a:lnTo>
                    <a:pt x="302" y="566"/>
                  </a:lnTo>
                  <a:lnTo>
                    <a:pt x="300" y="572"/>
                  </a:lnTo>
                  <a:lnTo>
                    <a:pt x="296" y="576"/>
                  </a:lnTo>
                  <a:lnTo>
                    <a:pt x="292" y="580"/>
                  </a:lnTo>
                  <a:lnTo>
                    <a:pt x="300" y="560"/>
                  </a:lnTo>
                  <a:lnTo>
                    <a:pt x="298" y="560"/>
                  </a:lnTo>
                  <a:lnTo>
                    <a:pt x="296" y="562"/>
                  </a:lnTo>
                  <a:lnTo>
                    <a:pt x="294" y="562"/>
                  </a:lnTo>
                  <a:lnTo>
                    <a:pt x="292" y="560"/>
                  </a:lnTo>
                  <a:lnTo>
                    <a:pt x="288" y="558"/>
                  </a:lnTo>
                  <a:lnTo>
                    <a:pt x="288" y="564"/>
                  </a:lnTo>
                  <a:lnTo>
                    <a:pt x="288" y="568"/>
                  </a:lnTo>
                  <a:lnTo>
                    <a:pt x="270" y="590"/>
                  </a:lnTo>
                  <a:lnTo>
                    <a:pt x="270" y="592"/>
                  </a:lnTo>
                  <a:lnTo>
                    <a:pt x="272" y="594"/>
                  </a:lnTo>
                  <a:lnTo>
                    <a:pt x="272" y="596"/>
                  </a:lnTo>
                  <a:lnTo>
                    <a:pt x="272" y="600"/>
                  </a:lnTo>
                  <a:lnTo>
                    <a:pt x="266" y="610"/>
                  </a:lnTo>
                  <a:lnTo>
                    <a:pt x="264" y="612"/>
                  </a:lnTo>
                  <a:lnTo>
                    <a:pt x="262" y="608"/>
                  </a:lnTo>
                  <a:lnTo>
                    <a:pt x="268" y="598"/>
                  </a:lnTo>
                  <a:lnTo>
                    <a:pt x="266" y="598"/>
                  </a:lnTo>
                  <a:lnTo>
                    <a:pt x="262" y="594"/>
                  </a:lnTo>
                  <a:lnTo>
                    <a:pt x="258" y="592"/>
                  </a:lnTo>
                  <a:lnTo>
                    <a:pt x="258" y="586"/>
                  </a:lnTo>
                  <a:lnTo>
                    <a:pt x="256" y="584"/>
                  </a:lnTo>
                  <a:lnTo>
                    <a:pt x="254" y="582"/>
                  </a:lnTo>
                  <a:lnTo>
                    <a:pt x="248" y="580"/>
                  </a:lnTo>
                  <a:lnTo>
                    <a:pt x="244" y="578"/>
                  </a:lnTo>
                  <a:lnTo>
                    <a:pt x="242" y="574"/>
                  </a:lnTo>
                  <a:lnTo>
                    <a:pt x="236" y="572"/>
                  </a:lnTo>
                  <a:lnTo>
                    <a:pt x="234" y="572"/>
                  </a:lnTo>
                  <a:lnTo>
                    <a:pt x="232" y="570"/>
                  </a:lnTo>
                  <a:lnTo>
                    <a:pt x="230" y="562"/>
                  </a:lnTo>
                  <a:lnTo>
                    <a:pt x="220" y="556"/>
                  </a:lnTo>
                  <a:lnTo>
                    <a:pt x="210" y="558"/>
                  </a:lnTo>
                  <a:lnTo>
                    <a:pt x="212" y="550"/>
                  </a:lnTo>
                  <a:lnTo>
                    <a:pt x="214" y="546"/>
                  </a:lnTo>
                  <a:lnTo>
                    <a:pt x="218" y="544"/>
                  </a:lnTo>
                  <a:lnTo>
                    <a:pt x="222" y="540"/>
                  </a:lnTo>
                  <a:lnTo>
                    <a:pt x="222" y="534"/>
                  </a:lnTo>
                  <a:lnTo>
                    <a:pt x="224" y="532"/>
                  </a:lnTo>
                  <a:lnTo>
                    <a:pt x="226" y="530"/>
                  </a:lnTo>
                  <a:lnTo>
                    <a:pt x="230" y="528"/>
                  </a:lnTo>
                  <a:lnTo>
                    <a:pt x="232" y="526"/>
                  </a:lnTo>
                  <a:lnTo>
                    <a:pt x="234" y="524"/>
                  </a:lnTo>
                  <a:lnTo>
                    <a:pt x="236" y="522"/>
                  </a:lnTo>
                  <a:lnTo>
                    <a:pt x="240" y="518"/>
                  </a:lnTo>
                  <a:lnTo>
                    <a:pt x="244" y="512"/>
                  </a:lnTo>
                  <a:lnTo>
                    <a:pt x="244" y="510"/>
                  </a:lnTo>
                  <a:lnTo>
                    <a:pt x="248" y="510"/>
                  </a:lnTo>
                  <a:lnTo>
                    <a:pt x="252" y="510"/>
                  </a:lnTo>
                  <a:lnTo>
                    <a:pt x="254" y="508"/>
                  </a:lnTo>
                  <a:lnTo>
                    <a:pt x="256" y="506"/>
                  </a:lnTo>
                  <a:lnTo>
                    <a:pt x="258" y="504"/>
                  </a:lnTo>
                  <a:lnTo>
                    <a:pt x="258" y="490"/>
                  </a:lnTo>
                  <a:lnTo>
                    <a:pt x="256" y="480"/>
                  </a:lnTo>
                  <a:lnTo>
                    <a:pt x="254" y="478"/>
                  </a:lnTo>
                  <a:lnTo>
                    <a:pt x="252" y="478"/>
                  </a:lnTo>
                  <a:lnTo>
                    <a:pt x="252" y="480"/>
                  </a:lnTo>
                  <a:lnTo>
                    <a:pt x="250" y="480"/>
                  </a:lnTo>
                  <a:lnTo>
                    <a:pt x="246" y="478"/>
                  </a:lnTo>
                  <a:lnTo>
                    <a:pt x="246" y="472"/>
                  </a:lnTo>
                  <a:lnTo>
                    <a:pt x="248" y="464"/>
                  </a:lnTo>
                  <a:lnTo>
                    <a:pt x="248" y="458"/>
                  </a:lnTo>
                  <a:lnTo>
                    <a:pt x="250" y="452"/>
                  </a:lnTo>
                  <a:lnTo>
                    <a:pt x="248" y="450"/>
                  </a:lnTo>
                  <a:lnTo>
                    <a:pt x="246" y="450"/>
                  </a:lnTo>
                  <a:lnTo>
                    <a:pt x="242" y="452"/>
                  </a:lnTo>
                  <a:lnTo>
                    <a:pt x="240" y="452"/>
                  </a:lnTo>
                  <a:lnTo>
                    <a:pt x="240" y="450"/>
                  </a:lnTo>
                  <a:lnTo>
                    <a:pt x="238" y="446"/>
                  </a:lnTo>
                  <a:lnTo>
                    <a:pt x="240" y="432"/>
                  </a:lnTo>
                  <a:lnTo>
                    <a:pt x="238" y="426"/>
                  </a:lnTo>
                  <a:lnTo>
                    <a:pt x="232" y="424"/>
                  </a:lnTo>
                  <a:lnTo>
                    <a:pt x="230" y="424"/>
                  </a:lnTo>
                  <a:lnTo>
                    <a:pt x="230" y="422"/>
                  </a:lnTo>
                  <a:lnTo>
                    <a:pt x="230" y="420"/>
                  </a:lnTo>
                  <a:lnTo>
                    <a:pt x="228" y="418"/>
                  </a:lnTo>
                  <a:lnTo>
                    <a:pt x="224" y="420"/>
                  </a:lnTo>
                  <a:lnTo>
                    <a:pt x="216" y="418"/>
                  </a:lnTo>
                  <a:lnTo>
                    <a:pt x="212" y="418"/>
                  </a:lnTo>
                  <a:lnTo>
                    <a:pt x="210" y="416"/>
                  </a:lnTo>
                  <a:lnTo>
                    <a:pt x="208" y="412"/>
                  </a:lnTo>
                  <a:lnTo>
                    <a:pt x="208" y="408"/>
                  </a:lnTo>
                  <a:lnTo>
                    <a:pt x="208" y="406"/>
                  </a:lnTo>
                  <a:lnTo>
                    <a:pt x="208" y="398"/>
                  </a:lnTo>
                  <a:lnTo>
                    <a:pt x="208" y="394"/>
                  </a:lnTo>
                  <a:lnTo>
                    <a:pt x="204" y="388"/>
                  </a:lnTo>
                  <a:lnTo>
                    <a:pt x="202" y="384"/>
                  </a:lnTo>
                  <a:lnTo>
                    <a:pt x="206" y="382"/>
                  </a:lnTo>
                  <a:lnTo>
                    <a:pt x="202" y="380"/>
                  </a:lnTo>
                  <a:lnTo>
                    <a:pt x="204" y="372"/>
                  </a:lnTo>
                  <a:lnTo>
                    <a:pt x="206" y="362"/>
                  </a:lnTo>
                  <a:lnTo>
                    <a:pt x="208" y="358"/>
                  </a:lnTo>
                  <a:lnTo>
                    <a:pt x="206" y="356"/>
                  </a:lnTo>
                  <a:lnTo>
                    <a:pt x="204" y="352"/>
                  </a:lnTo>
                  <a:lnTo>
                    <a:pt x="200" y="348"/>
                  </a:lnTo>
                  <a:lnTo>
                    <a:pt x="198" y="344"/>
                  </a:lnTo>
                  <a:lnTo>
                    <a:pt x="196" y="338"/>
                  </a:lnTo>
                  <a:lnTo>
                    <a:pt x="196" y="334"/>
                  </a:lnTo>
                  <a:lnTo>
                    <a:pt x="198" y="330"/>
                  </a:lnTo>
                  <a:lnTo>
                    <a:pt x="178" y="332"/>
                  </a:lnTo>
                  <a:lnTo>
                    <a:pt x="178" y="330"/>
                  </a:lnTo>
                  <a:lnTo>
                    <a:pt x="176" y="324"/>
                  </a:lnTo>
                  <a:lnTo>
                    <a:pt x="174" y="320"/>
                  </a:lnTo>
                  <a:lnTo>
                    <a:pt x="174" y="314"/>
                  </a:lnTo>
                  <a:lnTo>
                    <a:pt x="178" y="308"/>
                  </a:lnTo>
                  <a:lnTo>
                    <a:pt x="176" y="300"/>
                  </a:lnTo>
                  <a:lnTo>
                    <a:pt x="174" y="294"/>
                  </a:lnTo>
                  <a:lnTo>
                    <a:pt x="172" y="290"/>
                  </a:lnTo>
                  <a:lnTo>
                    <a:pt x="170" y="288"/>
                  </a:lnTo>
                  <a:lnTo>
                    <a:pt x="168" y="288"/>
                  </a:lnTo>
                  <a:lnTo>
                    <a:pt x="164" y="290"/>
                  </a:lnTo>
                  <a:lnTo>
                    <a:pt x="158" y="288"/>
                  </a:lnTo>
                  <a:lnTo>
                    <a:pt x="154" y="286"/>
                  </a:lnTo>
                  <a:lnTo>
                    <a:pt x="150" y="286"/>
                  </a:lnTo>
                  <a:lnTo>
                    <a:pt x="148" y="284"/>
                  </a:lnTo>
                  <a:lnTo>
                    <a:pt x="144" y="282"/>
                  </a:lnTo>
                  <a:lnTo>
                    <a:pt x="142" y="278"/>
                  </a:lnTo>
                  <a:lnTo>
                    <a:pt x="138" y="276"/>
                  </a:lnTo>
                  <a:lnTo>
                    <a:pt x="132" y="272"/>
                  </a:lnTo>
                  <a:lnTo>
                    <a:pt x="128" y="268"/>
                  </a:lnTo>
                  <a:lnTo>
                    <a:pt x="126" y="266"/>
                  </a:lnTo>
                  <a:lnTo>
                    <a:pt x="124" y="266"/>
                  </a:lnTo>
                  <a:lnTo>
                    <a:pt x="120" y="268"/>
                  </a:lnTo>
                  <a:lnTo>
                    <a:pt x="114" y="266"/>
                  </a:lnTo>
                  <a:lnTo>
                    <a:pt x="110" y="264"/>
                  </a:lnTo>
                  <a:lnTo>
                    <a:pt x="108" y="258"/>
                  </a:lnTo>
                  <a:lnTo>
                    <a:pt x="108" y="256"/>
                  </a:lnTo>
                  <a:lnTo>
                    <a:pt x="110" y="250"/>
                  </a:lnTo>
                  <a:lnTo>
                    <a:pt x="112" y="246"/>
                  </a:lnTo>
                  <a:lnTo>
                    <a:pt x="110" y="242"/>
                  </a:lnTo>
                  <a:lnTo>
                    <a:pt x="104" y="242"/>
                  </a:lnTo>
                  <a:lnTo>
                    <a:pt x="98" y="244"/>
                  </a:lnTo>
                  <a:lnTo>
                    <a:pt x="90" y="246"/>
                  </a:lnTo>
                  <a:lnTo>
                    <a:pt x="84" y="248"/>
                  </a:lnTo>
                  <a:lnTo>
                    <a:pt x="80" y="254"/>
                  </a:lnTo>
                  <a:lnTo>
                    <a:pt x="76" y="262"/>
                  </a:lnTo>
                  <a:lnTo>
                    <a:pt x="72" y="262"/>
                  </a:lnTo>
                  <a:lnTo>
                    <a:pt x="70" y="264"/>
                  </a:lnTo>
                  <a:lnTo>
                    <a:pt x="70" y="266"/>
                  </a:lnTo>
                  <a:lnTo>
                    <a:pt x="70" y="268"/>
                  </a:lnTo>
                  <a:lnTo>
                    <a:pt x="68" y="268"/>
                  </a:lnTo>
                  <a:lnTo>
                    <a:pt x="64" y="270"/>
                  </a:lnTo>
                  <a:lnTo>
                    <a:pt x="62" y="268"/>
                  </a:lnTo>
                  <a:lnTo>
                    <a:pt x="58" y="268"/>
                  </a:lnTo>
                  <a:lnTo>
                    <a:pt x="56" y="268"/>
                  </a:lnTo>
                  <a:lnTo>
                    <a:pt x="42" y="264"/>
                  </a:lnTo>
                  <a:lnTo>
                    <a:pt x="44" y="226"/>
                  </a:lnTo>
                  <a:lnTo>
                    <a:pt x="44" y="224"/>
                  </a:lnTo>
                  <a:lnTo>
                    <a:pt x="44" y="222"/>
                  </a:lnTo>
                  <a:lnTo>
                    <a:pt x="42" y="222"/>
                  </a:lnTo>
                  <a:lnTo>
                    <a:pt x="34" y="228"/>
                  </a:lnTo>
                  <a:lnTo>
                    <a:pt x="22" y="228"/>
                  </a:lnTo>
                  <a:lnTo>
                    <a:pt x="20" y="228"/>
                  </a:lnTo>
                  <a:lnTo>
                    <a:pt x="20" y="224"/>
                  </a:lnTo>
                  <a:lnTo>
                    <a:pt x="18" y="222"/>
                  </a:lnTo>
                  <a:lnTo>
                    <a:pt x="16" y="220"/>
                  </a:lnTo>
                  <a:lnTo>
                    <a:pt x="12" y="218"/>
                  </a:lnTo>
                  <a:lnTo>
                    <a:pt x="10" y="214"/>
                  </a:lnTo>
                  <a:lnTo>
                    <a:pt x="8" y="212"/>
                  </a:lnTo>
                  <a:lnTo>
                    <a:pt x="6" y="210"/>
                  </a:lnTo>
                  <a:lnTo>
                    <a:pt x="4" y="208"/>
                  </a:lnTo>
                  <a:lnTo>
                    <a:pt x="6" y="202"/>
                  </a:lnTo>
                  <a:lnTo>
                    <a:pt x="4" y="200"/>
                  </a:lnTo>
                  <a:lnTo>
                    <a:pt x="4" y="196"/>
                  </a:lnTo>
                  <a:lnTo>
                    <a:pt x="2" y="192"/>
                  </a:lnTo>
                  <a:lnTo>
                    <a:pt x="0" y="188"/>
                  </a:lnTo>
                  <a:lnTo>
                    <a:pt x="2" y="186"/>
                  </a:lnTo>
                  <a:lnTo>
                    <a:pt x="4" y="186"/>
                  </a:lnTo>
                  <a:lnTo>
                    <a:pt x="6" y="188"/>
                  </a:lnTo>
                  <a:lnTo>
                    <a:pt x="6" y="180"/>
                  </a:lnTo>
                  <a:lnTo>
                    <a:pt x="8" y="176"/>
                  </a:lnTo>
                  <a:lnTo>
                    <a:pt x="10" y="172"/>
                  </a:lnTo>
                  <a:lnTo>
                    <a:pt x="12" y="166"/>
                  </a:lnTo>
                  <a:lnTo>
                    <a:pt x="14" y="162"/>
                  </a:lnTo>
                  <a:lnTo>
                    <a:pt x="18" y="158"/>
                  </a:lnTo>
                  <a:lnTo>
                    <a:pt x="24" y="154"/>
                  </a:lnTo>
                  <a:lnTo>
                    <a:pt x="30" y="150"/>
                  </a:lnTo>
                  <a:lnTo>
                    <a:pt x="34" y="148"/>
                  </a:lnTo>
                  <a:lnTo>
                    <a:pt x="44" y="148"/>
                  </a:lnTo>
                  <a:lnTo>
                    <a:pt x="46" y="146"/>
                  </a:lnTo>
                  <a:lnTo>
                    <a:pt x="48" y="146"/>
                  </a:lnTo>
                  <a:lnTo>
                    <a:pt x="48" y="144"/>
                  </a:lnTo>
                  <a:lnTo>
                    <a:pt x="62" y="108"/>
                  </a:lnTo>
                  <a:lnTo>
                    <a:pt x="62" y="102"/>
                  </a:lnTo>
                  <a:lnTo>
                    <a:pt x="62" y="98"/>
                  </a:lnTo>
                  <a:lnTo>
                    <a:pt x="58" y="94"/>
                  </a:lnTo>
                  <a:lnTo>
                    <a:pt x="54" y="94"/>
                  </a:lnTo>
                  <a:lnTo>
                    <a:pt x="54" y="90"/>
                  </a:lnTo>
                  <a:lnTo>
                    <a:pt x="64" y="88"/>
                  </a:lnTo>
                  <a:lnTo>
                    <a:pt x="64" y="84"/>
                  </a:lnTo>
                  <a:lnTo>
                    <a:pt x="60" y="82"/>
                  </a:lnTo>
                  <a:lnTo>
                    <a:pt x="56" y="82"/>
                  </a:lnTo>
                  <a:lnTo>
                    <a:pt x="56" y="74"/>
                  </a:lnTo>
                  <a:lnTo>
                    <a:pt x="64" y="72"/>
                  </a:lnTo>
                  <a:lnTo>
                    <a:pt x="80" y="70"/>
                  </a:lnTo>
                  <a:lnTo>
                    <a:pt x="80" y="64"/>
                  </a:lnTo>
                  <a:lnTo>
                    <a:pt x="84" y="68"/>
                  </a:lnTo>
                  <a:lnTo>
                    <a:pt x="88" y="66"/>
                  </a:lnTo>
                  <a:lnTo>
                    <a:pt x="90" y="60"/>
                  </a:lnTo>
                  <a:lnTo>
                    <a:pt x="94" y="60"/>
                  </a:lnTo>
                  <a:lnTo>
                    <a:pt x="96" y="66"/>
                  </a:lnTo>
                  <a:lnTo>
                    <a:pt x="100" y="68"/>
                  </a:lnTo>
                  <a:lnTo>
                    <a:pt x="106" y="72"/>
                  </a:lnTo>
                  <a:lnTo>
                    <a:pt x="108" y="70"/>
                  </a:lnTo>
                  <a:lnTo>
                    <a:pt x="114" y="68"/>
                  </a:lnTo>
                  <a:lnTo>
                    <a:pt x="116" y="68"/>
                  </a:lnTo>
                  <a:lnTo>
                    <a:pt x="118" y="66"/>
                  </a:lnTo>
                  <a:lnTo>
                    <a:pt x="120" y="64"/>
                  </a:lnTo>
                  <a:lnTo>
                    <a:pt x="122" y="62"/>
                  </a:lnTo>
                  <a:lnTo>
                    <a:pt x="124" y="60"/>
                  </a:lnTo>
                  <a:lnTo>
                    <a:pt x="128" y="60"/>
                  </a:lnTo>
                  <a:lnTo>
                    <a:pt x="130" y="58"/>
                  </a:lnTo>
                  <a:lnTo>
                    <a:pt x="130" y="56"/>
                  </a:lnTo>
                  <a:lnTo>
                    <a:pt x="132" y="52"/>
                  </a:lnTo>
                  <a:lnTo>
                    <a:pt x="134" y="52"/>
                  </a:lnTo>
                  <a:lnTo>
                    <a:pt x="138" y="50"/>
                  </a:lnTo>
                  <a:lnTo>
                    <a:pt x="140" y="50"/>
                  </a:lnTo>
                  <a:lnTo>
                    <a:pt x="138" y="46"/>
                  </a:lnTo>
                  <a:lnTo>
                    <a:pt x="136" y="46"/>
                  </a:lnTo>
                  <a:lnTo>
                    <a:pt x="134" y="46"/>
                  </a:lnTo>
                  <a:lnTo>
                    <a:pt x="130" y="46"/>
                  </a:lnTo>
                  <a:lnTo>
                    <a:pt x="126" y="46"/>
                  </a:lnTo>
                  <a:lnTo>
                    <a:pt x="122" y="44"/>
                  </a:lnTo>
                  <a:lnTo>
                    <a:pt x="120" y="42"/>
                  </a:lnTo>
                  <a:lnTo>
                    <a:pt x="122" y="36"/>
                  </a:lnTo>
                  <a:lnTo>
                    <a:pt x="122" y="32"/>
                  </a:lnTo>
                  <a:lnTo>
                    <a:pt x="118" y="24"/>
                  </a:lnTo>
                  <a:lnTo>
                    <a:pt x="118" y="20"/>
                  </a:lnTo>
                  <a:lnTo>
                    <a:pt x="118" y="18"/>
                  </a:lnTo>
                  <a:lnTo>
                    <a:pt x="116" y="18"/>
                  </a:lnTo>
                  <a:lnTo>
                    <a:pt x="114" y="16"/>
                  </a:lnTo>
                  <a:lnTo>
                    <a:pt x="118" y="16"/>
                  </a:lnTo>
                  <a:lnTo>
                    <a:pt x="124" y="18"/>
                  </a:lnTo>
                  <a:lnTo>
                    <a:pt x="126" y="18"/>
                  </a:lnTo>
                  <a:lnTo>
                    <a:pt x="130" y="18"/>
                  </a:lnTo>
                  <a:lnTo>
                    <a:pt x="134" y="20"/>
                  </a:lnTo>
                  <a:lnTo>
                    <a:pt x="140" y="22"/>
                  </a:lnTo>
                  <a:lnTo>
                    <a:pt x="142" y="22"/>
                  </a:lnTo>
                  <a:lnTo>
                    <a:pt x="140" y="20"/>
                  </a:lnTo>
                  <a:lnTo>
                    <a:pt x="142" y="20"/>
                  </a:lnTo>
                  <a:lnTo>
                    <a:pt x="144" y="18"/>
                  </a:lnTo>
                  <a:lnTo>
                    <a:pt x="146" y="18"/>
                  </a:lnTo>
                  <a:lnTo>
                    <a:pt x="152" y="18"/>
                  </a:lnTo>
                  <a:lnTo>
                    <a:pt x="154" y="18"/>
                  </a:lnTo>
                  <a:lnTo>
                    <a:pt x="156" y="16"/>
                  </a:lnTo>
                  <a:lnTo>
                    <a:pt x="158" y="14"/>
                  </a:lnTo>
                  <a:lnTo>
                    <a:pt x="160" y="14"/>
                  </a:lnTo>
                  <a:lnTo>
                    <a:pt x="160" y="12"/>
                  </a:lnTo>
                  <a:lnTo>
                    <a:pt x="162" y="10"/>
                  </a:lnTo>
                  <a:lnTo>
                    <a:pt x="164" y="10"/>
                  </a:lnTo>
                  <a:lnTo>
                    <a:pt x="170" y="8"/>
                  </a:lnTo>
                  <a:lnTo>
                    <a:pt x="170" y="4"/>
                  </a:lnTo>
                  <a:lnTo>
                    <a:pt x="170" y="0"/>
                  </a:lnTo>
                  <a:lnTo>
                    <a:pt x="174" y="2"/>
                  </a:lnTo>
                  <a:lnTo>
                    <a:pt x="180" y="2"/>
                  </a:lnTo>
                  <a:lnTo>
                    <a:pt x="182" y="2"/>
                  </a:lnTo>
                  <a:lnTo>
                    <a:pt x="182" y="4"/>
                  </a:lnTo>
                  <a:lnTo>
                    <a:pt x="182" y="6"/>
                  </a:lnTo>
                  <a:lnTo>
                    <a:pt x="178" y="10"/>
                  </a:lnTo>
                  <a:lnTo>
                    <a:pt x="186" y="12"/>
                  </a:lnTo>
                  <a:lnTo>
                    <a:pt x="186" y="14"/>
                  </a:lnTo>
                  <a:lnTo>
                    <a:pt x="184" y="16"/>
                  </a:lnTo>
                  <a:lnTo>
                    <a:pt x="186" y="18"/>
                  </a:lnTo>
                  <a:lnTo>
                    <a:pt x="186" y="20"/>
                  </a:lnTo>
                  <a:lnTo>
                    <a:pt x="186" y="24"/>
                  </a:lnTo>
                  <a:lnTo>
                    <a:pt x="178" y="28"/>
                  </a:lnTo>
                  <a:lnTo>
                    <a:pt x="178" y="36"/>
                  </a:lnTo>
                  <a:lnTo>
                    <a:pt x="178" y="48"/>
                  </a:lnTo>
                  <a:lnTo>
                    <a:pt x="178" y="50"/>
                  </a:lnTo>
                  <a:lnTo>
                    <a:pt x="178" y="52"/>
                  </a:lnTo>
                  <a:lnTo>
                    <a:pt x="182" y="56"/>
                  </a:lnTo>
                  <a:lnTo>
                    <a:pt x="184" y="58"/>
                  </a:lnTo>
                  <a:lnTo>
                    <a:pt x="186" y="60"/>
                  </a:lnTo>
                  <a:lnTo>
                    <a:pt x="188" y="62"/>
                  </a:lnTo>
                  <a:lnTo>
                    <a:pt x="188" y="64"/>
                  </a:lnTo>
                  <a:lnTo>
                    <a:pt x="192" y="66"/>
                  </a:lnTo>
                  <a:lnTo>
                    <a:pt x="194" y="62"/>
                  </a:lnTo>
                  <a:lnTo>
                    <a:pt x="196" y="60"/>
                  </a:lnTo>
                  <a:lnTo>
                    <a:pt x="198" y="60"/>
                  </a:lnTo>
                  <a:lnTo>
                    <a:pt x="200" y="58"/>
                  </a:lnTo>
                  <a:lnTo>
                    <a:pt x="202" y="56"/>
                  </a:lnTo>
                  <a:lnTo>
                    <a:pt x="204" y="56"/>
                  </a:lnTo>
                  <a:lnTo>
                    <a:pt x="204" y="54"/>
                  </a:lnTo>
                  <a:lnTo>
                    <a:pt x="206" y="54"/>
                  </a:lnTo>
                  <a:lnTo>
                    <a:pt x="212" y="56"/>
                  </a:lnTo>
                  <a:lnTo>
                    <a:pt x="214" y="54"/>
                  </a:lnTo>
                  <a:lnTo>
                    <a:pt x="218" y="54"/>
                  </a:lnTo>
                  <a:lnTo>
                    <a:pt x="226" y="56"/>
                  </a:lnTo>
                  <a:lnTo>
                    <a:pt x="230" y="52"/>
                  </a:lnTo>
                  <a:lnTo>
                    <a:pt x="226" y="48"/>
                  </a:lnTo>
                  <a:lnTo>
                    <a:pt x="228" y="42"/>
                  </a:lnTo>
                  <a:lnTo>
                    <a:pt x="236" y="44"/>
                  </a:lnTo>
                  <a:lnTo>
                    <a:pt x="240" y="42"/>
                  </a:lnTo>
                  <a:lnTo>
                    <a:pt x="242" y="44"/>
                  </a:lnTo>
                  <a:lnTo>
                    <a:pt x="248" y="44"/>
                  </a:lnTo>
                  <a:lnTo>
                    <a:pt x="248" y="48"/>
                  </a:lnTo>
                  <a:lnTo>
                    <a:pt x="252" y="52"/>
                  </a:lnTo>
                  <a:lnTo>
                    <a:pt x="254" y="52"/>
                  </a:lnTo>
                  <a:lnTo>
                    <a:pt x="256" y="52"/>
                  </a:lnTo>
                  <a:lnTo>
                    <a:pt x="258" y="50"/>
                  </a:lnTo>
                  <a:lnTo>
                    <a:pt x="266" y="48"/>
                  </a:lnTo>
                  <a:lnTo>
                    <a:pt x="270" y="52"/>
                  </a:lnTo>
                  <a:lnTo>
                    <a:pt x="274" y="48"/>
                  </a:lnTo>
                  <a:lnTo>
                    <a:pt x="278" y="42"/>
                  </a:lnTo>
                  <a:lnTo>
                    <a:pt x="280" y="28"/>
                  </a:lnTo>
                  <a:lnTo>
                    <a:pt x="282" y="20"/>
                  </a:lnTo>
                  <a:lnTo>
                    <a:pt x="286" y="14"/>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2" name="Google Shape;782;p28"/>
            <p:cNvSpPr/>
            <p:nvPr/>
          </p:nvSpPr>
          <p:spPr>
            <a:xfrm>
              <a:off x="3403197" y="3019321"/>
              <a:ext cx="6186" cy="10825"/>
            </a:xfrm>
            <a:custGeom>
              <a:avLst/>
              <a:gdLst/>
              <a:ahLst/>
              <a:cxnLst/>
              <a:rect l="l" t="t" r="r" b="b"/>
              <a:pathLst>
                <a:path w="4" h="6" extrusionOk="0">
                  <a:moveTo>
                    <a:pt x="4" y="0"/>
                  </a:moveTo>
                  <a:lnTo>
                    <a:pt x="4" y="4"/>
                  </a:lnTo>
                  <a:lnTo>
                    <a:pt x="0" y="6"/>
                  </a:lnTo>
                  <a:lnTo>
                    <a:pt x="0" y="2"/>
                  </a:lnTo>
                  <a:lnTo>
                    <a:pt x="2" y="0"/>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3" name="Google Shape;783;p28"/>
            <p:cNvSpPr/>
            <p:nvPr/>
          </p:nvSpPr>
          <p:spPr>
            <a:xfrm>
              <a:off x="3387733" y="3030146"/>
              <a:ext cx="15464" cy="13918"/>
            </a:xfrm>
            <a:custGeom>
              <a:avLst/>
              <a:gdLst/>
              <a:ahLst/>
              <a:cxnLst/>
              <a:rect l="l" t="t" r="r" b="b"/>
              <a:pathLst>
                <a:path w="8" h="8" extrusionOk="0">
                  <a:moveTo>
                    <a:pt x="8" y="0"/>
                  </a:moveTo>
                  <a:lnTo>
                    <a:pt x="8" y="4"/>
                  </a:lnTo>
                  <a:lnTo>
                    <a:pt x="6" y="6"/>
                  </a:lnTo>
                  <a:lnTo>
                    <a:pt x="4" y="8"/>
                  </a:lnTo>
                  <a:lnTo>
                    <a:pt x="0" y="6"/>
                  </a:lnTo>
                  <a:lnTo>
                    <a:pt x="2" y="4"/>
                  </a:lnTo>
                  <a:lnTo>
                    <a:pt x="8"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4" name="Google Shape;784;p28"/>
            <p:cNvSpPr/>
            <p:nvPr/>
          </p:nvSpPr>
          <p:spPr>
            <a:xfrm>
              <a:off x="3316599" y="2979115"/>
              <a:ext cx="57217" cy="64948"/>
            </a:xfrm>
            <a:custGeom>
              <a:avLst/>
              <a:gdLst/>
              <a:ahLst/>
              <a:cxnLst/>
              <a:rect l="l" t="t" r="r" b="b"/>
              <a:pathLst>
                <a:path w="32" h="36" extrusionOk="0">
                  <a:moveTo>
                    <a:pt x="22" y="0"/>
                  </a:moveTo>
                  <a:lnTo>
                    <a:pt x="22" y="0"/>
                  </a:lnTo>
                  <a:lnTo>
                    <a:pt x="22" y="4"/>
                  </a:lnTo>
                  <a:lnTo>
                    <a:pt x="24" y="6"/>
                  </a:lnTo>
                  <a:lnTo>
                    <a:pt x="32" y="4"/>
                  </a:lnTo>
                  <a:lnTo>
                    <a:pt x="26" y="14"/>
                  </a:lnTo>
                  <a:lnTo>
                    <a:pt x="24" y="20"/>
                  </a:lnTo>
                  <a:lnTo>
                    <a:pt x="24" y="24"/>
                  </a:lnTo>
                  <a:lnTo>
                    <a:pt x="26" y="26"/>
                  </a:lnTo>
                  <a:lnTo>
                    <a:pt x="32" y="36"/>
                  </a:lnTo>
                  <a:lnTo>
                    <a:pt x="26" y="36"/>
                  </a:lnTo>
                  <a:lnTo>
                    <a:pt x="20" y="22"/>
                  </a:lnTo>
                  <a:lnTo>
                    <a:pt x="16" y="22"/>
                  </a:lnTo>
                  <a:lnTo>
                    <a:pt x="14" y="22"/>
                  </a:lnTo>
                  <a:lnTo>
                    <a:pt x="16" y="24"/>
                  </a:lnTo>
                  <a:lnTo>
                    <a:pt x="12" y="24"/>
                  </a:lnTo>
                  <a:lnTo>
                    <a:pt x="12" y="26"/>
                  </a:lnTo>
                  <a:lnTo>
                    <a:pt x="14" y="34"/>
                  </a:lnTo>
                  <a:lnTo>
                    <a:pt x="10" y="24"/>
                  </a:lnTo>
                  <a:lnTo>
                    <a:pt x="6" y="24"/>
                  </a:lnTo>
                  <a:lnTo>
                    <a:pt x="2" y="26"/>
                  </a:lnTo>
                  <a:lnTo>
                    <a:pt x="0" y="26"/>
                  </a:lnTo>
                  <a:lnTo>
                    <a:pt x="4" y="22"/>
                  </a:lnTo>
                  <a:lnTo>
                    <a:pt x="10" y="18"/>
                  </a:lnTo>
                  <a:lnTo>
                    <a:pt x="14" y="8"/>
                  </a:lnTo>
                  <a:lnTo>
                    <a:pt x="16" y="4"/>
                  </a:lnTo>
                  <a:lnTo>
                    <a:pt x="22"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5" name="Google Shape;785;p28"/>
            <p:cNvSpPr/>
            <p:nvPr/>
          </p:nvSpPr>
          <p:spPr>
            <a:xfrm>
              <a:off x="3359898" y="2965197"/>
              <a:ext cx="6186" cy="7732"/>
            </a:xfrm>
            <a:custGeom>
              <a:avLst/>
              <a:gdLst/>
              <a:ahLst/>
              <a:cxnLst/>
              <a:rect l="l" t="t" r="r" b="b"/>
              <a:pathLst>
                <a:path w="4" h="4" extrusionOk="0">
                  <a:moveTo>
                    <a:pt x="2" y="0"/>
                  </a:moveTo>
                  <a:lnTo>
                    <a:pt x="2" y="0"/>
                  </a:lnTo>
                  <a:lnTo>
                    <a:pt x="4" y="2"/>
                  </a:lnTo>
                  <a:lnTo>
                    <a:pt x="2" y="4"/>
                  </a:lnTo>
                  <a:lnTo>
                    <a:pt x="0"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6" name="Google Shape;786;p28"/>
            <p:cNvSpPr/>
            <p:nvPr/>
          </p:nvSpPr>
          <p:spPr>
            <a:xfrm>
              <a:off x="4926394" y="3484785"/>
              <a:ext cx="222681" cy="259794"/>
            </a:xfrm>
            <a:custGeom>
              <a:avLst/>
              <a:gdLst/>
              <a:ahLst/>
              <a:cxnLst/>
              <a:rect l="l" t="t" r="r" b="b"/>
              <a:pathLst>
                <a:path w="124" h="146" extrusionOk="0">
                  <a:moveTo>
                    <a:pt x="0" y="118"/>
                  </a:moveTo>
                  <a:lnTo>
                    <a:pt x="0" y="118"/>
                  </a:lnTo>
                  <a:lnTo>
                    <a:pt x="4" y="120"/>
                  </a:lnTo>
                  <a:lnTo>
                    <a:pt x="6" y="122"/>
                  </a:lnTo>
                  <a:lnTo>
                    <a:pt x="8" y="126"/>
                  </a:lnTo>
                  <a:lnTo>
                    <a:pt x="10" y="134"/>
                  </a:lnTo>
                  <a:lnTo>
                    <a:pt x="10" y="138"/>
                  </a:lnTo>
                  <a:lnTo>
                    <a:pt x="10" y="144"/>
                  </a:lnTo>
                  <a:lnTo>
                    <a:pt x="10" y="146"/>
                  </a:lnTo>
                  <a:lnTo>
                    <a:pt x="12" y="146"/>
                  </a:lnTo>
                  <a:lnTo>
                    <a:pt x="14" y="146"/>
                  </a:lnTo>
                  <a:lnTo>
                    <a:pt x="16" y="144"/>
                  </a:lnTo>
                  <a:lnTo>
                    <a:pt x="18" y="142"/>
                  </a:lnTo>
                  <a:lnTo>
                    <a:pt x="26" y="140"/>
                  </a:lnTo>
                  <a:lnTo>
                    <a:pt x="30" y="138"/>
                  </a:lnTo>
                  <a:lnTo>
                    <a:pt x="36" y="134"/>
                  </a:lnTo>
                  <a:lnTo>
                    <a:pt x="42" y="132"/>
                  </a:lnTo>
                  <a:lnTo>
                    <a:pt x="44" y="128"/>
                  </a:lnTo>
                  <a:lnTo>
                    <a:pt x="42" y="124"/>
                  </a:lnTo>
                  <a:lnTo>
                    <a:pt x="44" y="122"/>
                  </a:lnTo>
                  <a:lnTo>
                    <a:pt x="48" y="120"/>
                  </a:lnTo>
                  <a:lnTo>
                    <a:pt x="50" y="122"/>
                  </a:lnTo>
                  <a:lnTo>
                    <a:pt x="52" y="124"/>
                  </a:lnTo>
                  <a:lnTo>
                    <a:pt x="54" y="124"/>
                  </a:lnTo>
                  <a:lnTo>
                    <a:pt x="56" y="124"/>
                  </a:lnTo>
                  <a:lnTo>
                    <a:pt x="58" y="122"/>
                  </a:lnTo>
                  <a:lnTo>
                    <a:pt x="60" y="124"/>
                  </a:lnTo>
                  <a:lnTo>
                    <a:pt x="62" y="124"/>
                  </a:lnTo>
                  <a:lnTo>
                    <a:pt x="66" y="124"/>
                  </a:lnTo>
                  <a:lnTo>
                    <a:pt x="70" y="124"/>
                  </a:lnTo>
                  <a:lnTo>
                    <a:pt x="74" y="126"/>
                  </a:lnTo>
                  <a:lnTo>
                    <a:pt x="76" y="126"/>
                  </a:lnTo>
                  <a:lnTo>
                    <a:pt x="76" y="124"/>
                  </a:lnTo>
                  <a:lnTo>
                    <a:pt x="76" y="106"/>
                  </a:lnTo>
                  <a:lnTo>
                    <a:pt x="78" y="106"/>
                  </a:lnTo>
                  <a:lnTo>
                    <a:pt x="84" y="104"/>
                  </a:lnTo>
                  <a:lnTo>
                    <a:pt x="84" y="102"/>
                  </a:lnTo>
                  <a:lnTo>
                    <a:pt x="86" y="98"/>
                  </a:lnTo>
                  <a:lnTo>
                    <a:pt x="86" y="94"/>
                  </a:lnTo>
                  <a:lnTo>
                    <a:pt x="88" y="92"/>
                  </a:lnTo>
                  <a:lnTo>
                    <a:pt x="92" y="90"/>
                  </a:lnTo>
                  <a:lnTo>
                    <a:pt x="94" y="86"/>
                  </a:lnTo>
                  <a:lnTo>
                    <a:pt x="96" y="84"/>
                  </a:lnTo>
                  <a:lnTo>
                    <a:pt x="98" y="82"/>
                  </a:lnTo>
                  <a:lnTo>
                    <a:pt x="104" y="80"/>
                  </a:lnTo>
                  <a:lnTo>
                    <a:pt x="110" y="76"/>
                  </a:lnTo>
                  <a:lnTo>
                    <a:pt x="112" y="76"/>
                  </a:lnTo>
                  <a:lnTo>
                    <a:pt x="112" y="74"/>
                  </a:lnTo>
                  <a:lnTo>
                    <a:pt x="114" y="74"/>
                  </a:lnTo>
                  <a:lnTo>
                    <a:pt x="116" y="74"/>
                  </a:lnTo>
                  <a:lnTo>
                    <a:pt x="118" y="74"/>
                  </a:lnTo>
                  <a:lnTo>
                    <a:pt x="122" y="72"/>
                  </a:lnTo>
                  <a:lnTo>
                    <a:pt x="124" y="68"/>
                  </a:lnTo>
                  <a:lnTo>
                    <a:pt x="122" y="68"/>
                  </a:lnTo>
                  <a:lnTo>
                    <a:pt x="118" y="64"/>
                  </a:lnTo>
                  <a:lnTo>
                    <a:pt x="116" y="64"/>
                  </a:lnTo>
                  <a:lnTo>
                    <a:pt x="114" y="64"/>
                  </a:lnTo>
                  <a:lnTo>
                    <a:pt x="112" y="62"/>
                  </a:lnTo>
                  <a:lnTo>
                    <a:pt x="108" y="62"/>
                  </a:lnTo>
                  <a:lnTo>
                    <a:pt x="108" y="60"/>
                  </a:lnTo>
                  <a:lnTo>
                    <a:pt x="108" y="58"/>
                  </a:lnTo>
                  <a:lnTo>
                    <a:pt x="108" y="54"/>
                  </a:lnTo>
                  <a:lnTo>
                    <a:pt x="108" y="50"/>
                  </a:lnTo>
                  <a:lnTo>
                    <a:pt x="108" y="48"/>
                  </a:lnTo>
                  <a:lnTo>
                    <a:pt x="106" y="48"/>
                  </a:lnTo>
                  <a:lnTo>
                    <a:pt x="104" y="48"/>
                  </a:lnTo>
                  <a:lnTo>
                    <a:pt x="104" y="46"/>
                  </a:lnTo>
                  <a:lnTo>
                    <a:pt x="102" y="44"/>
                  </a:lnTo>
                  <a:lnTo>
                    <a:pt x="100" y="42"/>
                  </a:lnTo>
                  <a:lnTo>
                    <a:pt x="100" y="34"/>
                  </a:lnTo>
                  <a:lnTo>
                    <a:pt x="96" y="34"/>
                  </a:lnTo>
                  <a:lnTo>
                    <a:pt x="92" y="30"/>
                  </a:lnTo>
                  <a:lnTo>
                    <a:pt x="92" y="28"/>
                  </a:lnTo>
                  <a:lnTo>
                    <a:pt x="90" y="28"/>
                  </a:lnTo>
                  <a:lnTo>
                    <a:pt x="90" y="30"/>
                  </a:lnTo>
                  <a:lnTo>
                    <a:pt x="88" y="30"/>
                  </a:lnTo>
                  <a:lnTo>
                    <a:pt x="86" y="28"/>
                  </a:lnTo>
                  <a:lnTo>
                    <a:pt x="84" y="26"/>
                  </a:lnTo>
                  <a:lnTo>
                    <a:pt x="78" y="20"/>
                  </a:lnTo>
                  <a:lnTo>
                    <a:pt x="76" y="16"/>
                  </a:lnTo>
                  <a:lnTo>
                    <a:pt x="76" y="12"/>
                  </a:lnTo>
                  <a:lnTo>
                    <a:pt x="74" y="10"/>
                  </a:lnTo>
                  <a:lnTo>
                    <a:pt x="72" y="8"/>
                  </a:lnTo>
                  <a:lnTo>
                    <a:pt x="70" y="4"/>
                  </a:lnTo>
                  <a:lnTo>
                    <a:pt x="70" y="0"/>
                  </a:lnTo>
                  <a:lnTo>
                    <a:pt x="66" y="0"/>
                  </a:lnTo>
                  <a:lnTo>
                    <a:pt x="64" y="2"/>
                  </a:lnTo>
                  <a:lnTo>
                    <a:pt x="64" y="4"/>
                  </a:lnTo>
                  <a:lnTo>
                    <a:pt x="62" y="6"/>
                  </a:lnTo>
                  <a:lnTo>
                    <a:pt x="60" y="4"/>
                  </a:lnTo>
                  <a:lnTo>
                    <a:pt x="58" y="4"/>
                  </a:lnTo>
                  <a:lnTo>
                    <a:pt x="56" y="6"/>
                  </a:lnTo>
                  <a:lnTo>
                    <a:pt x="56" y="8"/>
                  </a:lnTo>
                  <a:lnTo>
                    <a:pt x="54" y="8"/>
                  </a:lnTo>
                  <a:lnTo>
                    <a:pt x="52" y="8"/>
                  </a:lnTo>
                  <a:lnTo>
                    <a:pt x="24" y="10"/>
                  </a:lnTo>
                  <a:lnTo>
                    <a:pt x="14" y="10"/>
                  </a:lnTo>
                  <a:lnTo>
                    <a:pt x="14" y="62"/>
                  </a:lnTo>
                  <a:lnTo>
                    <a:pt x="0" y="62"/>
                  </a:lnTo>
                  <a:lnTo>
                    <a:pt x="0" y="118"/>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7" name="Google Shape;787;p28"/>
            <p:cNvSpPr/>
            <p:nvPr/>
          </p:nvSpPr>
          <p:spPr>
            <a:xfrm>
              <a:off x="4844435" y="1672413"/>
              <a:ext cx="86598" cy="89691"/>
            </a:xfrm>
            <a:custGeom>
              <a:avLst/>
              <a:gdLst/>
              <a:ahLst/>
              <a:cxnLst/>
              <a:rect l="l" t="t" r="r" b="b"/>
              <a:pathLst>
                <a:path w="48" h="50" extrusionOk="0">
                  <a:moveTo>
                    <a:pt x="34" y="50"/>
                  </a:moveTo>
                  <a:lnTo>
                    <a:pt x="34" y="50"/>
                  </a:lnTo>
                  <a:lnTo>
                    <a:pt x="34" y="48"/>
                  </a:lnTo>
                  <a:lnTo>
                    <a:pt x="34" y="44"/>
                  </a:lnTo>
                  <a:lnTo>
                    <a:pt x="34" y="42"/>
                  </a:lnTo>
                  <a:lnTo>
                    <a:pt x="34" y="40"/>
                  </a:lnTo>
                  <a:lnTo>
                    <a:pt x="40" y="38"/>
                  </a:lnTo>
                  <a:lnTo>
                    <a:pt x="42" y="32"/>
                  </a:lnTo>
                  <a:lnTo>
                    <a:pt x="46" y="32"/>
                  </a:lnTo>
                  <a:lnTo>
                    <a:pt x="48" y="30"/>
                  </a:lnTo>
                  <a:lnTo>
                    <a:pt x="48" y="28"/>
                  </a:lnTo>
                  <a:lnTo>
                    <a:pt x="46" y="26"/>
                  </a:lnTo>
                  <a:lnTo>
                    <a:pt x="42" y="26"/>
                  </a:lnTo>
                  <a:lnTo>
                    <a:pt x="42" y="24"/>
                  </a:lnTo>
                  <a:lnTo>
                    <a:pt x="46" y="22"/>
                  </a:lnTo>
                  <a:lnTo>
                    <a:pt x="48" y="20"/>
                  </a:lnTo>
                  <a:lnTo>
                    <a:pt x="46" y="18"/>
                  </a:lnTo>
                  <a:lnTo>
                    <a:pt x="44" y="14"/>
                  </a:lnTo>
                  <a:lnTo>
                    <a:pt x="44" y="10"/>
                  </a:lnTo>
                  <a:lnTo>
                    <a:pt x="40" y="12"/>
                  </a:lnTo>
                  <a:lnTo>
                    <a:pt x="36" y="10"/>
                  </a:lnTo>
                  <a:lnTo>
                    <a:pt x="34" y="10"/>
                  </a:lnTo>
                  <a:lnTo>
                    <a:pt x="32" y="6"/>
                  </a:lnTo>
                  <a:lnTo>
                    <a:pt x="26" y="4"/>
                  </a:lnTo>
                  <a:lnTo>
                    <a:pt x="22" y="4"/>
                  </a:lnTo>
                  <a:lnTo>
                    <a:pt x="18" y="6"/>
                  </a:lnTo>
                  <a:lnTo>
                    <a:pt x="16" y="6"/>
                  </a:lnTo>
                  <a:lnTo>
                    <a:pt x="14" y="6"/>
                  </a:lnTo>
                  <a:lnTo>
                    <a:pt x="10" y="4"/>
                  </a:lnTo>
                  <a:lnTo>
                    <a:pt x="8" y="4"/>
                  </a:lnTo>
                  <a:lnTo>
                    <a:pt x="8" y="6"/>
                  </a:lnTo>
                  <a:lnTo>
                    <a:pt x="6" y="4"/>
                  </a:lnTo>
                  <a:lnTo>
                    <a:pt x="4" y="2"/>
                  </a:lnTo>
                  <a:lnTo>
                    <a:pt x="2" y="0"/>
                  </a:lnTo>
                  <a:lnTo>
                    <a:pt x="0" y="2"/>
                  </a:lnTo>
                  <a:lnTo>
                    <a:pt x="0" y="8"/>
                  </a:lnTo>
                  <a:lnTo>
                    <a:pt x="2" y="10"/>
                  </a:lnTo>
                  <a:lnTo>
                    <a:pt x="6" y="18"/>
                  </a:lnTo>
                  <a:lnTo>
                    <a:pt x="6" y="20"/>
                  </a:lnTo>
                  <a:lnTo>
                    <a:pt x="6" y="22"/>
                  </a:lnTo>
                  <a:lnTo>
                    <a:pt x="12" y="28"/>
                  </a:lnTo>
                  <a:lnTo>
                    <a:pt x="18" y="34"/>
                  </a:lnTo>
                  <a:lnTo>
                    <a:pt x="22" y="38"/>
                  </a:lnTo>
                  <a:lnTo>
                    <a:pt x="22" y="40"/>
                  </a:lnTo>
                  <a:lnTo>
                    <a:pt x="22" y="44"/>
                  </a:lnTo>
                  <a:lnTo>
                    <a:pt x="24" y="44"/>
                  </a:lnTo>
                  <a:lnTo>
                    <a:pt x="26" y="44"/>
                  </a:lnTo>
                  <a:lnTo>
                    <a:pt x="28" y="44"/>
                  </a:lnTo>
                  <a:lnTo>
                    <a:pt x="30" y="46"/>
                  </a:lnTo>
                  <a:lnTo>
                    <a:pt x="34" y="5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8" name="Google Shape;788;p28"/>
            <p:cNvSpPr/>
            <p:nvPr/>
          </p:nvSpPr>
          <p:spPr>
            <a:xfrm>
              <a:off x="2926908" y="3280661"/>
              <a:ext cx="272165" cy="332474"/>
            </a:xfrm>
            <a:custGeom>
              <a:avLst/>
              <a:gdLst/>
              <a:ahLst/>
              <a:cxnLst/>
              <a:rect l="l" t="t" r="r" b="b"/>
              <a:pathLst>
                <a:path w="152" h="186" extrusionOk="0">
                  <a:moveTo>
                    <a:pt x="8" y="78"/>
                  </a:moveTo>
                  <a:lnTo>
                    <a:pt x="10" y="82"/>
                  </a:lnTo>
                  <a:lnTo>
                    <a:pt x="14" y="84"/>
                  </a:lnTo>
                  <a:lnTo>
                    <a:pt x="16" y="86"/>
                  </a:lnTo>
                  <a:lnTo>
                    <a:pt x="10" y="84"/>
                  </a:lnTo>
                  <a:lnTo>
                    <a:pt x="10" y="86"/>
                  </a:lnTo>
                  <a:lnTo>
                    <a:pt x="10" y="88"/>
                  </a:lnTo>
                  <a:lnTo>
                    <a:pt x="10" y="92"/>
                  </a:lnTo>
                  <a:lnTo>
                    <a:pt x="2" y="102"/>
                  </a:lnTo>
                  <a:lnTo>
                    <a:pt x="4" y="110"/>
                  </a:lnTo>
                  <a:lnTo>
                    <a:pt x="6" y="116"/>
                  </a:lnTo>
                  <a:lnTo>
                    <a:pt x="8" y="120"/>
                  </a:lnTo>
                  <a:lnTo>
                    <a:pt x="10" y="124"/>
                  </a:lnTo>
                  <a:lnTo>
                    <a:pt x="14" y="128"/>
                  </a:lnTo>
                  <a:lnTo>
                    <a:pt x="18" y="132"/>
                  </a:lnTo>
                  <a:lnTo>
                    <a:pt x="20" y="142"/>
                  </a:lnTo>
                  <a:lnTo>
                    <a:pt x="22" y="150"/>
                  </a:lnTo>
                  <a:lnTo>
                    <a:pt x="24" y="156"/>
                  </a:lnTo>
                  <a:lnTo>
                    <a:pt x="24" y="162"/>
                  </a:lnTo>
                  <a:lnTo>
                    <a:pt x="24" y="168"/>
                  </a:lnTo>
                  <a:lnTo>
                    <a:pt x="26" y="178"/>
                  </a:lnTo>
                  <a:lnTo>
                    <a:pt x="34" y="182"/>
                  </a:lnTo>
                  <a:lnTo>
                    <a:pt x="42" y="174"/>
                  </a:lnTo>
                  <a:lnTo>
                    <a:pt x="46" y="176"/>
                  </a:lnTo>
                  <a:lnTo>
                    <a:pt x="54" y="178"/>
                  </a:lnTo>
                  <a:lnTo>
                    <a:pt x="62" y="178"/>
                  </a:lnTo>
                  <a:lnTo>
                    <a:pt x="66" y="186"/>
                  </a:lnTo>
                  <a:lnTo>
                    <a:pt x="68" y="186"/>
                  </a:lnTo>
                  <a:lnTo>
                    <a:pt x="70" y="180"/>
                  </a:lnTo>
                  <a:lnTo>
                    <a:pt x="72" y="176"/>
                  </a:lnTo>
                  <a:lnTo>
                    <a:pt x="74" y="176"/>
                  </a:lnTo>
                  <a:lnTo>
                    <a:pt x="76" y="178"/>
                  </a:lnTo>
                  <a:lnTo>
                    <a:pt x="94" y="178"/>
                  </a:lnTo>
                  <a:lnTo>
                    <a:pt x="102" y="160"/>
                  </a:lnTo>
                  <a:lnTo>
                    <a:pt x="102" y="154"/>
                  </a:lnTo>
                  <a:lnTo>
                    <a:pt x="104" y="152"/>
                  </a:lnTo>
                  <a:lnTo>
                    <a:pt x="106" y="146"/>
                  </a:lnTo>
                  <a:lnTo>
                    <a:pt x="110" y="140"/>
                  </a:lnTo>
                  <a:lnTo>
                    <a:pt x="114" y="134"/>
                  </a:lnTo>
                  <a:lnTo>
                    <a:pt x="128" y="134"/>
                  </a:lnTo>
                  <a:lnTo>
                    <a:pt x="140" y="136"/>
                  </a:lnTo>
                  <a:lnTo>
                    <a:pt x="146" y="142"/>
                  </a:lnTo>
                  <a:lnTo>
                    <a:pt x="150" y="140"/>
                  </a:lnTo>
                  <a:lnTo>
                    <a:pt x="146" y="138"/>
                  </a:lnTo>
                  <a:lnTo>
                    <a:pt x="148" y="130"/>
                  </a:lnTo>
                  <a:lnTo>
                    <a:pt x="150" y="120"/>
                  </a:lnTo>
                  <a:lnTo>
                    <a:pt x="152" y="116"/>
                  </a:lnTo>
                  <a:lnTo>
                    <a:pt x="150" y="114"/>
                  </a:lnTo>
                  <a:lnTo>
                    <a:pt x="148" y="110"/>
                  </a:lnTo>
                  <a:lnTo>
                    <a:pt x="144" y="106"/>
                  </a:lnTo>
                  <a:lnTo>
                    <a:pt x="142" y="102"/>
                  </a:lnTo>
                  <a:lnTo>
                    <a:pt x="140" y="96"/>
                  </a:lnTo>
                  <a:lnTo>
                    <a:pt x="140" y="92"/>
                  </a:lnTo>
                  <a:lnTo>
                    <a:pt x="142" y="88"/>
                  </a:lnTo>
                  <a:lnTo>
                    <a:pt x="122" y="90"/>
                  </a:lnTo>
                  <a:lnTo>
                    <a:pt x="122" y="88"/>
                  </a:lnTo>
                  <a:lnTo>
                    <a:pt x="120" y="82"/>
                  </a:lnTo>
                  <a:lnTo>
                    <a:pt x="118" y="78"/>
                  </a:lnTo>
                  <a:lnTo>
                    <a:pt x="118" y="72"/>
                  </a:lnTo>
                  <a:lnTo>
                    <a:pt x="122" y="66"/>
                  </a:lnTo>
                  <a:lnTo>
                    <a:pt x="120" y="58"/>
                  </a:lnTo>
                  <a:lnTo>
                    <a:pt x="118" y="52"/>
                  </a:lnTo>
                  <a:lnTo>
                    <a:pt x="116" y="48"/>
                  </a:lnTo>
                  <a:lnTo>
                    <a:pt x="114" y="46"/>
                  </a:lnTo>
                  <a:lnTo>
                    <a:pt x="112" y="46"/>
                  </a:lnTo>
                  <a:lnTo>
                    <a:pt x="108" y="48"/>
                  </a:lnTo>
                  <a:lnTo>
                    <a:pt x="102" y="46"/>
                  </a:lnTo>
                  <a:lnTo>
                    <a:pt x="98" y="44"/>
                  </a:lnTo>
                  <a:lnTo>
                    <a:pt x="94" y="44"/>
                  </a:lnTo>
                  <a:lnTo>
                    <a:pt x="92" y="42"/>
                  </a:lnTo>
                  <a:lnTo>
                    <a:pt x="88" y="40"/>
                  </a:lnTo>
                  <a:lnTo>
                    <a:pt x="86" y="36"/>
                  </a:lnTo>
                  <a:lnTo>
                    <a:pt x="82" y="34"/>
                  </a:lnTo>
                  <a:lnTo>
                    <a:pt x="76" y="30"/>
                  </a:lnTo>
                  <a:lnTo>
                    <a:pt x="72" y="26"/>
                  </a:lnTo>
                  <a:lnTo>
                    <a:pt x="70" y="24"/>
                  </a:lnTo>
                  <a:lnTo>
                    <a:pt x="68" y="24"/>
                  </a:lnTo>
                  <a:lnTo>
                    <a:pt x="64" y="26"/>
                  </a:lnTo>
                  <a:lnTo>
                    <a:pt x="58" y="24"/>
                  </a:lnTo>
                  <a:lnTo>
                    <a:pt x="54" y="22"/>
                  </a:lnTo>
                  <a:lnTo>
                    <a:pt x="52" y="16"/>
                  </a:lnTo>
                  <a:lnTo>
                    <a:pt x="52" y="14"/>
                  </a:lnTo>
                  <a:lnTo>
                    <a:pt x="54" y="8"/>
                  </a:lnTo>
                  <a:lnTo>
                    <a:pt x="56" y="4"/>
                  </a:lnTo>
                  <a:lnTo>
                    <a:pt x="54" y="0"/>
                  </a:lnTo>
                  <a:lnTo>
                    <a:pt x="48" y="0"/>
                  </a:lnTo>
                  <a:lnTo>
                    <a:pt x="42" y="2"/>
                  </a:lnTo>
                  <a:lnTo>
                    <a:pt x="34" y="4"/>
                  </a:lnTo>
                  <a:lnTo>
                    <a:pt x="28" y="6"/>
                  </a:lnTo>
                  <a:lnTo>
                    <a:pt x="24" y="12"/>
                  </a:lnTo>
                  <a:lnTo>
                    <a:pt x="20" y="20"/>
                  </a:lnTo>
                  <a:lnTo>
                    <a:pt x="16" y="20"/>
                  </a:lnTo>
                  <a:lnTo>
                    <a:pt x="14" y="22"/>
                  </a:lnTo>
                  <a:lnTo>
                    <a:pt x="14" y="24"/>
                  </a:lnTo>
                  <a:lnTo>
                    <a:pt x="14" y="26"/>
                  </a:lnTo>
                  <a:lnTo>
                    <a:pt x="12" y="26"/>
                  </a:lnTo>
                  <a:lnTo>
                    <a:pt x="8" y="28"/>
                  </a:lnTo>
                  <a:lnTo>
                    <a:pt x="6" y="26"/>
                  </a:lnTo>
                  <a:lnTo>
                    <a:pt x="2" y="26"/>
                  </a:lnTo>
                  <a:lnTo>
                    <a:pt x="0" y="26"/>
                  </a:lnTo>
                  <a:lnTo>
                    <a:pt x="8" y="42"/>
                  </a:lnTo>
                  <a:lnTo>
                    <a:pt x="4" y="52"/>
                  </a:lnTo>
                  <a:lnTo>
                    <a:pt x="4" y="56"/>
                  </a:lnTo>
                  <a:lnTo>
                    <a:pt x="4" y="62"/>
                  </a:lnTo>
                  <a:lnTo>
                    <a:pt x="8" y="70"/>
                  </a:lnTo>
                  <a:lnTo>
                    <a:pt x="6" y="70"/>
                  </a:lnTo>
                  <a:lnTo>
                    <a:pt x="6" y="74"/>
                  </a:lnTo>
                  <a:lnTo>
                    <a:pt x="8" y="78"/>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9" name="Google Shape;789;p28"/>
            <p:cNvSpPr/>
            <p:nvPr/>
          </p:nvSpPr>
          <p:spPr>
            <a:xfrm>
              <a:off x="2987217" y="3504888"/>
              <a:ext cx="7732" cy="15464"/>
            </a:xfrm>
            <a:custGeom>
              <a:avLst/>
              <a:gdLst/>
              <a:ahLst/>
              <a:cxnLst/>
              <a:rect l="l" t="t" r="r" b="b"/>
              <a:pathLst>
                <a:path w="4" h="8" extrusionOk="0">
                  <a:moveTo>
                    <a:pt x="2" y="0"/>
                  </a:moveTo>
                  <a:lnTo>
                    <a:pt x="2" y="0"/>
                  </a:lnTo>
                  <a:lnTo>
                    <a:pt x="4" y="6"/>
                  </a:lnTo>
                  <a:lnTo>
                    <a:pt x="4" y="8"/>
                  </a:lnTo>
                  <a:lnTo>
                    <a:pt x="2" y="8"/>
                  </a:lnTo>
                  <a:lnTo>
                    <a:pt x="0" y="4"/>
                  </a:lnTo>
                  <a:lnTo>
                    <a:pt x="0" y="2"/>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0" name="Google Shape;790;p28"/>
            <p:cNvSpPr/>
            <p:nvPr/>
          </p:nvSpPr>
          <p:spPr>
            <a:xfrm>
              <a:off x="6483611" y="2195094"/>
              <a:ext cx="68041" cy="40206"/>
            </a:xfrm>
            <a:custGeom>
              <a:avLst/>
              <a:gdLst/>
              <a:ahLst/>
              <a:cxnLst/>
              <a:rect l="l" t="t" r="r" b="b"/>
              <a:pathLst>
                <a:path w="38" h="22" extrusionOk="0">
                  <a:moveTo>
                    <a:pt x="0" y="12"/>
                  </a:moveTo>
                  <a:lnTo>
                    <a:pt x="0" y="16"/>
                  </a:lnTo>
                  <a:lnTo>
                    <a:pt x="4" y="22"/>
                  </a:lnTo>
                  <a:lnTo>
                    <a:pt x="8" y="20"/>
                  </a:lnTo>
                  <a:lnTo>
                    <a:pt x="16" y="18"/>
                  </a:lnTo>
                  <a:lnTo>
                    <a:pt x="22" y="22"/>
                  </a:lnTo>
                  <a:lnTo>
                    <a:pt x="34" y="20"/>
                  </a:lnTo>
                  <a:lnTo>
                    <a:pt x="38" y="18"/>
                  </a:lnTo>
                  <a:lnTo>
                    <a:pt x="38" y="14"/>
                  </a:lnTo>
                  <a:lnTo>
                    <a:pt x="36" y="4"/>
                  </a:lnTo>
                  <a:lnTo>
                    <a:pt x="28" y="2"/>
                  </a:lnTo>
                  <a:lnTo>
                    <a:pt x="22" y="2"/>
                  </a:lnTo>
                  <a:lnTo>
                    <a:pt x="14" y="0"/>
                  </a:lnTo>
                  <a:lnTo>
                    <a:pt x="8" y="2"/>
                  </a:lnTo>
                  <a:lnTo>
                    <a:pt x="4" y="4"/>
                  </a:lnTo>
                  <a:lnTo>
                    <a:pt x="0" y="12"/>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1" name="Google Shape;791;p28"/>
            <p:cNvSpPr/>
            <p:nvPr/>
          </p:nvSpPr>
          <p:spPr>
            <a:xfrm>
              <a:off x="4508868" y="2628084"/>
              <a:ext cx="60309" cy="187113"/>
            </a:xfrm>
            <a:custGeom>
              <a:avLst/>
              <a:gdLst/>
              <a:ahLst/>
              <a:cxnLst/>
              <a:rect l="l" t="t" r="r" b="b"/>
              <a:pathLst>
                <a:path w="34" h="104" extrusionOk="0">
                  <a:moveTo>
                    <a:pt x="14" y="102"/>
                  </a:moveTo>
                  <a:lnTo>
                    <a:pt x="14" y="102"/>
                  </a:lnTo>
                  <a:lnTo>
                    <a:pt x="24" y="100"/>
                  </a:lnTo>
                  <a:lnTo>
                    <a:pt x="24" y="90"/>
                  </a:lnTo>
                  <a:lnTo>
                    <a:pt x="24" y="84"/>
                  </a:lnTo>
                  <a:lnTo>
                    <a:pt x="24" y="80"/>
                  </a:lnTo>
                  <a:lnTo>
                    <a:pt x="22" y="76"/>
                  </a:lnTo>
                  <a:lnTo>
                    <a:pt x="24" y="72"/>
                  </a:lnTo>
                  <a:lnTo>
                    <a:pt x="24" y="66"/>
                  </a:lnTo>
                  <a:lnTo>
                    <a:pt x="24" y="64"/>
                  </a:lnTo>
                  <a:lnTo>
                    <a:pt x="24" y="60"/>
                  </a:lnTo>
                  <a:lnTo>
                    <a:pt x="24" y="58"/>
                  </a:lnTo>
                  <a:lnTo>
                    <a:pt x="26" y="58"/>
                  </a:lnTo>
                  <a:lnTo>
                    <a:pt x="28" y="58"/>
                  </a:lnTo>
                  <a:lnTo>
                    <a:pt x="28" y="54"/>
                  </a:lnTo>
                  <a:lnTo>
                    <a:pt x="28" y="52"/>
                  </a:lnTo>
                  <a:lnTo>
                    <a:pt x="30" y="48"/>
                  </a:lnTo>
                  <a:lnTo>
                    <a:pt x="30" y="44"/>
                  </a:lnTo>
                  <a:lnTo>
                    <a:pt x="30" y="40"/>
                  </a:lnTo>
                  <a:lnTo>
                    <a:pt x="30" y="36"/>
                  </a:lnTo>
                  <a:lnTo>
                    <a:pt x="34" y="36"/>
                  </a:lnTo>
                  <a:lnTo>
                    <a:pt x="34" y="34"/>
                  </a:lnTo>
                  <a:lnTo>
                    <a:pt x="32" y="32"/>
                  </a:lnTo>
                  <a:lnTo>
                    <a:pt x="34" y="28"/>
                  </a:lnTo>
                  <a:lnTo>
                    <a:pt x="34" y="24"/>
                  </a:lnTo>
                  <a:lnTo>
                    <a:pt x="32" y="22"/>
                  </a:lnTo>
                  <a:lnTo>
                    <a:pt x="30" y="18"/>
                  </a:lnTo>
                  <a:lnTo>
                    <a:pt x="30" y="16"/>
                  </a:lnTo>
                  <a:lnTo>
                    <a:pt x="32" y="12"/>
                  </a:lnTo>
                  <a:lnTo>
                    <a:pt x="30" y="10"/>
                  </a:lnTo>
                  <a:lnTo>
                    <a:pt x="24" y="6"/>
                  </a:lnTo>
                  <a:lnTo>
                    <a:pt x="24" y="4"/>
                  </a:lnTo>
                  <a:lnTo>
                    <a:pt x="22" y="2"/>
                  </a:lnTo>
                  <a:lnTo>
                    <a:pt x="18" y="0"/>
                  </a:lnTo>
                  <a:lnTo>
                    <a:pt x="16" y="0"/>
                  </a:lnTo>
                  <a:lnTo>
                    <a:pt x="12" y="8"/>
                  </a:lnTo>
                  <a:lnTo>
                    <a:pt x="10" y="12"/>
                  </a:lnTo>
                  <a:lnTo>
                    <a:pt x="6" y="14"/>
                  </a:lnTo>
                  <a:lnTo>
                    <a:pt x="4" y="16"/>
                  </a:lnTo>
                  <a:lnTo>
                    <a:pt x="4" y="18"/>
                  </a:lnTo>
                  <a:lnTo>
                    <a:pt x="0" y="18"/>
                  </a:lnTo>
                  <a:lnTo>
                    <a:pt x="0" y="30"/>
                  </a:lnTo>
                  <a:lnTo>
                    <a:pt x="8" y="34"/>
                  </a:lnTo>
                  <a:lnTo>
                    <a:pt x="10" y="36"/>
                  </a:lnTo>
                  <a:lnTo>
                    <a:pt x="10" y="42"/>
                  </a:lnTo>
                  <a:lnTo>
                    <a:pt x="10" y="46"/>
                  </a:lnTo>
                  <a:lnTo>
                    <a:pt x="10" y="48"/>
                  </a:lnTo>
                  <a:lnTo>
                    <a:pt x="10" y="50"/>
                  </a:lnTo>
                  <a:lnTo>
                    <a:pt x="10" y="58"/>
                  </a:lnTo>
                  <a:lnTo>
                    <a:pt x="10" y="64"/>
                  </a:lnTo>
                  <a:lnTo>
                    <a:pt x="10" y="70"/>
                  </a:lnTo>
                  <a:lnTo>
                    <a:pt x="10" y="74"/>
                  </a:lnTo>
                  <a:lnTo>
                    <a:pt x="10" y="80"/>
                  </a:lnTo>
                  <a:lnTo>
                    <a:pt x="8" y="84"/>
                  </a:lnTo>
                  <a:lnTo>
                    <a:pt x="10" y="88"/>
                  </a:lnTo>
                  <a:lnTo>
                    <a:pt x="10" y="96"/>
                  </a:lnTo>
                  <a:lnTo>
                    <a:pt x="10" y="98"/>
                  </a:lnTo>
                  <a:lnTo>
                    <a:pt x="12" y="100"/>
                  </a:lnTo>
                  <a:lnTo>
                    <a:pt x="12" y="104"/>
                  </a:lnTo>
                  <a:lnTo>
                    <a:pt x="14" y="102"/>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2" name="Google Shape;792;p28"/>
            <p:cNvSpPr/>
            <p:nvPr/>
          </p:nvSpPr>
          <p:spPr>
            <a:xfrm>
              <a:off x="5042373" y="1296640"/>
              <a:ext cx="163918" cy="154639"/>
            </a:xfrm>
            <a:custGeom>
              <a:avLst/>
              <a:gdLst/>
              <a:ahLst/>
              <a:cxnLst/>
              <a:rect l="l" t="t" r="r" b="b"/>
              <a:pathLst>
                <a:path w="92" h="86" extrusionOk="0">
                  <a:moveTo>
                    <a:pt x="26" y="18"/>
                  </a:moveTo>
                  <a:lnTo>
                    <a:pt x="26" y="18"/>
                  </a:lnTo>
                  <a:lnTo>
                    <a:pt x="28" y="14"/>
                  </a:lnTo>
                  <a:lnTo>
                    <a:pt x="32" y="12"/>
                  </a:lnTo>
                  <a:lnTo>
                    <a:pt x="36" y="12"/>
                  </a:lnTo>
                  <a:lnTo>
                    <a:pt x="40" y="14"/>
                  </a:lnTo>
                  <a:lnTo>
                    <a:pt x="40" y="8"/>
                  </a:lnTo>
                  <a:lnTo>
                    <a:pt x="42" y="2"/>
                  </a:lnTo>
                  <a:lnTo>
                    <a:pt x="42" y="0"/>
                  </a:lnTo>
                  <a:lnTo>
                    <a:pt x="46" y="2"/>
                  </a:lnTo>
                  <a:lnTo>
                    <a:pt x="48" y="2"/>
                  </a:lnTo>
                  <a:lnTo>
                    <a:pt x="52" y="0"/>
                  </a:lnTo>
                  <a:lnTo>
                    <a:pt x="52" y="2"/>
                  </a:lnTo>
                  <a:lnTo>
                    <a:pt x="54" y="4"/>
                  </a:lnTo>
                  <a:lnTo>
                    <a:pt x="56" y="4"/>
                  </a:lnTo>
                  <a:lnTo>
                    <a:pt x="60" y="2"/>
                  </a:lnTo>
                  <a:lnTo>
                    <a:pt x="66" y="4"/>
                  </a:lnTo>
                  <a:lnTo>
                    <a:pt x="72" y="6"/>
                  </a:lnTo>
                  <a:lnTo>
                    <a:pt x="74" y="8"/>
                  </a:lnTo>
                  <a:lnTo>
                    <a:pt x="74" y="10"/>
                  </a:lnTo>
                  <a:lnTo>
                    <a:pt x="76" y="12"/>
                  </a:lnTo>
                  <a:lnTo>
                    <a:pt x="78" y="12"/>
                  </a:lnTo>
                  <a:lnTo>
                    <a:pt x="78" y="14"/>
                  </a:lnTo>
                  <a:lnTo>
                    <a:pt x="80" y="20"/>
                  </a:lnTo>
                  <a:lnTo>
                    <a:pt x="82" y="26"/>
                  </a:lnTo>
                  <a:lnTo>
                    <a:pt x="80" y="32"/>
                  </a:lnTo>
                  <a:lnTo>
                    <a:pt x="82" y="34"/>
                  </a:lnTo>
                  <a:lnTo>
                    <a:pt x="82" y="36"/>
                  </a:lnTo>
                  <a:lnTo>
                    <a:pt x="88" y="38"/>
                  </a:lnTo>
                  <a:lnTo>
                    <a:pt x="90" y="42"/>
                  </a:lnTo>
                  <a:lnTo>
                    <a:pt x="92" y="48"/>
                  </a:lnTo>
                  <a:lnTo>
                    <a:pt x="92" y="50"/>
                  </a:lnTo>
                  <a:lnTo>
                    <a:pt x="90" y="52"/>
                  </a:lnTo>
                  <a:lnTo>
                    <a:pt x="88" y="52"/>
                  </a:lnTo>
                  <a:lnTo>
                    <a:pt x="86" y="52"/>
                  </a:lnTo>
                  <a:lnTo>
                    <a:pt x="84" y="50"/>
                  </a:lnTo>
                  <a:lnTo>
                    <a:pt x="82" y="54"/>
                  </a:lnTo>
                  <a:lnTo>
                    <a:pt x="82" y="56"/>
                  </a:lnTo>
                  <a:lnTo>
                    <a:pt x="84" y="58"/>
                  </a:lnTo>
                  <a:lnTo>
                    <a:pt x="86" y="58"/>
                  </a:lnTo>
                  <a:lnTo>
                    <a:pt x="88" y="60"/>
                  </a:lnTo>
                  <a:lnTo>
                    <a:pt x="88" y="76"/>
                  </a:lnTo>
                  <a:lnTo>
                    <a:pt x="82" y="76"/>
                  </a:lnTo>
                  <a:lnTo>
                    <a:pt x="80" y="76"/>
                  </a:lnTo>
                  <a:lnTo>
                    <a:pt x="78" y="80"/>
                  </a:lnTo>
                  <a:lnTo>
                    <a:pt x="78" y="84"/>
                  </a:lnTo>
                  <a:lnTo>
                    <a:pt x="76" y="84"/>
                  </a:lnTo>
                  <a:lnTo>
                    <a:pt x="64" y="84"/>
                  </a:lnTo>
                  <a:lnTo>
                    <a:pt x="62" y="84"/>
                  </a:lnTo>
                  <a:lnTo>
                    <a:pt x="60" y="84"/>
                  </a:lnTo>
                  <a:lnTo>
                    <a:pt x="58" y="84"/>
                  </a:lnTo>
                  <a:lnTo>
                    <a:pt x="56" y="84"/>
                  </a:lnTo>
                  <a:lnTo>
                    <a:pt x="54" y="82"/>
                  </a:lnTo>
                  <a:lnTo>
                    <a:pt x="52" y="86"/>
                  </a:lnTo>
                  <a:lnTo>
                    <a:pt x="50" y="82"/>
                  </a:lnTo>
                  <a:lnTo>
                    <a:pt x="46" y="84"/>
                  </a:lnTo>
                  <a:lnTo>
                    <a:pt x="40" y="84"/>
                  </a:lnTo>
                  <a:lnTo>
                    <a:pt x="36" y="82"/>
                  </a:lnTo>
                  <a:lnTo>
                    <a:pt x="22" y="80"/>
                  </a:lnTo>
                  <a:lnTo>
                    <a:pt x="12" y="82"/>
                  </a:lnTo>
                  <a:lnTo>
                    <a:pt x="10" y="84"/>
                  </a:lnTo>
                  <a:lnTo>
                    <a:pt x="8" y="86"/>
                  </a:lnTo>
                  <a:lnTo>
                    <a:pt x="8" y="84"/>
                  </a:lnTo>
                  <a:lnTo>
                    <a:pt x="6" y="82"/>
                  </a:lnTo>
                  <a:lnTo>
                    <a:pt x="4" y="82"/>
                  </a:lnTo>
                  <a:lnTo>
                    <a:pt x="0" y="82"/>
                  </a:lnTo>
                  <a:lnTo>
                    <a:pt x="0" y="72"/>
                  </a:lnTo>
                  <a:lnTo>
                    <a:pt x="2" y="68"/>
                  </a:lnTo>
                  <a:lnTo>
                    <a:pt x="4" y="64"/>
                  </a:lnTo>
                  <a:lnTo>
                    <a:pt x="4" y="62"/>
                  </a:lnTo>
                  <a:lnTo>
                    <a:pt x="0" y="56"/>
                  </a:lnTo>
                  <a:lnTo>
                    <a:pt x="0" y="52"/>
                  </a:lnTo>
                  <a:lnTo>
                    <a:pt x="6" y="48"/>
                  </a:lnTo>
                  <a:lnTo>
                    <a:pt x="12" y="48"/>
                  </a:lnTo>
                  <a:lnTo>
                    <a:pt x="14" y="46"/>
                  </a:lnTo>
                  <a:lnTo>
                    <a:pt x="14" y="44"/>
                  </a:lnTo>
                  <a:lnTo>
                    <a:pt x="20" y="44"/>
                  </a:lnTo>
                  <a:lnTo>
                    <a:pt x="20" y="36"/>
                  </a:lnTo>
                  <a:lnTo>
                    <a:pt x="20" y="30"/>
                  </a:lnTo>
                  <a:lnTo>
                    <a:pt x="24" y="24"/>
                  </a:lnTo>
                  <a:lnTo>
                    <a:pt x="26" y="22"/>
                  </a:lnTo>
                  <a:lnTo>
                    <a:pt x="26" y="20"/>
                  </a:lnTo>
                  <a:lnTo>
                    <a:pt x="26" y="18"/>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3" name="Google Shape;793;p28"/>
            <p:cNvSpPr/>
            <p:nvPr/>
          </p:nvSpPr>
          <p:spPr>
            <a:xfrm>
              <a:off x="2500104" y="2470352"/>
              <a:ext cx="26289" cy="68041"/>
            </a:xfrm>
            <a:custGeom>
              <a:avLst/>
              <a:gdLst/>
              <a:ahLst/>
              <a:cxnLst/>
              <a:rect l="l" t="t" r="r" b="b"/>
              <a:pathLst>
                <a:path w="14" h="38" extrusionOk="0">
                  <a:moveTo>
                    <a:pt x="10" y="0"/>
                  </a:moveTo>
                  <a:lnTo>
                    <a:pt x="10" y="0"/>
                  </a:lnTo>
                  <a:lnTo>
                    <a:pt x="8" y="0"/>
                  </a:lnTo>
                  <a:lnTo>
                    <a:pt x="6" y="0"/>
                  </a:lnTo>
                  <a:lnTo>
                    <a:pt x="4" y="2"/>
                  </a:lnTo>
                  <a:lnTo>
                    <a:pt x="0" y="4"/>
                  </a:lnTo>
                  <a:lnTo>
                    <a:pt x="0" y="38"/>
                  </a:lnTo>
                  <a:lnTo>
                    <a:pt x="6" y="38"/>
                  </a:lnTo>
                  <a:lnTo>
                    <a:pt x="14" y="20"/>
                  </a:lnTo>
                  <a:lnTo>
                    <a:pt x="14" y="12"/>
                  </a:lnTo>
                  <a:lnTo>
                    <a:pt x="14" y="4"/>
                  </a:lnTo>
                  <a:lnTo>
                    <a:pt x="12" y="0"/>
                  </a:lnTo>
                  <a:lnTo>
                    <a:pt x="10"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4" name="Google Shape;794;p28"/>
            <p:cNvSpPr/>
            <p:nvPr/>
          </p:nvSpPr>
          <p:spPr>
            <a:xfrm>
              <a:off x="4541342" y="1465197"/>
              <a:ext cx="88144" cy="60309"/>
            </a:xfrm>
            <a:custGeom>
              <a:avLst/>
              <a:gdLst/>
              <a:ahLst/>
              <a:cxnLst/>
              <a:rect l="l" t="t" r="r" b="b"/>
              <a:pathLst>
                <a:path w="50" h="34" extrusionOk="0">
                  <a:moveTo>
                    <a:pt x="0" y="4"/>
                  </a:moveTo>
                  <a:lnTo>
                    <a:pt x="4" y="8"/>
                  </a:lnTo>
                  <a:lnTo>
                    <a:pt x="6" y="10"/>
                  </a:lnTo>
                  <a:lnTo>
                    <a:pt x="8" y="14"/>
                  </a:lnTo>
                  <a:lnTo>
                    <a:pt x="10" y="14"/>
                  </a:lnTo>
                  <a:lnTo>
                    <a:pt x="14" y="18"/>
                  </a:lnTo>
                  <a:lnTo>
                    <a:pt x="16" y="20"/>
                  </a:lnTo>
                  <a:lnTo>
                    <a:pt x="18" y="20"/>
                  </a:lnTo>
                  <a:lnTo>
                    <a:pt x="18" y="18"/>
                  </a:lnTo>
                  <a:lnTo>
                    <a:pt x="18" y="20"/>
                  </a:lnTo>
                  <a:lnTo>
                    <a:pt x="22" y="24"/>
                  </a:lnTo>
                  <a:lnTo>
                    <a:pt x="24" y="26"/>
                  </a:lnTo>
                  <a:lnTo>
                    <a:pt x="28" y="28"/>
                  </a:lnTo>
                  <a:lnTo>
                    <a:pt x="30" y="28"/>
                  </a:lnTo>
                  <a:lnTo>
                    <a:pt x="32" y="26"/>
                  </a:lnTo>
                  <a:lnTo>
                    <a:pt x="34" y="28"/>
                  </a:lnTo>
                  <a:lnTo>
                    <a:pt x="34" y="32"/>
                  </a:lnTo>
                  <a:lnTo>
                    <a:pt x="36" y="32"/>
                  </a:lnTo>
                  <a:lnTo>
                    <a:pt x="40" y="34"/>
                  </a:lnTo>
                  <a:lnTo>
                    <a:pt x="44" y="32"/>
                  </a:lnTo>
                  <a:lnTo>
                    <a:pt x="46" y="30"/>
                  </a:lnTo>
                  <a:lnTo>
                    <a:pt x="46" y="26"/>
                  </a:lnTo>
                  <a:lnTo>
                    <a:pt x="48" y="24"/>
                  </a:lnTo>
                  <a:lnTo>
                    <a:pt x="50" y="22"/>
                  </a:lnTo>
                  <a:lnTo>
                    <a:pt x="48" y="18"/>
                  </a:lnTo>
                  <a:lnTo>
                    <a:pt x="48" y="16"/>
                  </a:lnTo>
                  <a:lnTo>
                    <a:pt x="46" y="14"/>
                  </a:lnTo>
                  <a:lnTo>
                    <a:pt x="48" y="14"/>
                  </a:lnTo>
                  <a:lnTo>
                    <a:pt x="48" y="12"/>
                  </a:lnTo>
                  <a:lnTo>
                    <a:pt x="44" y="10"/>
                  </a:lnTo>
                  <a:lnTo>
                    <a:pt x="42" y="8"/>
                  </a:lnTo>
                  <a:lnTo>
                    <a:pt x="40" y="8"/>
                  </a:lnTo>
                  <a:lnTo>
                    <a:pt x="38" y="8"/>
                  </a:lnTo>
                  <a:lnTo>
                    <a:pt x="38" y="6"/>
                  </a:lnTo>
                  <a:lnTo>
                    <a:pt x="38" y="4"/>
                  </a:lnTo>
                  <a:lnTo>
                    <a:pt x="36" y="4"/>
                  </a:lnTo>
                  <a:lnTo>
                    <a:pt x="32" y="4"/>
                  </a:lnTo>
                  <a:lnTo>
                    <a:pt x="28" y="6"/>
                  </a:lnTo>
                  <a:lnTo>
                    <a:pt x="24" y="6"/>
                  </a:lnTo>
                  <a:lnTo>
                    <a:pt x="20" y="6"/>
                  </a:lnTo>
                  <a:lnTo>
                    <a:pt x="18" y="4"/>
                  </a:lnTo>
                  <a:lnTo>
                    <a:pt x="16" y="0"/>
                  </a:lnTo>
                  <a:lnTo>
                    <a:pt x="0" y="4"/>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5" name="Google Shape;795;p28"/>
            <p:cNvSpPr/>
            <p:nvPr/>
          </p:nvSpPr>
          <p:spPr>
            <a:xfrm>
              <a:off x="6444951" y="2252310"/>
              <a:ext cx="125258" cy="171650"/>
            </a:xfrm>
            <a:custGeom>
              <a:avLst/>
              <a:gdLst/>
              <a:ahLst/>
              <a:cxnLst/>
              <a:rect l="l" t="t" r="r" b="b"/>
              <a:pathLst>
                <a:path w="70" h="96" extrusionOk="0">
                  <a:moveTo>
                    <a:pt x="64" y="96"/>
                  </a:moveTo>
                  <a:lnTo>
                    <a:pt x="64" y="92"/>
                  </a:lnTo>
                  <a:lnTo>
                    <a:pt x="64" y="88"/>
                  </a:lnTo>
                  <a:lnTo>
                    <a:pt x="70" y="90"/>
                  </a:lnTo>
                  <a:lnTo>
                    <a:pt x="68" y="84"/>
                  </a:lnTo>
                  <a:lnTo>
                    <a:pt x="68" y="80"/>
                  </a:lnTo>
                  <a:lnTo>
                    <a:pt x="66" y="74"/>
                  </a:lnTo>
                  <a:lnTo>
                    <a:pt x="66" y="70"/>
                  </a:lnTo>
                  <a:lnTo>
                    <a:pt x="66" y="62"/>
                  </a:lnTo>
                  <a:lnTo>
                    <a:pt x="60" y="54"/>
                  </a:lnTo>
                  <a:lnTo>
                    <a:pt x="58" y="60"/>
                  </a:lnTo>
                  <a:lnTo>
                    <a:pt x="52" y="60"/>
                  </a:lnTo>
                  <a:lnTo>
                    <a:pt x="52" y="56"/>
                  </a:lnTo>
                  <a:lnTo>
                    <a:pt x="54" y="46"/>
                  </a:lnTo>
                  <a:lnTo>
                    <a:pt x="56" y="40"/>
                  </a:lnTo>
                  <a:lnTo>
                    <a:pt x="58" y="36"/>
                  </a:lnTo>
                  <a:lnTo>
                    <a:pt x="60" y="34"/>
                  </a:lnTo>
                  <a:lnTo>
                    <a:pt x="58" y="28"/>
                  </a:lnTo>
                  <a:lnTo>
                    <a:pt x="64" y="22"/>
                  </a:lnTo>
                  <a:lnTo>
                    <a:pt x="56" y="22"/>
                  </a:lnTo>
                  <a:lnTo>
                    <a:pt x="48" y="24"/>
                  </a:lnTo>
                  <a:lnTo>
                    <a:pt x="42" y="26"/>
                  </a:lnTo>
                  <a:lnTo>
                    <a:pt x="34" y="26"/>
                  </a:lnTo>
                  <a:lnTo>
                    <a:pt x="30" y="26"/>
                  </a:lnTo>
                  <a:lnTo>
                    <a:pt x="28" y="16"/>
                  </a:lnTo>
                  <a:lnTo>
                    <a:pt x="30" y="6"/>
                  </a:lnTo>
                  <a:lnTo>
                    <a:pt x="26" y="4"/>
                  </a:lnTo>
                  <a:lnTo>
                    <a:pt x="18" y="6"/>
                  </a:lnTo>
                  <a:lnTo>
                    <a:pt x="12" y="0"/>
                  </a:lnTo>
                  <a:lnTo>
                    <a:pt x="8" y="6"/>
                  </a:lnTo>
                  <a:lnTo>
                    <a:pt x="14" y="12"/>
                  </a:lnTo>
                  <a:lnTo>
                    <a:pt x="12" y="18"/>
                  </a:lnTo>
                  <a:lnTo>
                    <a:pt x="6" y="20"/>
                  </a:lnTo>
                  <a:lnTo>
                    <a:pt x="0" y="24"/>
                  </a:lnTo>
                  <a:lnTo>
                    <a:pt x="2" y="32"/>
                  </a:lnTo>
                  <a:lnTo>
                    <a:pt x="4" y="36"/>
                  </a:lnTo>
                  <a:lnTo>
                    <a:pt x="12" y="40"/>
                  </a:lnTo>
                  <a:lnTo>
                    <a:pt x="14" y="44"/>
                  </a:lnTo>
                  <a:lnTo>
                    <a:pt x="12" y="54"/>
                  </a:lnTo>
                  <a:lnTo>
                    <a:pt x="16" y="58"/>
                  </a:lnTo>
                  <a:lnTo>
                    <a:pt x="16" y="68"/>
                  </a:lnTo>
                  <a:lnTo>
                    <a:pt x="14" y="72"/>
                  </a:lnTo>
                  <a:lnTo>
                    <a:pt x="16" y="82"/>
                  </a:lnTo>
                  <a:lnTo>
                    <a:pt x="32" y="72"/>
                  </a:lnTo>
                  <a:lnTo>
                    <a:pt x="30" y="74"/>
                  </a:lnTo>
                  <a:lnTo>
                    <a:pt x="32" y="74"/>
                  </a:lnTo>
                  <a:lnTo>
                    <a:pt x="36" y="74"/>
                  </a:lnTo>
                  <a:lnTo>
                    <a:pt x="40" y="56"/>
                  </a:lnTo>
                  <a:lnTo>
                    <a:pt x="50" y="64"/>
                  </a:lnTo>
                  <a:lnTo>
                    <a:pt x="52" y="66"/>
                  </a:lnTo>
                  <a:lnTo>
                    <a:pt x="54" y="70"/>
                  </a:lnTo>
                  <a:lnTo>
                    <a:pt x="54" y="80"/>
                  </a:lnTo>
                  <a:lnTo>
                    <a:pt x="58" y="92"/>
                  </a:lnTo>
                  <a:lnTo>
                    <a:pt x="60" y="94"/>
                  </a:lnTo>
                  <a:lnTo>
                    <a:pt x="64" y="96"/>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6" name="Google Shape;796;p28"/>
            <p:cNvSpPr/>
            <p:nvPr/>
          </p:nvSpPr>
          <p:spPr>
            <a:xfrm>
              <a:off x="2744434" y="2284785"/>
              <a:ext cx="10825" cy="10825"/>
            </a:xfrm>
            <a:custGeom>
              <a:avLst/>
              <a:gdLst/>
              <a:ahLst/>
              <a:cxnLst/>
              <a:rect l="l" t="t" r="r" b="b"/>
              <a:pathLst>
                <a:path w="6" h="6" extrusionOk="0">
                  <a:moveTo>
                    <a:pt x="0" y="0"/>
                  </a:moveTo>
                  <a:lnTo>
                    <a:pt x="0" y="0"/>
                  </a:lnTo>
                  <a:lnTo>
                    <a:pt x="0" y="6"/>
                  </a:lnTo>
                  <a:lnTo>
                    <a:pt x="6" y="6"/>
                  </a:lnTo>
                  <a:lnTo>
                    <a:pt x="6" y="4"/>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7" name="Google Shape;797;p28"/>
            <p:cNvSpPr/>
            <p:nvPr/>
          </p:nvSpPr>
          <p:spPr>
            <a:xfrm>
              <a:off x="5500105" y="1848702"/>
              <a:ext cx="32474" cy="21649"/>
            </a:xfrm>
            <a:custGeom>
              <a:avLst/>
              <a:gdLst/>
              <a:ahLst/>
              <a:cxnLst/>
              <a:rect l="l" t="t" r="r" b="b"/>
              <a:pathLst>
                <a:path w="18" h="12" extrusionOk="0">
                  <a:moveTo>
                    <a:pt x="0" y="0"/>
                  </a:moveTo>
                  <a:lnTo>
                    <a:pt x="0" y="0"/>
                  </a:lnTo>
                  <a:lnTo>
                    <a:pt x="0" y="2"/>
                  </a:lnTo>
                  <a:lnTo>
                    <a:pt x="4" y="4"/>
                  </a:lnTo>
                  <a:lnTo>
                    <a:pt x="6" y="8"/>
                  </a:lnTo>
                  <a:lnTo>
                    <a:pt x="8" y="10"/>
                  </a:lnTo>
                  <a:lnTo>
                    <a:pt x="10" y="12"/>
                  </a:lnTo>
                  <a:lnTo>
                    <a:pt x="12" y="12"/>
                  </a:lnTo>
                  <a:lnTo>
                    <a:pt x="18" y="12"/>
                  </a:lnTo>
                  <a:lnTo>
                    <a:pt x="18" y="10"/>
                  </a:lnTo>
                  <a:lnTo>
                    <a:pt x="14" y="4"/>
                  </a:lnTo>
                  <a:lnTo>
                    <a:pt x="10" y="0"/>
                  </a:lnTo>
                  <a:lnTo>
                    <a:pt x="8" y="0"/>
                  </a:lnTo>
                  <a:lnTo>
                    <a:pt x="4"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8" name="Google Shape;798;p28"/>
            <p:cNvSpPr/>
            <p:nvPr/>
          </p:nvSpPr>
          <p:spPr>
            <a:xfrm>
              <a:off x="5503198" y="1776022"/>
              <a:ext cx="111340" cy="105155"/>
            </a:xfrm>
            <a:custGeom>
              <a:avLst/>
              <a:gdLst/>
              <a:ahLst/>
              <a:cxnLst/>
              <a:rect l="l" t="t" r="r" b="b"/>
              <a:pathLst>
                <a:path w="62" h="58" extrusionOk="0">
                  <a:moveTo>
                    <a:pt x="42" y="58"/>
                  </a:moveTo>
                  <a:lnTo>
                    <a:pt x="42" y="58"/>
                  </a:lnTo>
                  <a:lnTo>
                    <a:pt x="44" y="54"/>
                  </a:lnTo>
                  <a:lnTo>
                    <a:pt x="46" y="50"/>
                  </a:lnTo>
                  <a:lnTo>
                    <a:pt x="54" y="26"/>
                  </a:lnTo>
                  <a:lnTo>
                    <a:pt x="62" y="24"/>
                  </a:lnTo>
                  <a:lnTo>
                    <a:pt x="52" y="20"/>
                  </a:lnTo>
                  <a:lnTo>
                    <a:pt x="50" y="14"/>
                  </a:lnTo>
                  <a:lnTo>
                    <a:pt x="46" y="8"/>
                  </a:lnTo>
                  <a:lnTo>
                    <a:pt x="46" y="6"/>
                  </a:lnTo>
                  <a:lnTo>
                    <a:pt x="44" y="10"/>
                  </a:lnTo>
                  <a:lnTo>
                    <a:pt x="38" y="16"/>
                  </a:lnTo>
                  <a:lnTo>
                    <a:pt x="36" y="14"/>
                  </a:lnTo>
                  <a:lnTo>
                    <a:pt x="34" y="10"/>
                  </a:lnTo>
                  <a:lnTo>
                    <a:pt x="32" y="8"/>
                  </a:lnTo>
                  <a:lnTo>
                    <a:pt x="28" y="4"/>
                  </a:lnTo>
                  <a:lnTo>
                    <a:pt x="22" y="0"/>
                  </a:lnTo>
                  <a:lnTo>
                    <a:pt x="20" y="0"/>
                  </a:lnTo>
                  <a:lnTo>
                    <a:pt x="20" y="2"/>
                  </a:lnTo>
                  <a:lnTo>
                    <a:pt x="20" y="4"/>
                  </a:lnTo>
                  <a:lnTo>
                    <a:pt x="22" y="8"/>
                  </a:lnTo>
                  <a:lnTo>
                    <a:pt x="22" y="10"/>
                  </a:lnTo>
                  <a:lnTo>
                    <a:pt x="20" y="10"/>
                  </a:lnTo>
                  <a:lnTo>
                    <a:pt x="18" y="10"/>
                  </a:lnTo>
                  <a:lnTo>
                    <a:pt x="16" y="8"/>
                  </a:lnTo>
                  <a:lnTo>
                    <a:pt x="14" y="6"/>
                  </a:lnTo>
                  <a:lnTo>
                    <a:pt x="12" y="4"/>
                  </a:lnTo>
                  <a:lnTo>
                    <a:pt x="10" y="2"/>
                  </a:lnTo>
                  <a:lnTo>
                    <a:pt x="6" y="2"/>
                  </a:lnTo>
                  <a:lnTo>
                    <a:pt x="4" y="4"/>
                  </a:lnTo>
                  <a:lnTo>
                    <a:pt x="2" y="8"/>
                  </a:lnTo>
                  <a:lnTo>
                    <a:pt x="0" y="10"/>
                  </a:lnTo>
                  <a:lnTo>
                    <a:pt x="0" y="14"/>
                  </a:lnTo>
                  <a:lnTo>
                    <a:pt x="2" y="16"/>
                  </a:lnTo>
                  <a:lnTo>
                    <a:pt x="4" y="16"/>
                  </a:lnTo>
                  <a:lnTo>
                    <a:pt x="6" y="14"/>
                  </a:lnTo>
                  <a:lnTo>
                    <a:pt x="6" y="16"/>
                  </a:lnTo>
                  <a:lnTo>
                    <a:pt x="10" y="18"/>
                  </a:lnTo>
                  <a:lnTo>
                    <a:pt x="10" y="20"/>
                  </a:lnTo>
                  <a:lnTo>
                    <a:pt x="10" y="22"/>
                  </a:lnTo>
                  <a:lnTo>
                    <a:pt x="6" y="24"/>
                  </a:lnTo>
                  <a:lnTo>
                    <a:pt x="12" y="26"/>
                  </a:lnTo>
                  <a:lnTo>
                    <a:pt x="16" y="30"/>
                  </a:lnTo>
                  <a:lnTo>
                    <a:pt x="12" y="34"/>
                  </a:lnTo>
                  <a:lnTo>
                    <a:pt x="14" y="36"/>
                  </a:lnTo>
                  <a:lnTo>
                    <a:pt x="18" y="38"/>
                  </a:lnTo>
                  <a:lnTo>
                    <a:pt x="20" y="38"/>
                  </a:lnTo>
                  <a:lnTo>
                    <a:pt x="22" y="38"/>
                  </a:lnTo>
                  <a:lnTo>
                    <a:pt x="22" y="44"/>
                  </a:lnTo>
                  <a:lnTo>
                    <a:pt x="24" y="46"/>
                  </a:lnTo>
                  <a:lnTo>
                    <a:pt x="26" y="44"/>
                  </a:lnTo>
                  <a:lnTo>
                    <a:pt x="30" y="40"/>
                  </a:lnTo>
                  <a:lnTo>
                    <a:pt x="32" y="40"/>
                  </a:lnTo>
                  <a:lnTo>
                    <a:pt x="32" y="38"/>
                  </a:lnTo>
                  <a:lnTo>
                    <a:pt x="34" y="36"/>
                  </a:lnTo>
                  <a:lnTo>
                    <a:pt x="38" y="38"/>
                  </a:lnTo>
                  <a:lnTo>
                    <a:pt x="38" y="40"/>
                  </a:lnTo>
                  <a:lnTo>
                    <a:pt x="40" y="44"/>
                  </a:lnTo>
                  <a:lnTo>
                    <a:pt x="38" y="44"/>
                  </a:lnTo>
                  <a:lnTo>
                    <a:pt x="36" y="44"/>
                  </a:lnTo>
                  <a:lnTo>
                    <a:pt x="34" y="46"/>
                  </a:lnTo>
                  <a:lnTo>
                    <a:pt x="34" y="50"/>
                  </a:lnTo>
                  <a:lnTo>
                    <a:pt x="36" y="50"/>
                  </a:lnTo>
                  <a:lnTo>
                    <a:pt x="38" y="54"/>
                  </a:lnTo>
                  <a:lnTo>
                    <a:pt x="42" y="58"/>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9" name="Google Shape;799;p28"/>
            <p:cNvSpPr/>
            <p:nvPr/>
          </p:nvSpPr>
          <p:spPr>
            <a:xfrm>
              <a:off x="5535672" y="1813135"/>
              <a:ext cx="21649" cy="27835"/>
            </a:xfrm>
            <a:custGeom>
              <a:avLst/>
              <a:gdLst/>
              <a:ahLst/>
              <a:cxnLst/>
              <a:rect l="l" t="t" r="r" b="b"/>
              <a:pathLst>
                <a:path w="12" h="16" extrusionOk="0">
                  <a:moveTo>
                    <a:pt x="10" y="16"/>
                  </a:moveTo>
                  <a:lnTo>
                    <a:pt x="10" y="16"/>
                  </a:lnTo>
                  <a:lnTo>
                    <a:pt x="4" y="10"/>
                  </a:lnTo>
                  <a:lnTo>
                    <a:pt x="2" y="6"/>
                  </a:lnTo>
                  <a:lnTo>
                    <a:pt x="0" y="2"/>
                  </a:lnTo>
                  <a:lnTo>
                    <a:pt x="6" y="0"/>
                  </a:lnTo>
                  <a:lnTo>
                    <a:pt x="8" y="4"/>
                  </a:lnTo>
                  <a:lnTo>
                    <a:pt x="6" y="4"/>
                  </a:lnTo>
                  <a:lnTo>
                    <a:pt x="8" y="8"/>
                  </a:lnTo>
                  <a:lnTo>
                    <a:pt x="12" y="10"/>
                  </a:lnTo>
                  <a:lnTo>
                    <a:pt x="12" y="12"/>
                  </a:lnTo>
                  <a:lnTo>
                    <a:pt x="12" y="14"/>
                  </a:lnTo>
                  <a:lnTo>
                    <a:pt x="10" y="16"/>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0" name="Google Shape;800;p28"/>
            <p:cNvSpPr/>
            <p:nvPr/>
          </p:nvSpPr>
          <p:spPr>
            <a:xfrm>
              <a:off x="4716084" y="1540970"/>
              <a:ext cx="157732" cy="81959"/>
            </a:xfrm>
            <a:custGeom>
              <a:avLst/>
              <a:gdLst/>
              <a:ahLst/>
              <a:cxnLst/>
              <a:rect l="l" t="t" r="r" b="b"/>
              <a:pathLst>
                <a:path w="88" h="46" extrusionOk="0">
                  <a:moveTo>
                    <a:pt x="6" y="42"/>
                  </a:moveTo>
                  <a:lnTo>
                    <a:pt x="6" y="42"/>
                  </a:lnTo>
                  <a:lnTo>
                    <a:pt x="4" y="40"/>
                  </a:lnTo>
                  <a:lnTo>
                    <a:pt x="0" y="38"/>
                  </a:lnTo>
                  <a:lnTo>
                    <a:pt x="2" y="36"/>
                  </a:lnTo>
                  <a:lnTo>
                    <a:pt x="2" y="32"/>
                  </a:lnTo>
                  <a:lnTo>
                    <a:pt x="4" y="30"/>
                  </a:lnTo>
                  <a:lnTo>
                    <a:pt x="8" y="30"/>
                  </a:lnTo>
                  <a:lnTo>
                    <a:pt x="14" y="28"/>
                  </a:lnTo>
                  <a:lnTo>
                    <a:pt x="16" y="26"/>
                  </a:lnTo>
                  <a:lnTo>
                    <a:pt x="18" y="24"/>
                  </a:lnTo>
                  <a:lnTo>
                    <a:pt x="22" y="24"/>
                  </a:lnTo>
                  <a:lnTo>
                    <a:pt x="28" y="24"/>
                  </a:lnTo>
                  <a:lnTo>
                    <a:pt x="30" y="26"/>
                  </a:lnTo>
                  <a:lnTo>
                    <a:pt x="32" y="28"/>
                  </a:lnTo>
                  <a:lnTo>
                    <a:pt x="36" y="28"/>
                  </a:lnTo>
                  <a:lnTo>
                    <a:pt x="36" y="24"/>
                  </a:lnTo>
                  <a:lnTo>
                    <a:pt x="36" y="22"/>
                  </a:lnTo>
                  <a:lnTo>
                    <a:pt x="34" y="20"/>
                  </a:lnTo>
                  <a:lnTo>
                    <a:pt x="32" y="18"/>
                  </a:lnTo>
                  <a:lnTo>
                    <a:pt x="36" y="16"/>
                  </a:lnTo>
                  <a:lnTo>
                    <a:pt x="40" y="14"/>
                  </a:lnTo>
                  <a:lnTo>
                    <a:pt x="40" y="10"/>
                  </a:lnTo>
                  <a:lnTo>
                    <a:pt x="42" y="8"/>
                  </a:lnTo>
                  <a:lnTo>
                    <a:pt x="44" y="6"/>
                  </a:lnTo>
                  <a:lnTo>
                    <a:pt x="46" y="4"/>
                  </a:lnTo>
                  <a:lnTo>
                    <a:pt x="50" y="8"/>
                  </a:lnTo>
                  <a:lnTo>
                    <a:pt x="54" y="8"/>
                  </a:lnTo>
                  <a:lnTo>
                    <a:pt x="56" y="8"/>
                  </a:lnTo>
                  <a:lnTo>
                    <a:pt x="58" y="2"/>
                  </a:lnTo>
                  <a:lnTo>
                    <a:pt x="60" y="0"/>
                  </a:lnTo>
                  <a:lnTo>
                    <a:pt x="62" y="0"/>
                  </a:lnTo>
                  <a:lnTo>
                    <a:pt x="66" y="0"/>
                  </a:lnTo>
                  <a:lnTo>
                    <a:pt x="68" y="2"/>
                  </a:lnTo>
                  <a:lnTo>
                    <a:pt x="72" y="4"/>
                  </a:lnTo>
                  <a:lnTo>
                    <a:pt x="76" y="6"/>
                  </a:lnTo>
                  <a:lnTo>
                    <a:pt x="86" y="4"/>
                  </a:lnTo>
                  <a:lnTo>
                    <a:pt x="84" y="8"/>
                  </a:lnTo>
                  <a:lnTo>
                    <a:pt x="84" y="10"/>
                  </a:lnTo>
                  <a:lnTo>
                    <a:pt x="86" y="12"/>
                  </a:lnTo>
                  <a:lnTo>
                    <a:pt x="88" y="18"/>
                  </a:lnTo>
                  <a:lnTo>
                    <a:pt x="86" y="18"/>
                  </a:lnTo>
                  <a:lnTo>
                    <a:pt x="86" y="20"/>
                  </a:lnTo>
                  <a:lnTo>
                    <a:pt x="86" y="22"/>
                  </a:lnTo>
                  <a:lnTo>
                    <a:pt x="86" y="28"/>
                  </a:lnTo>
                  <a:lnTo>
                    <a:pt x="84" y="30"/>
                  </a:lnTo>
                  <a:lnTo>
                    <a:pt x="82" y="30"/>
                  </a:lnTo>
                  <a:lnTo>
                    <a:pt x="80" y="30"/>
                  </a:lnTo>
                  <a:lnTo>
                    <a:pt x="80" y="32"/>
                  </a:lnTo>
                  <a:lnTo>
                    <a:pt x="78" y="34"/>
                  </a:lnTo>
                  <a:lnTo>
                    <a:pt x="74" y="38"/>
                  </a:lnTo>
                  <a:lnTo>
                    <a:pt x="70" y="38"/>
                  </a:lnTo>
                  <a:lnTo>
                    <a:pt x="66" y="36"/>
                  </a:lnTo>
                  <a:lnTo>
                    <a:pt x="62" y="38"/>
                  </a:lnTo>
                  <a:lnTo>
                    <a:pt x="60" y="40"/>
                  </a:lnTo>
                  <a:lnTo>
                    <a:pt x="56" y="42"/>
                  </a:lnTo>
                  <a:lnTo>
                    <a:pt x="50" y="42"/>
                  </a:lnTo>
                  <a:lnTo>
                    <a:pt x="46" y="42"/>
                  </a:lnTo>
                  <a:lnTo>
                    <a:pt x="46" y="44"/>
                  </a:lnTo>
                  <a:lnTo>
                    <a:pt x="44" y="46"/>
                  </a:lnTo>
                  <a:lnTo>
                    <a:pt x="42" y="46"/>
                  </a:lnTo>
                  <a:lnTo>
                    <a:pt x="40" y="46"/>
                  </a:lnTo>
                  <a:lnTo>
                    <a:pt x="32" y="46"/>
                  </a:lnTo>
                  <a:lnTo>
                    <a:pt x="28" y="46"/>
                  </a:lnTo>
                  <a:lnTo>
                    <a:pt x="26" y="46"/>
                  </a:lnTo>
                  <a:lnTo>
                    <a:pt x="24" y="46"/>
                  </a:lnTo>
                  <a:lnTo>
                    <a:pt x="24" y="44"/>
                  </a:lnTo>
                  <a:lnTo>
                    <a:pt x="22" y="44"/>
                  </a:lnTo>
                  <a:lnTo>
                    <a:pt x="18" y="44"/>
                  </a:lnTo>
                  <a:lnTo>
                    <a:pt x="16" y="42"/>
                  </a:lnTo>
                  <a:lnTo>
                    <a:pt x="12" y="40"/>
                  </a:lnTo>
                  <a:lnTo>
                    <a:pt x="12" y="42"/>
                  </a:lnTo>
                  <a:lnTo>
                    <a:pt x="12" y="44"/>
                  </a:lnTo>
                  <a:lnTo>
                    <a:pt x="10" y="44"/>
                  </a:lnTo>
                  <a:lnTo>
                    <a:pt x="6" y="42"/>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1" name="Google Shape;801;p28"/>
            <p:cNvSpPr/>
            <p:nvPr/>
          </p:nvSpPr>
          <p:spPr>
            <a:xfrm>
              <a:off x="7010931" y="3305404"/>
              <a:ext cx="887629" cy="814950"/>
            </a:xfrm>
            <a:custGeom>
              <a:avLst/>
              <a:gdLst/>
              <a:ahLst/>
              <a:cxnLst/>
              <a:rect l="l" t="t" r="r" b="b"/>
              <a:pathLst>
                <a:path w="496" h="456" extrusionOk="0">
                  <a:moveTo>
                    <a:pt x="20" y="272"/>
                  </a:moveTo>
                  <a:lnTo>
                    <a:pt x="20" y="272"/>
                  </a:lnTo>
                  <a:lnTo>
                    <a:pt x="20" y="274"/>
                  </a:lnTo>
                  <a:lnTo>
                    <a:pt x="20" y="276"/>
                  </a:lnTo>
                  <a:lnTo>
                    <a:pt x="18" y="276"/>
                  </a:lnTo>
                  <a:lnTo>
                    <a:pt x="18" y="278"/>
                  </a:lnTo>
                  <a:lnTo>
                    <a:pt x="22" y="284"/>
                  </a:lnTo>
                  <a:lnTo>
                    <a:pt x="24" y="290"/>
                  </a:lnTo>
                  <a:lnTo>
                    <a:pt x="24" y="298"/>
                  </a:lnTo>
                  <a:lnTo>
                    <a:pt x="24" y="306"/>
                  </a:lnTo>
                  <a:lnTo>
                    <a:pt x="28" y="308"/>
                  </a:lnTo>
                  <a:lnTo>
                    <a:pt x="30" y="318"/>
                  </a:lnTo>
                  <a:lnTo>
                    <a:pt x="30" y="326"/>
                  </a:lnTo>
                  <a:lnTo>
                    <a:pt x="32" y="326"/>
                  </a:lnTo>
                  <a:lnTo>
                    <a:pt x="32" y="340"/>
                  </a:lnTo>
                  <a:lnTo>
                    <a:pt x="30" y="358"/>
                  </a:lnTo>
                  <a:lnTo>
                    <a:pt x="24" y="358"/>
                  </a:lnTo>
                  <a:lnTo>
                    <a:pt x="20" y="358"/>
                  </a:lnTo>
                  <a:lnTo>
                    <a:pt x="24" y="366"/>
                  </a:lnTo>
                  <a:lnTo>
                    <a:pt x="30" y="368"/>
                  </a:lnTo>
                  <a:lnTo>
                    <a:pt x="34" y="370"/>
                  </a:lnTo>
                  <a:lnTo>
                    <a:pt x="36" y="372"/>
                  </a:lnTo>
                  <a:lnTo>
                    <a:pt x="36" y="376"/>
                  </a:lnTo>
                  <a:lnTo>
                    <a:pt x="40" y="376"/>
                  </a:lnTo>
                  <a:lnTo>
                    <a:pt x="42" y="376"/>
                  </a:lnTo>
                  <a:lnTo>
                    <a:pt x="48" y="376"/>
                  </a:lnTo>
                  <a:lnTo>
                    <a:pt x="54" y="380"/>
                  </a:lnTo>
                  <a:lnTo>
                    <a:pt x="60" y="378"/>
                  </a:lnTo>
                  <a:lnTo>
                    <a:pt x="64" y="376"/>
                  </a:lnTo>
                  <a:lnTo>
                    <a:pt x="68" y="366"/>
                  </a:lnTo>
                  <a:lnTo>
                    <a:pt x="72" y="370"/>
                  </a:lnTo>
                  <a:lnTo>
                    <a:pt x="74" y="372"/>
                  </a:lnTo>
                  <a:lnTo>
                    <a:pt x="76" y="372"/>
                  </a:lnTo>
                  <a:lnTo>
                    <a:pt x="78" y="370"/>
                  </a:lnTo>
                  <a:lnTo>
                    <a:pt x="78" y="368"/>
                  </a:lnTo>
                  <a:lnTo>
                    <a:pt x="76" y="362"/>
                  </a:lnTo>
                  <a:lnTo>
                    <a:pt x="80" y="364"/>
                  </a:lnTo>
                  <a:lnTo>
                    <a:pt x="84" y="364"/>
                  </a:lnTo>
                  <a:lnTo>
                    <a:pt x="96" y="362"/>
                  </a:lnTo>
                  <a:lnTo>
                    <a:pt x="108" y="358"/>
                  </a:lnTo>
                  <a:lnTo>
                    <a:pt x="110" y="360"/>
                  </a:lnTo>
                  <a:lnTo>
                    <a:pt x="110" y="362"/>
                  </a:lnTo>
                  <a:lnTo>
                    <a:pt x="116" y="360"/>
                  </a:lnTo>
                  <a:lnTo>
                    <a:pt x="118" y="358"/>
                  </a:lnTo>
                  <a:lnTo>
                    <a:pt x="122" y="358"/>
                  </a:lnTo>
                  <a:lnTo>
                    <a:pt x="124" y="360"/>
                  </a:lnTo>
                  <a:lnTo>
                    <a:pt x="126" y="360"/>
                  </a:lnTo>
                  <a:lnTo>
                    <a:pt x="128" y="360"/>
                  </a:lnTo>
                  <a:lnTo>
                    <a:pt x="130" y="358"/>
                  </a:lnTo>
                  <a:lnTo>
                    <a:pt x="132" y="354"/>
                  </a:lnTo>
                  <a:lnTo>
                    <a:pt x="134" y="350"/>
                  </a:lnTo>
                  <a:lnTo>
                    <a:pt x="136" y="346"/>
                  </a:lnTo>
                  <a:lnTo>
                    <a:pt x="138" y="346"/>
                  </a:lnTo>
                  <a:lnTo>
                    <a:pt x="140" y="346"/>
                  </a:lnTo>
                  <a:lnTo>
                    <a:pt x="142" y="348"/>
                  </a:lnTo>
                  <a:lnTo>
                    <a:pt x="146" y="346"/>
                  </a:lnTo>
                  <a:lnTo>
                    <a:pt x="146" y="344"/>
                  </a:lnTo>
                  <a:lnTo>
                    <a:pt x="146" y="342"/>
                  </a:lnTo>
                  <a:lnTo>
                    <a:pt x="148" y="342"/>
                  </a:lnTo>
                  <a:lnTo>
                    <a:pt x="154" y="342"/>
                  </a:lnTo>
                  <a:lnTo>
                    <a:pt x="154" y="338"/>
                  </a:lnTo>
                  <a:lnTo>
                    <a:pt x="156" y="336"/>
                  </a:lnTo>
                  <a:lnTo>
                    <a:pt x="158" y="336"/>
                  </a:lnTo>
                  <a:lnTo>
                    <a:pt x="158" y="334"/>
                  </a:lnTo>
                  <a:lnTo>
                    <a:pt x="162" y="334"/>
                  </a:lnTo>
                  <a:lnTo>
                    <a:pt x="168" y="336"/>
                  </a:lnTo>
                  <a:lnTo>
                    <a:pt x="180" y="332"/>
                  </a:lnTo>
                  <a:lnTo>
                    <a:pt x="196" y="328"/>
                  </a:lnTo>
                  <a:lnTo>
                    <a:pt x="212" y="322"/>
                  </a:lnTo>
                  <a:lnTo>
                    <a:pt x="220" y="322"/>
                  </a:lnTo>
                  <a:lnTo>
                    <a:pt x="226" y="322"/>
                  </a:lnTo>
                  <a:lnTo>
                    <a:pt x="228" y="324"/>
                  </a:lnTo>
                  <a:lnTo>
                    <a:pt x="230" y="326"/>
                  </a:lnTo>
                  <a:lnTo>
                    <a:pt x="232" y="330"/>
                  </a:lnTo>
                  <a:lnTo>
                    <a:pt x="234" y="332"/>
                  </a:lnTo>
                  <a:lnTo>
                    <a:pt x="238" y="332"/>
                  </a:lnTo>
                  <a:lnTo>
                    <a:pt x="242" y="330"/>
                  </a:lnTo>
                  <a:lnTo>
                    <a:pt x="248" y="330"/>
                  </a:lnTo>
                  <a:lnTo>
                    <a:pt x="254" y="332"/>
                  </a:lnTo>
                  <a:lnTo>
                    <a:pt x="254" y="334"/>
                  </a:lnTo>
                  <a:lnTo>
                    <a:pt x="254" y="336"/>
                  </a:lnTo>
                  <a:lnTo>
                    <a:pt x="254" y="340"/>
                  </a:lnTo>
                  <a:lnTo>
                    <a:pt x="260" y="340"/>
                  </a:lnTo>
                  <a:lnTo>
                    <a:pt x="258" y="344"/>
                  </a:lnTo>
                  <a:lnTo>
                    <a:pt x="258" y="346"/>
                  </a:lnTo>
                  <a:lnTo>
                    <a:pt x="256" y="344"/>
                  </a:lnTo>
                  <a:lnTo>
                    <a:pt x="258" y="346"/>
                  </a:lnTo>
                  <a:lnTo>
                    <a:pt x="258" y="348"/>
                  </a:lnTo>
                  <a:lnTo>
                    <a:pt x="268" y="350"/>
                  </a:lnTo>
                  <a:lnTo>
                    <a:pt x="270" y="360"/>
                  </a:lnTo>
                  <a:lnTo>
                    <a:pt x="272" y="370"/>
                  </a:lnTo>
                  <a:lnTo>
                    <a:pt x="278" y="372"/>
                  </a:lnTo>
                  <a:lnTo>
                    <a:pt x="290" y="356"/>
                  </a:lnTo>
                  <a:lnTo>
                    <a:pt x="292" y="356"/>
                  </a:lnTo>
                  <a:lnTo>
                    <a:pt x="296" y="356"/>
                  </a:lnTo>
                  <a:lnTo>
                    <a:pt x="298" y="352"/>
                  </a:lnTo>
                  <a:lnTo>
                    <a:pt x="302" y="346"/>
                  </a:lnTo>
                  <a:lnTo>
                    <a:pt x="304" y="348"/>
                  </a:lnTo>
                  <a:lnTo>
                    <a:pt x="304" y="350"/>
                  </a:lnTo>
                  <a:lnTo>
                    <a:pt x="302" y="356"/>
                  </a:lnTo>
                  <a:lnTo>
                    <a:pt x="298" y="368"/>
                  </a:lnTo>
                  <a:lnTo>
                    <a:pt x="298" y="374"/>
                  </a:lnTo>
                  <a:lnTo>
                    <a:pt x="300" y="378"/>
                  </a:lnTo>
                  <a:lnTo>
                    <a:pt x="296" y="378"/>
                  </a:lnTo>
                  <a:lnTo>
                    <a:pt x="292" y="380"/>
                  </a:lnTo>
                  <a:lnTo>
                    <a:pt x="292" y="384"/>
                  </a:lnTo>
                  <a:lnTo>
                    <a:pt x="296" y="382"/>
                  </a:lnTo>
                  <a:lnTo>
                    <a:pt x="300" y="380"/>
                  </a:lnTo>
                  <a:lnTo>
                    <a:pt x="302" y="378"/>
                  </a:lnTo>
                  <a:lnTo>
                    <a:pt x="302" y="368"/>
                  </a:lnTo>
                  <a:lnTo>
                    <a:pt x="308" y="368"/>
                  </a:lnTo>
                  <a:lnTo>
                    <a:pt x="308" y="370"/>
                  </a:lnTo>
                  <a:lnTo>
                    <a:pt x="306" y="372"/>
                  </a:lnTo>
                  <a:lnTo>
                    <a:pt x="310" y="374"/>
                  </a:lnTo>
                  <a:lnTo>
                    <a:pt x="312" y="378"/>
                  </a:lnTo>
                  <a:lnTo>
                    <a:pt x="312" y="388"/>
                  </a:lnTo>
                  <a:lnTo>
                    <a:pt x="310" y="392"/>
                  </a:lnTo>
                  <a:lnTo>
                    <a:pt x="322" y="390"/>
                  </a:lnTo>
                  <a:lnTo>
                    <a:pt x="326" y="406"/>
                  </a:lnTo>
                  <a:lnTo>
                    <a:pt x="328" y="424"/>
                  </a:lnTo>
                  <a:lnTo>
                    <a:pt x="336" y="428"/>
                  </a:lnTo>
                  <a:lnTo>
                    <a:pt x="338" y="432"/>
                  </a:lnTo>
                  <a:lnTo>
                    <a:pt x="340" y="436"/>
                  </a:lnTo>
                  <a:lnTo>
                    <a:pt x="350" y="440"/>
                  </a:lnTo>
                  <a:lnTo>
                    <a:pt x="352" y="438"/>
                  </a:lnTo>
                  <a:lnTo>
                    <a:pt x="354" y="438"/>
                  </a:lnTo>
                  <a:lnTo>
                    <a:pt x="358" y="440"/>
                  </a:lnTo>
                  <a:lnTo>
                    <a:pt x="360" y="442"/>
                  </a:lnTo>
                  <a:lnTo>
                    <a:pt x="362" y="446"/>
                  </a:lnTo>
                  <a:lnTo>
                    <a:pt x="368" y="450"/>
                  </a:lnTo>
                  <a:lnTo>
                    <a:pt x="372" y="450"/>
                  </a:lnTo>
                  <a:lnTo>
                    <a:pt x="376" y="450"/>
                  </a:lnTo>
                  <a:lnTo>
                    <a:pt x="378" y="448"/>
                  </a:lnTo>
                  <a:lnTo>
                    <a:pt x="380" y="442"/>
                  </a:lnTo>
                  <a:lnTo>
                    <a:pt x="384" y="440"/>
                  </a:lnTo>
                  <a:lnTo>
                    <a:pt x="388" y="440"/>
                  </a:lnTo>
                  <a:lnTo>
                    <a:pt x="386" y="438"/>
                  </a:lnTo>
                  <a:lnTo>
                    <a:pt x="386" y="436"/>
                  </a:lnTo>
                  <a:lnTo>
                    <a:pt x="394" y="430"/>
                  </a:lnTo>
                  <a:lnTo>
                    <a:pt x="394" y="432"/>
                  </a:lnTo>
                  <a:lnTo>
                    <a:pt x="396" y="436"/>
                  </a:lnTo>
                  <a:lnTo>
                    <a:pt x="392" y="438"/>
                  </a:lnTo>
                  <a:lnTo>
                    <a:pt x="390" y="440"/>
                  </a:lnTo>
                  <a:lnTo>
                    <a:pt x="400" y="438"/>
                  </a:lnTo>
                  <a:lnTo>
                    <a:pt x="400" y="440"/>
                  </a:lnTo>
                  <a:lnTo>
                    <a:pt x="396" y="444"/>
                  </a:lnTo>
                  <a:lnTo>
                    <a:pt x="400" y="448"/>
                  </a:lnTo>
                  <a:lnTo>
                    <a:pt x="406" y="450"/>
                  </a:lnTo>
                  <a:lnTo>
                    <a:pt x="408" y="454"/>
                  </a:lnTo>
                  <a:lnTo>
                    <a:pt x="408" y="456"/>
                  </a:lnTo>
                  <a:lnTo>
                    <a:pt x="410" y="454"/>
                  </a:lnTo>
                  <a:lnTo>
                    <a:pt x="410" y="450"/>
                  </a:lnTo>
                  <a:lnTo>
                    <a:pt x="414" y="450"/>
                  </a:lnTo>
                  <a:lnTo>
                    <a:pt x="416" y="450"/>
                  </a:lnTo>
                  <a:lnTo>
                    <a:pt x="420" y="446"/>
                  </a:lnTo>
                  <a:lnTo>
                    <a:pt x="422" y="442"/>
                  </a:lnTo>
                  <a:lnTo>
                    <a:pt x="426" y="432"/>
                  </a:lnTo>
                  <a:lnTo>
                    <a:pt x="438" y="432"/>
                  </a:lnTo>
                  <a:lnTo>
                    <a:pt x="448" y="432"/>
                  </a:lnTo>
                  <a:lnTo>
                    <a:pt x="450" y="430"/>
                  </a:lnTo>
                  <a:lnTo>
                    <a:pt x="452" y="428"/>
                  </a:lnTo>
                  <a:lnTo>
                    <a:pt x="452" y="424"/>
                  </a:lnTo>
                  <a:lnTo>
                    <a:pt x="454" y="422"/>
                  </a:lnTo>
                  <a:lnTo>
                    <a:pt x="454" y="420"/>
                  </a:lnTo>
                  <a:lnTo>
                    <a:pt x="454" y="418"/>
                  </a:lnTo>
                  <a:lnTo>
                    <a:pt x="452" y="418"/>
                  </a:lnTo>
                  <a:lnTo>
                    <a:pt x="450" y="416"/>
                  </a:lnTo>
                  <a:lnTo>
                    <a:pt x="448" y="412"/>
                  </a:lnTo>
                  <a:lnTo>
                    <a:pt x="454" y="408"/>
                  </a:lnTo>
                  <a:lnTo>
                    <a:pt x="456" y="404"/>
                  </a:lnTo>
                  <a:lnTo>
                    <a:pt x="456" y="400"/>
                  </a:lnTo>
                  <a:lnTo>
                    <a:pt x="456" y="392"/>
                  </a:lnTo>
                  <a:lnTo>
                    <a:pt x="462" y="382"/>
                  </a:lnTo>
                  <a:lnTo>
                    <a:pt x="466" y="372"/>
                  </a:lnTo>
                  <a:lnTo>
                    <a:pt x="466" y="362"/>
                  </a:lnTo>
                  <a:lnTo>
                    <a:pt x="466" y="358"/>
                  </a:lnTo>
                  <a:lnTo>
                    <a:pt x="466" y="354"/>
                  </a:lnTo>
                  <a:lnTo>
                    <a:pt x="472" y="354"/>
                  </a:lnTo>
                  <a:lnTo>
                    <a:pt x="472" y="348"/>
                  </a:lnTo>
                  <a:lnTo>
                    <a:pt x="474" y="346"/>
                  </a:lnTo>
                  <a:lnTo>
                    <a:pt x="478" y="344"/>
                  </a:lnTo>
                  <a:lnTo>
                    <a:pt x="486" y="342"/>
                  </a:lnTo>
                  <a:lnTo>
                    <a:pt x="486" y="338"/>
                  </a:lnTo>
                  <a:lnTo>
                    <a:pt x="484" y="338"/>
                  </a:lnTo>
                  <a:lnTo>
                    <a:pt x="484" y="336"/>
                  </a:lnTo>
                  <a:lnTo>
                    <a:pt x="486" y="332"/>
                  </a:lnTo>
                  <a:lnTo>
                    <a:pt x="490" y="332"/>
                  </a:lnTo>
                  <a:lnTo>
                    <a:pt x="492" y="326"/>
                  </a:lnTo>
                  <a:lnTo>
                    <a:pt x="492" y="318"/>
                  </a:lnTo>
                  <a:lnTo>
                    <a:pt x="492" y="314"/>
                  </a:lnTo>
                  <a:lnTo>
                    <a:pt x="492" y="310"/>
                  </a:lnTo>
                  <a:lnTo>
                    <a:pt x="492" y="300"/>
                  </a:lnTo>
                  <a:lnTo>
                    <a:pt x="492" y="290"/>
                  </a:lnTo>
                  <a:lnTo>
                    <a:pt x="494" y="290"/>
                  </a:lnTo>
                  <a:lnTo>
                    <a:pt x="496" y="282"/>
                  </a:lnTo>
                  <a:lnTo>
                    <a:pt x="496" y="274"/>
                  </a:lnTo>
                  <a:lnTo>
                    <a:pt x="494" y="270"/>
                  </a:lnTo>
                  <a:lnTo>
                    <a:pt x="492" y="264"/>
                  </a:lnTo>
                  <a:lnTo>
                    <a:pt x="490" y="256"/>
                  </a:lnTo>
                  <a:lnTo>
                    <a:pt x="490" y="250"/>
                  </a:lnTo>
                  <a:lnTo>
                    <a:pt x="490" y="242"/>
                  </a:lnTo>
                  <a:lnTo>
                    <a:pt x="490" y="232"/>
                  </a:lnTo>
                  <a:lnTo>
                    <a:pt x="490" y="224"/>
                  </a:lnTo>
                  <a:lnTo>
                    <a:pt x="478" y="216"/>
                  </a:lnTo>
                  <a:lnTo>
                    <a:pt x="478" y="212"/>
                  </a:lnTo>
                  <a:lnTo>
                    <a:pt x="478" y="208"/>
                  </a:lnTo>
                  <a:lnTo>
                    <a:pt x="472" y="204"/>
                  </a:lnTo>
                  <a:lnTo>
                    <a:pt x="466" y="200"/>
                  </a:lnTo>
                  <a:lnTo>
                    <a:pt x="464" y="196"/>
                  </a:lnTo>
                  <a:lnTo>
                    <a:pt x="464" y="192"/>
                  </a:lnTo>
                  <a:lnTo>
                    <a:pt x="464" y="182"/>
                  </a:lnTo>
                  <a:lnTo>
                    <a:pt x="456" y="178"/>
                  </a:lnTo>
                  <a:lnTo>
                    <a:pt x="448" y="174"/>
                  </a:lnTo>
                  <a:lnTo>
                    <a:pt x="450" y="160"/>
                  </a:lnTo>
                  <a:lnTo>
                    <a:pt x="448" y="154"/>
                  </a:lnTo>
                  <a:lnTo>
                    <a:pt x="444" y="152"/>
                  </a:lnTo>
                  <a:lnTo>
                    <a:pt x="440" y="152"/>
                  </a:lnTo>
                  <a:lnTo>
                    <a:pt x="442" y="148"/>
                  </a:lnTo>
                  <a:lnTo>
                    <a:pt x="444" y="146"/>
                  </a:lnTo>
                  <a:lnTo>
                    <a:pt x="442" y="144"/>
                  </a:lnTo>
                  <a:lnTo>
                    <a:pt x="442" y="142"/>
                  </a:lnTo>
                  <a:lnTo>
                    <a:pt x="442" y="140"/>
                  </a:lnTo>
                  <a:lnTo>
                    <a:pt x="424" y="130"/>
                  </a:lnTo>
                  <a:lnTo>
                    <a:pt x="416" y="126"/>
                  </a:lnTo>
                  <a:lnTo>
                    <a:pt x="410" y="122"/>
                  </a:lnTo>
                  <a:lnTo>
                    <a:pt x="408" y="116"/>
                  </a:lnTo>
                  <a:lnTo>
                    <a:pt x="408" y="110"/>
                  </a:lnTo>
                  <a:lnTo>
                    <a:pt x="410" y="102"/>
                  </a:lnTo>
                  <a:lnTo>
                    <a:pt x="408" y="96"/>
                  </a:lnTo>
                  <a:lnTo>
                    <a:pt x="406" y="92"/>
                  </a:lnTo>
                  <a:lnTo>
                    <a:pt x="404" y="88"/>
                  </a:lnTo>
                  <a:lnTo>
                    <a:pt x="398" y="80"/>
                  </a:lnTo>
                  <a:lnTo>
                    <a:pt x="398" y="74"/>
                  </a:lnTo>
                  <a:lnTo>
                    <a:pt x="400" y="68"/>
                  </a:lnTo>
                  <a:lnTo>
                    <a:pt x="400" y="62"/>
                  </a:lnTo>
                  <a:lnTo>
                    <a:pt x="398" y="56"/>
                  </a:lnTo>
                  <a:lnTo>
                    <a:pt x="394" y="56"/>
                  </a:lnTo>
                  <a:lnTo>
                    <a:pt x="392" y="54"/>
                  </a:lnTo>
                  <a:lnTo>
                    <a:pt x="390" y="54"/>
                  </a:lnTo>
                  <a:lnTo>
                    <a:pt x="390" y="48"/>
                  </a:lnTo>
                  <a:lnTo>
                    <a:pt x="384" y="50"/>
                  </a:lnTo>
                  <a:lnTo>
                    <a:pt x="384" y="54"/>
                  </a:lnTo>
                  <a:lnTo>
                    <a:pt x="380" y="54"/>
                  </a:lnTo>
                  <a:lnTo>
                    <a:pt x="380" y="52"/>
                  </a:lnTo>
                  <a:lnTo>
                    <a:pt x="378" y="52"/>
                  </a:lnTo>
                  <a:lnTo>
                    <a:pt x="376" y="34"/>
                  </a:lnTo>
                  <a:lnTo>
                    <a:pt x="374" y="22"/>
                  </a:lnTo>
                  <a:lnTo>
                    <a:pt x="368" y="10"/>
                  </a:lnTo>
                  <a:lnTo>
                    <a:pt x="362" y="0"/>
                  </a:lnTo>
                  <a:lnTo>
                    <a:pt x="356" y="0"/>
                  </a:lnTo>
                  <a:lnTo>
                    <a:pt x="354" y="18"/>
                  </a:lnTo>
                  <a:lnTo>
                    <a:pt x="354" y="36"/>
                  </a:lnTo>
                  <a:lnTo>
                    <a:pt x="350" y="38"/>
                  </a:lnTo>
                  <a:lnTo>
                    <a:pt x="350" y="48"/>
                  </a:lnTo>
                  <a:lnTo>
                    <a:pt x="352" y="58"/>
                  </a:lnTo>
                  <a:lnTo>
                    <a:pt x="352" y="68"/>
                  </a:lnTo>
                  <a:lnTo>
                    <a:pt x="350" y="78"/>
                  </a:lnTo>
                  <a:lnTo>
                    <a:pt x="348" y="80"/>
                  </a:lnTo>
                  <a:lnTo>
                    <a:pt x="346" y="84"/>
                  </a:lnTo>
                  <a:lnTo>
                    <a:pt x="348" y="90"/>
                  </a:lnTo>
                  <a:lnTo>
                    <a:pt x="344" y="94"/>
                  </a:lnTo>
                  <a:lnTo>
                    <a:pt x="344" y="98"/>
                  </a:lnTo>
                  <a:lnTo>
                    <a:pt x="344" y="102"/>
                  </a:lnTo>
                  <a:lnTo>
                    <a:pt x="342" y="102"/>
                  </a:lnTo>
                  <a:lnTo>
                    <a:pt x="340" y="102"/>
                  </a:lnTo>
                  <a:lnTo>
                    <a:pt x="340" y="104"/>
                  </a:lnTo>
                  <a:lnTo>
                    <a:pt x="334" y="104"/>
                  </a:lnTo>
                  <a:lnTo>
                    <a:pt x="330" y="104"/>
                  </a:lnTo>
                  <a:lnTo>
                    <a:pt x="328" y="102"/>
                  </a:lnTo>
                  <a:lnTo>
                    <a:pt x="326" y="98"/>
                  </a:lnTo>
                  <a:lnTo>
                    <a:pt x="324" y="92"/>
                  </a:lnTo>
                  <a:lnTo>
                    <a:pt x="322" y="92"/>
                  </a:lnTo>
                  <a:lnTo>
                    <a:pt x="318" y="92"/>
                  </a:lnTo>
                  <a:lnTo>
                    <a:pt x="314" y="88"/>
                  </a:lnTo>
                  <a:lnTo>
                    <a:pt x="312" y="84"/>
                  </a:lnTo>
                  <a:lnTo>
                    <a:pt x="308" y="80"/>
                  </a:lnTo>
                  <a:lnTo>
                    <a:pt x="304" y="76"/>
                  </a:lnTo>
                  <a:lnTo>
                    <a:pt x="302" y="74"/>
                  </a:lnTo>
                  <a:lnTo>
                    <a:pt x="298" y="74"/>
                  </a:lnTo>
                  <a:lnTo>
                    <a:pt x="294" y="74"/>
                  </a:lnTo>
                  <a:lnTo>
                    <a:pt x="290" y="72"/>
                  </a:lnTo>
                  <a:lnTo>
                    <a:pt x="290" y="68"/>
                  </a:lnTo>
                  <a:lnTo>
                    <a:pt x="278" y="62"/>
                  </a:lnTo>
                  <a:lnTo>
                    <a:pt x="278" y="50"/>
                  </a:lnTo>
                  <a:lnTo>
                    <a:pt x="282" y="48"/>
                  </a:lnTo>
                  <a:lnTo>
                    <a:pt x="282" y="40"/>
                  </a:lnTo>
                  <a:lnTo>
                    <a:pt x="282" y="38"/>
                  </a:lnTo>
                  <a:lnTo>
                    <a:pt x="280" y="36"/>
                  </a:lnTo>
                  <a:lnTo>
                    <a:pt x="284" y="36"/>
                  </a:lnTo>
                  <a:lnTo>
                    <a:pt x="290" y="36"/>
                  </a:lnTo>
                  <a:lnTo>
                    <a:pt x="290" y="30"/>
                  </a:lnTo>
                  <a:lnTo>
                    <a:pt x="288" y="30"/>
                  </a:lnTo>
                  <a:lnTo>
                    <a:pt x="288" y="28"/>
                  </a:lnTo>
                  <a:lnTo>
                    <a:pt x="288" y="26"/>
                  </a:lnTo>
                  <a:lnTo>
                    <a:pt x="290" y="24"/>
                  </a:lnTo>
                  <a:lnTo>
                    <a:pt x="294" y="22"/>
                  </a:lnTo>
                  <a:lnTo>
                    <a:pt x="292" y="14"/>
                  </a:lnTo>
                  <a:lnTo>
                    <a:pt x="282" y="18"/>
                  </a:lnTo>
                  <a:lnTo>
                    <a:pt x="280" y="14"/>
                  </a:lnTo>
                  <a:lnTo>
                    <a:pt x="270" y="14"/>
                  </a:lnTo>
                  <a:lnTo>
                    <a:pt x="258" y="12"/>
                  </a:lnTo>
                  <a:lnTo>
                    <a:pt x="260" y="12"/>
                  </a:lnTo>
                  <a:lnTo>
                    <a:pt x="258" y="12"/>
                  </a:lnTo>
                  <a:lnTo>
                    <a:pt x="256" y="12"/>
                  </a:lnTo>
                  <a:lnTo>
                    <a:pt x="254" y="10"/>
                  </a:lnTo>
                  <a:lnTo>
                    <a:pt x="252" y="8"/>
                  </a:lnTo>
                  <a:lnTo>
                    <a:pt x="248" y="8"/>
                  </a:lnTo>
                  <a:lnTo>
                    <a:pt x="246" y="10"/>
                  </a:lnTo>
                  <a:lnTo>
                    <a:pt x="248" y="10"/>
                  </a:lnTo>
                  <a:lnTo>
                    <a:pt x="244" y="10"/>
                  </a:lnTo>
                  <a:lnTo>
                    <a:pt x="242" y="10"/>
                  </a:lnTo>
                  <a:lnTo>
                    <a:pt x="244" y="8"/>
                  </a:lnTo>
                  <a:lnTo>
                    <a:pt x="240" y="6"/>
                  </a:lnTo>
                  <a:lnTo>
                    <a:pt x="236" y="4"/>
                  </a:lnTo>
                  <a:lnTo>
                    <a:pt x="232" y="2"/>
                  </a:lnTo>
                  <a:lnTo>
                    <a:pt x="230" y="4"/>
                  </a:lnTo>
                  <a:lnTo>
                    <a:pt x="234" y="8"/>
                  </a:lnTo>
                  <a:lnTo>
                    <a:pt x="246" y="14"/>
                  </a:lnTo>
                  <a:lnTo>
                    <a:pt x="244" y="18"/>
                  </a:lnTo>
                  <a:lnTo>
                    <a:pt x="244" y="20"/>
                  </a:lnTo>
                  <a:lnTo>
                    <a:pt x="242" y="18"/>
                  </a:lnTo>
                  <a:lnTo>
                    <a:pt x="242" y="22"/>
                  </a:lnTo>
                  <a:lnTo>
                    <a:pt x="238" y="22"/>
                  </a:lnTo>
                  <a:lnTo>
                    <a:pt x="232" y="20"/>
                  </a:lnTo>
                  <a:lnTo>
                    <a:pt x="228" y="18"/>
                  </a:lnTo>
                  <a:lnTo>
                    <a:pt x="222" y="16"/>
                  </a:lnTo>
                  <a:lnTo>
                    <a:pt x="222" y="20"/>
                  </a:lnTo>
                  <a:lnTo>
                    <a:pt x="220" y="22"/>
                  </a:lnTo>
                  <a:lnTo>
                    <a:pt x="218" y="20"/>
                  </a:lnTo>
                  <a:lnTo>
                    <a:pt x="214" y="18"/>
                  </a:lnTo>
                  <a:lnTo>
                    <a:pt x="212" y="28"/>
                  </a:lnTo>
                  <a:lnTo>
                    <a:pt x="212" y="32"/>
                  </a:lnTo>
                  <a:lnTo>
                    <a:pt x="214" y="36"/>
                  </a:lnTo>
                  <a:lnTo>
                    <a:pt x="210" y="36"/>
                  </a:lnTo>
                  <a:lnTo>
                    <a:pt x="206" y="36"/>
                  </a:lnTo>
                  <a:lnTo>
                    <a:pt x="206" y="46"/>
                  </a:lnTo>
                  <a:lnTo>
                    <a:pt x="202" y="48"/>
                  </a:lnTo>
                  <a:lnTo>
                    <a:pt x="200" y="50"/>
                  </a:lnTo>
                  <a:lnTo>
                    <a:pt x="202" y="54"/>
                  </a:lnTo>
                  <a:lnTo>
                    <a:pt x="204" y="58"/>
                  </a:lnTo>
                  <a:lnTo>
                    <a:pt x="204" y="60"/>
                  </a:lnTo>
                  <a:lnTo>
                    <a:pt x="198" y="60"/>
                  </a:lnTo>
                  <a:lnTo>
                    <a:pt x="196" y="60"/>
                  </a:lnTo>
                  <a:lnTo>
                    <a:pt x="194" y="58"/>
                  </a:lnTo>
                  <a:lnTo>
                    <a:pt x="192" y="56"/>
                  </a:lnTo>
                  <a:lnTo>
                    <a:pt x="188" y="56"/>
                  </a:lnTo>
                  <a:lnTo>
                    <a:pt x="188" y="64"/>
                  </a:lnTo>
                  <a:lnTo>
                    <a:pt x="182" y="66"/>
                  </a:lnTo>
                  <a:lnTo>
                    <a:pt x="184" y="56"/>
                  </a:lnTo>
                  <a:lnTo>
                    <a:pt x="182" y="52"/>
                  </a:lnTo>
                  <a:lnTo>
                    <a:pt x="178" y="48"/>
                  </a:lnTo>
                  <a:lnTo>
                    <a:pt x="176" y="42"/>
                  </a:lnTo>
                  <a:lnTo>
                    <a:pt x="164" y="44"/>
                  </a:lnTo>
                  <a:lnTo>
                    <a:pt x="162" y="46"/>
                  </a:lnTo>
                  <a:lnTo>
                    <a:pt x="160" y="54"/>
                  </a:lnTo>
                  <a:lnTo>
                    <a:pt x="160" y="52"/>
                  </a:lnTo>
                  <a:lnTo>
                    <a:pt x="158" y="50"/>
                  </a:lnTo>
                  <a:lnTo>
                    <a:pt x="156" y="50"/>
                  </a:lnTo>
                  <a:lnTo>
                    <a:pt x="158" y="54"/>
                  </a:lnTo>
                  <a:lnTo>
                    <a:pt x="154" y="54"/>
                  </a:lnTo>
                  <a:lnTo>
                    <a:pt x="156" y="60"/>
                  </a:lnTo>
                  <a:lnTo>
                    <a:pt x="152" y="60"/>
                  </a:lnTo>
                  <a:lnTo>
                    <a:pt x="150" y="60"/>
                  </a:lnTo>
                  <a:lnTo>
                    <a:pt x="152" y="64"/>
                  </a:lnTo>
                  <a:lnTo>
                    <a:pt x="152" y="66"/>
                  </a:lnTo>
                  <a:lnTo>
                    <a:pt x="148" y="64"/>
                  </a:lnTo>
                  <a:lnTo>
                    <a:pt x="146" y="62"/>
                  </a:lnTo>
                  <a:lnTo>
                    <a:pt x="144" y="66"/>
                  </a:lnTo>
                  <a:lnTo>
                    <a:pt x="142" y="66"/>
                  </a:lnTo>
                  <a:lnTo>
                    <a:pt x="142" y="74"/>
                  </a:lnTo>
                  <a:lnTo>
                    <a:pt x="142" y="78"/>
                  </a:lnTo>
                  <a:lnTo>
                    <a:pt x="134" y="74"/>
                  </a:lnTo>
                  <a:lnTo>
                    <a:pt x="132" y="74"/>
                  </a:lnTo>
                  <a:lnTo>
                    <a:pt x="130" y="76"/>
                  </a:lnTo>
                  <a:lnTo>
                    <a:pt x="130" y="88"/>
                  </a:lnTo>
                  <a:lnTo>
                    <a:pt x="132" y="88"/>
                  </a:lnTo>
                  <a:lnTo>
                    <a:pt x="132" y="90"/>
                  </a:lnTo>
                  <a:lnTo>
                    <a:pt x="130" y="96"/>
                  </a:lnTo>
                  <a:lnTo>
                    <a:pt x="124" y="90"/>
                  </a:lnTo>
                  <a:lnTo>
                    <a:pt x="122" y="82"/>
                  </a:lnTo>
                  <a:lnTo>
                    <a:pt x="120" y="84"/>
                  </a:lnTo>
                  <a:lnTo>
                    <a:pt x="114" y="88"/>
                  </a:lnTo>
                  <a:lnTo>
                    <a:pt x="112" y="102"/>
                  </a:lnTo>
                  <a:lnTo>
                    <a:pt x="112" y="106"/>
                  </a:lnTo>
                  <a:lnTo>
                    <a:pt x="114" y="108"/>
                  </a:lnTo>
                  <a:lnTo>
                    <a:pt x="108" y="114"/>
                  </a:lnTo>
                  <a:lnTo>
                    <a:pt x="104" y="118"/>
                  </a:lnTo>
                  <a:lnTo>
                    <a:pt x="102" y="122"/>
                  </a:lnTo>
                  <a:lnTo>
                    <a:pt x="102" y="126"/>
                  </a:lnTo>
                  <a:lnTo>
                    <a:pt x="96" y="128"/>
                  </a:lnTo>
                  <a:lnTo>
                    <a:pt x="92" y="130"/>
                  </a:lnTo>
                  <a:lnTo>
                    <a:pt x="80" y="132"/>
                  </a:lnTo>
                  <a:lnTo>
                    <a:pt x="78" y="136"/>
                  </a:lnTo>
                  <a:lnTo>
                    <a:pt x="76" y="136"/>
                  </a:lnTo>
                  <a:lnTo>
                    <a:pt x="74" y="134"/>
                  </a:lnTo>
                  <a:lnTo>
                    <a:pt x="72" y="134"/>
                  </a:lnTo>
                  <a:lnTo>
                    <a:pt x="70" y="138"/>
                  </a:lnTo>
                  <a:lnTo>
                    <a:pt x="66" y="144"/>
                  </a:lnTo>
                  <a:lnTo>
                    <a:pt x="64" y="144"/>
                  </a:lnTo>
                  <a:lnTo>
                    <a:pt x="60" y="144"/>
                  </a:lnTo>
                  <a:lnTo>
                    <a:pt x="58" y="148"/>
                  </a:lnTo>
                  <a:lnTo>
                    <a:pt x="50" y="146"/>
                  </a:lnTo>
                  <a:lnTo>
                    <a:pt x="46" y="146"/>
                  </a:lnTo>
                  <a:lnTo>
                    <a:pt x="44" y="148"/>
                  </a:lnTo>
                  <a:lnTo>
                    <a:pt x="44" y="152"/>
                  </a:lnTo>
                  <a:lnTo>
                    <a:pt x="40" y="152"/>
                  </a:lnTo>
                  <a:lnTo>
                    <a:pt x="36" y="152"/>
                  </a:lnTo>
                  <a:lnTo>
                    <a:pt x="32" y="156"/>
                  </a:lnTo>
                  <a:lnTo>
                    <a:pt x="28" y="160"/>
                  </a:lnTo>
                  <a:lnTo>
                    <a:pt x="18" y="168"/>
                  </a:lnTo>
                  <a:lnTo>
                    <a:pt x="14" y="172"/>
                  </a:lnTo>
                  <a:lnTo>
                    <a:pt x="12" y="174"/>
                  </a:lnTo>
                  <a:lnTo>
                    <a:pt x="10" y="174"/>
                  </a:lnTo>
                  <a:lnTo>
                    <a:pt x="12" y="168"/>
                  </a:lnTo>
                  <a:lnTo>
                    <a:pt x="10" y="170"/>
                  </a:lnTo>
                  <a:lnTo>
                    <a:pt x="8" y="170"/>
                  </a:lnTo>
                  <a:lnTo>
                    <a:pt x="8" y="172"/>
                  </a:lnTo>
                  <a:lnTo>
                    <a:pt x="8" y="174"/>
                  </a:lnTo>
                  <a:lnTo>
                    <a:pt x="6" y="176"/>
                  </a:lnTo>
                  <a:lnTo>
                    <a:pt x="8" y="184"/>
                  </a:lnTo>
                  <a:lnTo>
                    <a:pt x="8" y="190"/>
                  </a:lnTo>
                  <a:lnTo>
                    <a:pt x="8" y="196"/>
                  </a:lnTo>
                  <a:lnTo>
                    <a:pt x="4" y="198"/>
                  </a:lnTo>
                  <a:lnTo>
                    <a:pt x="0" y="200"/>
                  </a:lnTo>
                  <a:lnTo>
                    <a:pt x="0" y="206"/>
                  </a:lnTo>
                  <a:lnTo>
                    <a:pt x="2" y="206"/>
                  </a:lnTo>
                  <a:lnTo>
                    <a:pt x="4" y="206"/>
                  </a:lnTo>
                  <a:lnTo>
                    <a:pt x="4" y="208"/>
                  </a:lnTo>
                  <a:lnTo>
                    <a:pt x="6" y="212"/>
                  </a:lnTo>
                  <a:lnTo>
                    <a:pt x="8" y="216"/>
                  </a:lnTo>
                  <a:lnTo>
                    <a:pt x="12" y="226"/>
                  </a:lnTo>
                  <a:lnTo>
                    <a:pt x="12" y="236"/>
                  </a:lnTo>
                  <a:lnTo>
                    <a:pt x="8" y="234"/>
                  </a:lnTo>
                  <a:lnTo>
                    <a:pt x="6" y="234"/>
                  </a:lnTo>
                  <a:lnTo>
                    <a:pt x="6" y="228"/>
                  </a:lnTo>
                  <a:lnTo>
                    <a:pt x="4" y="228"/>
                  </a:lnTo>
                  <a:lnTo>
                    <a:pt x="4" y="230"/>
                  </a:lnTo>
                  <a:lnTo>
                    <a:pt x="4" y="234"/>
                  </a:lnTo>
                  <a:lnTo>
                    <a:pt x="12" y="242"/>
                  </a:lnTo>
                  <a:lnTo>
                    <a:pt x="10" y="242"/>
                  </a:lnTo>
                  <a:lnTo>
                    <a:pt x="2" y="240"/>
                  </a:lnTo>
                  <a:lnTo>
                    <a:pt x="2" y="244"/>
                  </a:lnTo>
                  <a:lnTo>
                    <a:pt x="8" y="248"/>
                  </a:lnTo>
                  <a:lnTo>
                    <a:pt x="12" y="252"/>
                  </a:lnTo>
                  <a:lnTo>
                    <a:pt x="14" y="254"/>
                  </a:lnTo>
                  <a:lnTo>
                    <a:pt x="12" y="260"/>
                  </a:lnTo>
                  <a:lnTo>
                    <a:pt x="14" y="266"/>
                  </a:lnTo>
                  <a:lnTo>
                    <a:pt x="16" y="270"/>
                  </a:lnTo>
                  <a:lnTo>
                    <a:pt x="20" y="272"/>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2" name="Google Shape;802;p28"/>
            <p:cNvSpPr/>
            <p:nvPr/>
          </p:nvSpPr>
          <p:spPr>
            <a:xfrm>
              <a:off x="7757838" y="4250250"/>
              <a:ext cx="4639" cy="6186"/>
            </a:xfrm>
            <a:custGeom>
              <a:avLst/>
              <a:gdLst/>
              <a:ahLst/>
              <a:cxnLst/>
              <a:rect l="l" t="t" r="r" b="b"/>
              <a:pathLst>
                <a:path w="2" h="4" extrusionOk="0">
                  <a:moveTo>
                    <a:pt x="0" y="0"/>
                  </a:moveTo>
                  <a:lnTo>
                    <a:pt x="2" y="4"/>
                  </a:lnTo>
                  <a:lnTo>
                    <a:pt x="2"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3" name="Google Shape;803;p28"/>
            <p:cNvSpPr/>
            <p:nvPr/>
          </p:nvSpPr>
          <p:spPr>
            <a:xfrm>
              <a:off x="7697529" y="4168291"/>
              <a:ext cx="85052" cy="88144"/>
            </a:xfrm>
            <a:custGeom>
              <a:avLst/>
              <a:gdLst/>
              <a:ahLst/>
              <a:cxnLst/>
              <a:rect l="l" t="t" r="r" b="b"/>
              <a:pathLst>
                <a:path w="48" h="50" extrusionOk="0">
                  <a:moveTo>
                    <a:pt x="2" y="0"/>
                  </a:moveTo>
                  <a:lnTo>
                    <a:pt x="2" y="0"/>
                  </a:lnTo>
                  <a:lnTo>
                    <a:pt x="0" y="2"/>
                  </a:lnTo>
                  <a:lnTo>
                    <a:pt x="0" y="6"/>
                  </a:lnTo>
                  <a:lnTo>
                    <a:pt x="2" y="8"/>
                  </a:lnTo>
                  <a:lnTo>
                    <a:pt x="4" y="14"/>
                  </a:lnTo>
                  <a:lnTo>
                    <a:pt x="6" y="20"/>
                  </a:lnTo>
                  <a:lnTo>
                    <a:pt x="10" y="24"/>
                  </a:lnTo>
                  <a:lnTo>
                    <a:pt x="14" y="26"/>
                  </a:lnTo>
                  <a:lnTo>
                    <a:pt x="12" y="30"/>
                  </a:lnTo>
                  <a:lnTo>
                    <a:pt x="10" y="32"/>
                  </a:lnTo>
                  <a:lnTo>
                    <a:pt x="12" y="36"/>
                  </a:lnTo>
                  <a:lnTo>
                    <a:pt x="18" y="42"/>
                  </a:lnTo>
                  <a:lnTo>
                    <a:pt x="20" y="46"/>
                  </a:lnTo>
                  <a:lnTo>
                    <a:pt x="20" y="50"/>
                  </a:lnTo>
                  <a:lnTo>
                    <a:pt x="28" y="50"/>
                  </a:lnTo>
                  <a:lnTo>
                    <a:pt x="32" y="48"/>
                  </a:lnTo>
                  <a:lnTo>
                    <a:pt x="34" y="44"/>
                  </a:lnTo>
                  <a:lnTo>
                    <a:pt x="36" y="40"/>
                  </a:lnTo>
                  <a:lnTo>
                    <a:pt x="40" y="44"/>
                  </a:lnTo>
                  <a:lnTo>
                    <a:pt x="42" y="44"/>
                  </a:lnTo>
                  <a:lnTo>
                    <a:pt x="44" y="44"/>
                  </a:lnTo>
                  <a:lnTo>
                    <a:pt x="44" y="40"/>
                  </a:lnTo>
                  <a:lnTo>
                    <a:pt x="42" y="38"/>
                  </a:lnTo>
                  <a:lnTo>
                    <a:pt x="42" y="32"/>
                  </a:lnTo>
                  <a:lnTo>
                    <a:pt x="44" y="24"/>
                  </a:lnTo>
                  <a:lnTo>
                    <a:pt x="48" y="24"/>
                  </a:lnTo>
                  <a:lnTo>
                    <a:pt x="48" y="18"/>
                  </a:lnTo>
                  <a:lnTo>
                    <a:pt x="48" y="14"/>
                  </a:lnTo>
                  <a:lnTo>
                    <a:pt x="46" y="4"/>
                  </a:lnTo>
                  <a:lnTo>
                    <a:pt x="34" y="8"/>
                  </a:lnTo>
                  <a:lnTo>
                    <a:pt x="24" y="6"/>
                  </a:lnTo>
                  <a:lnTo>
                    <a:pt x="2"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4" name="Google Shape;804;p28"/>
            <p:cNvSpPr/>
            <p:nvPr/>
          </p:nvSpPr>
          <p:spPr>
            <a:xfrm>
              <a:off x="7773302" y="4142002"/>
              <a:ext cx="9278" cy="15464"/>
            </a:xfrm>
            <a:custGeom>
              <a:avLst/>
              <a:gdLst/>
              <a:ahLst/>
              <a:cxnLst/>
              <a:rect l="l" t="t" r="r" b="b"/>
              <a:pathLst>
                <a:path w="6" h="8" extrusionOk="0">
                  <a:moveTo>
                    <a:pt x="0" y="0"/>
                  </a:moveTo>
                  <a:lnTo>
                    <a:pt x="0" y="0"/>
                  </a:lnTo>
                  <a:lnTo>
                    <a:pt x="2" y="8"/>
                  </a:lnTo>
                  <a:lnTo>
                    <a:pt x="6" y="8"/>
                  </a:lnTo>
                  <a:lnTo>
                    <a:pt x="6" y="6"/>
                  </a:lnTo>
                  <a:lnTo>
                    <a:pt x="4" y="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5" name="Google Shape;805;p28"/>
            <p:cNvSpPr/>
            <p:nvPr/>
          </p:nvSpPr>
          <p:spPr>
            <a:xfrm>
              <a:off x="7678972" y="4135817"/>
              <a:ext cx="7732" cy="13918"/>
            </a:xfrm>
            <a:custGeom>
              <a:avLst/>
              <a:gdLst/>
              <a:ahLst/>
              <a:cxnLst/>
              <a:rect l="l" t="t" r="r" b="b"/>
              <a:pathLst>
                <a:path w="4" h="8" extrusionOk="0">
                  <a:moveTo>
                    <a:pt x="0" y="0"/>
                  </a:moveTo>
                  <a:lnTo>
                    <a:pt x="0" y="0"/>
                  </a:lnTo>
                  <a:lnTo>
                    <a:pt x="0" y="2"/>
                  </a:lnTo>
                  <a:lnTo>
                    <a:pt x="0" y="4"/>
                  </a:lnTo>
                  <a:lnTo>
                    <a:pt x="2" y="8"/>
                  </a:lnTo>
                  <a:lnTo>
                    <a:pt x="4" y="2"/>
                  </a:lnTo>
                  <a:lnTo>
                    <a:pt x="4"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6" name="Google Shape;806;p28"/>
            <p:cNvSpPr/>
            <p:nvPr/>
          </p:nvSpPr>
          <p:spPr>
            <a:xfrm>
              <a:off x="7539797" y="4005920"/>
              <a:ext cx="18557" cy="10825"/>
            </a:xfrm>
            <a:custGeom>
              <a:avLst/>
              <a:gdLst/>
              <a:ahLst/>
              <a:cxnLst/>
              <a:rect l="l" t="t" r="r" b="b"/>
              <a:pathLst>
                <a:path w="10" h="6" extrusionOk="0">
                  <a:moveTo>
                    <a:pt x="2" y="0"/>
                  </a:moveTo>
                  <a:lnTo>
                    <a:pt x="0" y="6"/>
                  </a:lnTo>
                  <a:lnTo>
                    <a:pt x="8" y="4"/>
                  </a:lnTo>
                  <a:lnTo>
                    <a:pt x="10" y="4"/>
                  </a:lnTo>
                  <a:lnTo>
                    <a:pt x="8" y="2"/>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7" name="Google Shape;807;p28"/>
            <p:cNvSpPr/>
            <p:nvPr/>
          </p:nvSpPr>
          <p:spPr>
            <a:xfrm>
              <a:off x="7496498" y="3874476"/>
              <a:ext cx="4639" cy="6186"/>
            </a:xfrm>
            <a:custGeom>
              <a:avLst/>
              <a:gdLst/>
              <a:ahLst/>
              <a:cxnLst/>
              <a:rect l="l" t="t" r="r" b="b"/>
              <a:pathLst>
                <a:path w="2" h="4" extrusionOk="0">
                  <a:moveTo>
                    <a:pt x="2" y="0"/>
                  </a:moveTo>
                  <a:lnTo>
                    <a:pt x="2" y="0"/>
                  </a:lnTo>
                  <a:lnTo>
                    <a:pt x="2" y="2"/>
                  </a:lnTo>
                  <a:lnTo>
                    <a:pt x="0" y="4"/>
                  </a:lnTo>
                  <a:lnTo>
                    <a:pt x="0"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8" name="Google Shape;808;p28"/>
            <p:cNvSpPr/>
            <p:nvPr/>
          </p:nvSpPr>
          <p:spPr>
            <a:xfrm>
              <a:off x="7511962" y="3869837"/>
              <a:ext cx="6186" cy="26289"/>
            </a:xfrm>
            <a:custGeom>
              <a:avLst/>
              <a:gdLst/>
              <a:ahLst/>
              <a:cxnLst/>
              <a:rect l="l" t="t" r="r" b="b"/>
              <a:pathLst>
                <a:path w="4" h="14" extrusionOk="0">
                  <a:moveTo>
                    <a:pt x="0" y="0"/>
                  </a:moveTo>
                  <a:lnTo>
                    <a:pt x="0" y="0"/>
                  </a:lnTo>
                  <a:lnTo>
                    <a:pt x="2" y="4"/>
                  </a:lnTo>
                  <a:lnTo>
                    <a:pt x="4" y="8"/>
                  </a:lnTo>
                  <a:lnTo>
                    <a:pt x="4" y="12"/>
                  </a:lnTo>
                  <a:lnTo>
                    <a:pt x="2" y="14"/>
                  </a:lnTo>
                  <a:lnTo>
                    <a:pt x="0" y="14"/>
                  </a:lnTo>
                  <a:lnTo>
                    <a:pt x="0" y="6"/>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9" name="Google Shape;809;p28"/>
            <p:cNvSpPr/>
            <p:nvPr/>
          </p:nvSpPr>
          <p:spPr>
            <a:xfrm>
              <a:off x="7547529" y="3860559"/>
              <a:ext cx="10825" cy="17010"/>
            </a:xfrm>
            <a:custGeom>
              <a:avLst/>
              <a:gdLst/>
              <a:ahLst/>
              <a:cxnLst/>
              <a:rect l="l" t="t" r="r" b="b"/>
              <a:pathLst>
                <a:path w="6" h="10" extrusionOk="0">
                  <a:moveTo>
                    <a:pt x="2" y="0"/>
                  </a:moveTo>
                  <a:lnTo>
                    <a:pt x="2" y="0"/>
                  </a:lnTo>
                  <a:lnTo>
                    <a:pt x="4" y="8"/>
                  </a:lnTo>
                  <a:lnTo>
                    <a:pt x="6" y="10"/>
                  </a:lnTo>
                  <a:lnTo>
                    <a:pt x="2" y="10"/>
                  </a:lnTo>
                  <a:lnTo>
                    <a:pt x="0" y="4"/>
                  </a:lnTo>
                  <a:lnTo>
                    <a:pt x="0"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0" name="Google Shape;810;p28"/>
            <p:cNvSpPr/>
            <p:nvPr/>
          </p:nvSpPr>
          <p:spPr>
            <a:xfrm>
              <a:off x="7010931" y="3716744"/>
              <a:ext cx="3093" cy="13918"/>
            </a:xfrm>
            <a:custGeom>
              <a:avLst/>
              <a:gdLst/>
              <a:ahLst/>
              <a:cxnLst/>
              <a:rect l="l" t="t" r="r" b="b"/>
              <a:pathLst>
                <a:path w="2" h="8" extrusionOk="0">
                  <a:moveTo>
                    <a:pt x="0" y="0"/>
                  </a:moveTo>
                  <a:lnTo>
                    <a:pt x="2" y="8"/>
                  </a:lnTo>
                  <a:lnTo>
                    <a:pt x="2" y="2"/>
                  </a:lnTo>
                  <a:lnTo>
                    <a:pt x="2"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1" name="Google Shape;811;p28"/>
            <p:cNvSpPr/>
            <p:nvPr/>
          </p:nvSpPr>
          <p:spPr>
            <a:xfrm>
              <a:off x="7590828" y="3452311"/>
              <a:ext cx="6186" cy="10825"/>
            </a:xfrm>
            <a:custGeom>
              <a:avLst/>
              <a:gdLst/>
              <a:ahLst/>
              <a:cxnLst/>
              <a:rect l="l" t="t" r="r" b="b"/>
              <a:pathLst>
                <a:path w="4" h="6" extrusionOk="0">
                  <a:moveTo>
                    <a:pt x="2" y="0"/>
                  </a:moveTo>
                  <a:lnTo>
                    <a:pt x="2" y="0"/>
                  </a:lnTo>
                  <a:lnTo>
                    <a:pt x="0" y="0"/>
                  </a:lnTo>
                  <a:lnTo>
                    <a:pt x="0" y="2"/>
                  </a:lnTo>
                  <a:lnTo>
                    <a:pt x="2" y="4"/>
                  </a:lnTo>
                  <a:lnTo>
                    <a:pt x="4" y="6"/>
                  </a:lnTo>
                  <a:lnTo>
                    <a:pt x="4" y="2"/>
                  </a:lnTo>
                  <a:lnTo>
                    <a:pt x="4"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2" name="Google Shape;812;p28"/>
            <p:cNvSpPr/>
            <p:nvPr/>
          </p:nvSpPr>
          <p:spPr>
            <a:xfrm>
              <a:off x="7525880" y="3376538"/>
              <a:ext cx="13918" cy="18557"/>
            </a:xfrm>
            <a:custGeom>
              <a:avLst/>
              <a:gdLst/>
              <a:ahLst/>
              <a:cxnLst/>
              <a:rect l="l" t="t" r="r" b="b"/>
              <a:pathLst>
                <a:path w="8" h="10" extrusionOk="0">
                  <a:moveTo>
                    <a:pt x="4" y="0"/>
                  </a:moveTo>
                  <a:lnTo>
                    <a:pt x="4" y="0"/>
                  </a:lnTo>
                  <a:lnTo>
                    <a:pt x="0" y="2"/>
                  </a:lnTo>
                  <a:lnTo>
                    <a:pt x="0" y="10"/>
                  </a:lnTo>
                  <a:lnTo>
                    <a:pt x="6" y="8"/>
                  </a:lnTo>
                  <a:lnTo>
                    <a:pt x="8" y="6"/>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3" name="Google Shape;813;p28"/>
            <p:cNvSpPr/>
            <p:nvPr/>
          </p:nvSpPr>
          <p:spPr>
            <a:xfrm>
              <a:off x="7386704" y="3319321"/>
              <a:ext cx="6186" cy="7732"/>
            </a:xfrm>
            <a:custGeom>
              <a:avLst/>
              <a:gdLst/>
              <a:ahLst/>
              <a:cxnLst/>
              <a:rect l="l" t="t" r="r" b="b"/>
              <a:pathLst>
                <a:path w="4" h="4" extrusionOk="0">
                  <a:moveTo>
                    <a:pt x="0" y="0"/>
                  </a:moveTo>
                  <a:lnTo>
                    <a:pt x="0" y="4"/>
                  </a:lnTo>
                  <a:lnTo>
                    <a:pt x="4" y="4"/>
                  </a:lnTo>
                  <a:lnTo>
                    <a:pt x="4" y="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4" name="Google Shape;814;p28"/>
            <p:cNvSpPr/>
            <p:nvPr/>
          </p:nvSpPr>
          <p:spPr>
            <a:xfrm>
              <a:off x="7397529" y="3319321"/>
              <a:ext cx="6186" cy="3093"/>
            </a:xfrm>
            <a:custGeom>
              <a:avLst/>
              <a:gdLst/>
              <a:ahLst/>
              <a:cxnLst/>
              <a:rect l="l" t="t" r="r" b="b"/>
              <a:pathLst>
                <a:path w="4" h="2" extrusionOk="0">
                  <a:moveTo>
                    <a:pt x="0" y="0"/>
                  </a:moveTo>
                  <a:lnTo>
                    <a:pt x="2" y="2"/>
                  </a:lnTo>
                  <a:lnTo>
                    <a:pt x="4" y="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5" name="Google Shape;815;p28"/>
            <p:cNvSpPr/>
            <p:nvPr/>
          </p:nvSpPr>
          <p:spPr>
            <a:xfrm>
              <a:off x="7406807" y="3316229"/>
              <a:ext cx="7732" cy="3093"/>
            </a:xfrm>
            <a:custGeom>
              <a:avLst/>
              <a:gdLst/>
              <a:ahLst/>
              <a:cxnLst/>
              <a:rect l="l" t="t" r="r" b="b"/>
              <a:pathLst>
                <a:path w="4" h="2" extrusionOk="0">
                  <a:moveTo>
                    <a:pt x="0" y="0"/>
                  </a:moveTo>
                  <a:lnTo>
                    <a:pt x="0" y="2"/>
                  </a:lnTo>
                  <a:lnTo>
                    <a:pt x="4" y="2"/>
                  </a:lnTo>
                  <a:lnTo>
                    <a:pt x="4"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6" name="Google Shape;816;p28"/>
            <p:cNvSpPr/>
            <p:nvPr/>
          </p:nvSpPr>
          <p:spPr>
            <a:xfrm>
              <a:off x="5467631" y="1794578"/>
              <a:ext cx="75773" cy="75773"/>
            </a:xfrm>
            <a:custGeom>
              <a:avLst/>
              <a:gdLst/>
              <a:ahLst/>
              <a:cxnLst/>
              <a:rect l="l" t="t" r="r" b="b"/>
              <a:pathLst>
                <a:path w="42" h="42" extrusionOk="0">
                  <a:moveTo>
                    <a:pt x="2" y="0"/>
                  </a:moveTo>
                  <a:lnTo>
                    <a:pt x="2" y="0"/>
                  </a:lnTo>
                  <a:lnTo>
                    <a:pt x="4" y="4"/>
                  </a:lnTo>
                  <a:lnTo>
                    <a:pt x="4" y="8"/>
                  </a:lnTo>
                  <a:lnTo>
                    <a:pt x="4" y="10"/>
                  </a:lnTo>
                  <a:lnTo>
                    <a:pt x="2" y="12"/>
                  </a:lnTo>
                  <a:lnTo>
                    <a:pt x="0" y="16"/>
                  </a:lnTo>
                  <a:lnTo>
                    <a:pt x="2" y="18"/>
                  </a:lnTo>
                  <a:lnTo>
                    <a:pt x="6" y="20"/>
                  </a:lnTo>
                  <a:lnTo>
                    <a:pt x="14" y="24"/>
                  </a:lnTo>
                  <a:lnTo>
                    <a:pt x="16" y="26"/>
                  </a:lnTo>
                  <a:lnTo>
                    <a:pt x="18" y="28"/>
                  </a:lnTo>
                  <a:lnTo>
                    <a:pt x="18" y="30"/>
                  </a:lnTo>
                  <a:lnTo>
                    <a:pt x="22" y="30"/>
                  </a:lnTo>
                  <a:lnTo>
                    <a:pt x="26" y="30"/>
                  </a:lnTo>
                  <a:lnTo>
                    <a:pt x="28" y="30"/>
                  </a:lnTo>
                  <a:lnTo>
                    <a:pt x="32" y="34"/>
                  </a:lnTo>
                  <a:lnTo>
                    <a:pt x="36" y="40"/>
                  </a:lnTo>
                  <a:lnTo>
                    <a:pt x="36" y="42"/>
                  </a:lnTo>
                  <a:lnTo>
                    <a:pt x="40" y="38"/>
                  </a:lnTo>
                  <a:lnTo>
                    <a:pt x="42" y="36"/>
                  </a:lnTo>
                  <a:lnTo>
                    <a:pt x="42" y="34"/>
                  </a:lnTo>
                  <a:lnTo>
                    <a:pt x="42" y="28"/>
                  </a:lnTo>
                  <a:lnTo>
                    <a:pt x="40" y="28"/>
                  </a:lnTo>
                  <a:lnTo>
                    <a:pt x="38" y="28"/>
                  </a:lnTo>
                  <a:lnTo>
                    <a:pt x="34" y="26"/>
                  </a:lnTo>
                  <a:lnTo>
                    <a:pt x="32" y="24"/>
                  </a:lnTo>
                  <a:lnTo>
                    <a:pt x="36" y="20"/>
                  </a:lnTo>
                  <a:lnTo>
                    <a:pt x="32" y="16"/>
                  </a:lnTo>
                  <a:lnTo>
                    <a:pt x="26" y="14"/>
                  </a:lnTo>
                  <a:lnTo>
                    <a:pt x="30" y="12"/>
                  </a:lnTo>
                  <a:lnTo>
                    <a:pt x="30" y="10"/>
                  </a:lnTo>
                  <a:lnTo>
                    <a:pt x="30" y="8"/>
                  </a:lnTo>
                  <a:lnTo>
                    <a:pt x="26" y="6"/>
                  </a:lnTo>
                  <a:lnTo>
                    <a:pt x="26" y="4"/>
                  </a:lnTo>
                  <a:lnTo>
                    <a:pt x="24" y="6"/>
                  </a:lnTo>
                  <a:lnTo>
                    <a:pt x="22" y="6"/>
                  </a:lnTo>
                  <a:lnTo>
                    <a:pt x="20" y="4"/>
                  </a:lnTo>
                  <a:lnTo>
                    <a:pt x="20" y="0"/>
                  </a:lnTo>
                  <a:lnTo>
                    <a:pt x="12"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7" name="Google Shape;817;p28"/>
            <p:cNvSpPr/>
            <p:nvPr/>
          </p:nvSpPr>
          <p:spPr>
            <a:xfrm>
              <a:off x="5492373" y="1827053"/>
              <a:ext cx="13918" cy="6186"/>
            </a:xfrm>
            <a:custGeom>
              <a:avLst/>
              <a:gdLst/>
              <a:ahLst/>
              <a:cxnLst/>
              <a:rect l="l" t="t" r="r" b="b"/>
              <a:pathLst>
                <a:path w="8" h="4" extrusionOk="0">
                  <a:moveTo>
                    <a:pt x="4" y="0"/>
                  </a:moveTo>
                  <a:lnTo>
                    <a:pt x="4" y="0"/>
                  </a:lnTo>
                  <a:lnTo>
                    <a:pt x="6" y="0"/>
                  </a:lnTo>
                  <a:lnTo>
                    <a:pt x="8" y="2"/>
                  </a:lnTo>
                  <a:lnTo>
                    <a:pt x="8" y="4"/>
                  </a:lnTo>
                  <a:lnTo>
                    <a:pt x="4" y="4"/>
                  </a:lnTo>
                  <a:lnTo>
                    <a:pt x="2" y="2"/>
                  </a:lnTo>
                  <a:lnTo>
                    <a:pt x="0" y="0"/>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8" name="Google Shape;818;p28"/>
            <p:cNvSpPr/>
            <p:nvPr/>
          </p:nvSpPr>
          <p:spPr>
            <a:xfrm>
              <a:off x="2954743" y="4557982"/>
              <a:ext cx="72680" cy="71134"/>
            </a:xfrm>
            <a:custGeom>
              <a:avLst/>
              <a:gdLst/>
              <a:ahLst/>
              <a:cxnLst/>
              <a:rect l="l" t="t" r="r" b="b"/>
              <a:pathLst>
                <a:path w="40" h="40" extrusionOk="0">
                  <a:moveTo>
                    <a:pt x="0" y="0"/>
                  </a:moveTo>
                  <a:lnTo>
                    <a:pt x="0" y="38"/>
                  </a:lnTo>
                  <a:lnTo>
                    <a:pt x="4" y="36"/>
                  </a:lnTo>
                  <a:lnTo>
                    <a:pt x="10" y="38"/>
                  </a:lnTo>
                  <a:lnTo>
                    <a:pt x="40" y="40"/>
                  </a:lnTo>
                  <a:lnTo>
                    <a:pt x="40" y="38"/>
                  </a:lnTo>
                  <a:lnTo>
                    <a:pt x="38" y="34"/>
                  </a:lnTo>
                  <a:lnTo>
                    <a:pt x="36" y="34"/>
                  </a:lnTo>
                  <a:lnTo>
                    <a:pt x="32" y="34"/>
                  </a:lnTo>
                  <a:lnTo>
                    <a:pt x="28" y="34"/>
                  </a:lnTo>
                  <a:lnTo>
                    <a:pt x="24" y="32"/>
                  </a:lnTo>
                  <a:lnTo>
                    <a:pt x="4" y="16"/>
                  </a:lnTo>
                  <a:lnTo>
                    <a:pt x="4" y="12"/>
                  </a:lnTo>
                  <a:lnTo>
                    <a:pt x="4" y="8"/>
                  </a:lnTo>
                  <a:lnTo>
                    <a:pt x="4" y="2"/>
                  </a:lnTo>
                  <a:lnTo>
                    <a:pt x="0"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9" name="Google Shape;819;p28"/>
            <p:cNvSpPr/>
            <p:nvPr/>
          </p:nvSpPr>
          <p:spPr>
            <a:xfrm>
              <a:off x="2851135" y="3591486"/>
              <a:ext cx="437629" cy="944845"/>
            </a:xfrm>
            <a:custGeom>
              <a:avLst/>
              <a:gdLst/>
              <a:ahLst/>
              <a:cxnLst/>
              <a:rect l="l" t="t" r="r" b="b"/>
              <a:pathLst>
                <a:path w="244" h="528" extrusionOk="0">
                  <a:moveTo>
                    <a:pt x="136" y="4"/>
                  </a:moveTo>
                  <a:lnTo>
                    <a:pt x="118" y="4"/>
                  </a:lnTo>
                  <a:lnTo>
                    <a:pt x="116" y="2"/>
                  </a:lnTo>
                  <a:lnTo>
                    <a:pt x="114" y="2"/>
                  </a:lnTo>
                  <a:lnTo>
                    <a:pt x="112" y="6"/>
                  </a:lnTo>
                  <a:lnTo>
                    <a:pt x="110" y="12"/>
                  </a:lnTo>
                  <a:lnTo>
                    <a:pt x="108" y="12"/>
                  </a:lnTo>
                  <a:lnTo>
                    <a:pt x="104" y="4"/>
                  </a:lnTo>
                  <a:lnTo>
                    <a:pt x="96" y="4"/>
                  </a:lnTo>
                  <a:lnTo>
                    <a:pt x="88" y="2"/>
                  </a:lnTo>
                  <a:lnTo>
                    <a:pt x="84" y="0"/>
                  </a:lnTo>
                  <a:lnTo>
                    <a:pt x="76" y="8"/>
                  </a:lnTo>
                  <a:lnTo>
                    <a:pt x="74" y="12"/>
                  </a:lnTo>
                  <a:lnTo>
                    <a:pt x="76" y="16"/>
                  </a:lnTo>
                  <a:lnTo>
                    <a:pt x="78" y="18"/>
                  </a:lnTo>
                  <a:lnTo>
                    <a:pt x="80" y="22"/>
                  </a:lnTo>
                  <a:lnTo>
                    <a:pt x="82" y="24"/>
                  </a:lnTo>
                  <a:lnTo>
                    <a:pt x="80" y="32"/>
                  </a:lnTo>
                  <a:lnTo>
                    <a:pt x="78" y="34"/>
                  </a:lnTo>
                  <a:lnTo>
                    <a:pt x="76" y="36"/>
                  </a:lnTo>
                  <a:lnTo>
                    <a:pt x="74" y="36"/>
                  </a:lnTo>
                  <a:lnTo>
                    <a:pt x="72" y="40"/>
                  </a:lnTo>
                  <a:lnTo>
                    <a:pt x="70" y="42"/>
                  </a:lnTo>
                  <a:lnTo>
                    <a:pt x="66" y="44"/>
                  </a:lnTo>
                  <a:lnTo>
                    <a:pt x="64" y="44"/>
                  </a:lnTo>
                  <a:lnTo>
                    <a:pt x="64" y="46"/>
                  </a:lnTo>
                  <a:lnTo>
                    <a:pt x="64" y="62"/>
                  </a:lnTo>
                  <a:lnTo>
                    <a:pt x="66" y="68"/>
                  </a:lnTo>
                  <a:lnTo>
                    <a:pt x="66" y="70"/>
                  </a:lnTo>
                  <a:lnTo>
                    <a:pt x="64" y="72"/>
                  </a:lnTo>
                  <a:lnTo>
                    <a:pt x="62" y="74"/>
                  </a:lnTo>
                  <a:lnTo>
                    <a:pt x="62" y="76"/>
                  </a:lnTo>
                  <a:lnTo>
                    <a:pt x="64" y="80"/>
                  </a:lnTo>
                  <a:lnTo>
                    <a:pt x="64" y="86"/>
                  </a:lnTo>
                  <a:lnTo>
                    <a:pt x="62" y="92"/>
                  </a:lnTo>
                  <a:lnTo>
                    <a:pt x="56" y="102"/>
                  </a:lnTo>
                  <a:lnTo>
                    <a:pt x="54" y="106"/>
                  </a:lnTo>
                  <a:lnTo>
                    <a:pt x="52" y="108"/>
                  </a:lnTo>
                  <a:lnTo>
                    <a:pt x="50" y="110"/>
                  </a:lnTo>
                  <a:lnTo>
                    <a:pt x="50" y="114"/>
                  </a:lnTo>
                  <a:lnTo>
                    <a:pt x="48" y="132"/>
                  </a:lnTo>
                  <a:lnTo>
                    <a:pt x="48" y="138"/>
                  </a:lnTo>
                  <a:lnTo>
                    <a:pt x="48" y="144"/>
                  </a:lnTo>
                  <a:lnTo>
                    <a:pt x="46" y="148"/>
                  </a:lnTo>
                  <a:lnTo>
                    <a:pt x="44" y="156"/>
                  </a:lnTo>
                  <a:lnTo>
                    <a:pt x="44" y="162"/>
                  </a:lnTo>
                  <a:lnTo>
                    <a:pt x="44" y="170"/>
                  </a:lnTo>
                  <a:lnTo>
                    <a:pt x="44" y="176"/>
                  </a:lnTo>
                  <a:lnTo>
                    <a:pt x="44" y="180"/>
                  </a:lnTo>
                  <a:lnTo>
                    <a:pt x="40" y="186"/>
                  </a:lnTo>
                  <a:lnTo>
                    <a:pt x="42" y="190"/>
                  </a:lnTo>
                  <a:lnTo>
                    <a:pt x="42" y="196"/>
                  </a:lnTo>
                  <a:lnTo>
                    <a:pt x="42" y="202"/>
                  </a:lnTo>
                  <a:lnTo>
                    <a:pt x="40" y="212"/>
                  </a:lnTo>
                  <a:lnTo>
                    <a:pt x="36" y="222"/>
                  </a:lnTo>
                  <a:lnTo>
                    <a:pt x="36" y="226"/>
                  </a:lnTo>
                  <a:lnTo>
                    <a:pt x="36" y="232"/>
                  </a:lnTo>
                  <a:lnTo>
                    <a:pt x="38" y="236"/>
                  </a:lnTo>
                  <a:lnTo>
                    <a:pt x="36" y="240"/>
                  </a:lnTo>
                  <a:lnTo>
                    <a:pt x="36" y="242"/>
                  </a:lnTo>
                  <a:lnTo>
                    <a:pt x="34" y="242"/>
                  </a:lnTo>
                  <a:lnTo>
                    <a:pt x="32" y="242"/>
                  </a:lnTo>
                  <a:lnTo>
                    <a:pt x="28" y="246"/>
                  </a:lnTo>
                  <a:lnTo>
                    <a:pt x="26" y="248"/>
                  </a:lnTo>
                  <a:lnTo>
                    <a:pt x="26" y="252"/>
                  </a:lnTo>
                  <a:lnTo>
                    <a:pt x="26" y="258"/>
                  </a:lnTo>
                  <a:lnTo>
                    <a:pt x="26" y="264"/>
                  </a:lnTo>
                  <a:lnTo>
                    <a:pt x="26" y="268"/>
                  </a:lnTo>
                  <a:lnTo>
                    <a:pt x="28" y="274"/>
                  </a:lnTo>
                  <a:lnTo>
                    <a:pt x="28" y="276"/>
                  </a:lnTo>
                  <a:lnTo>
                    <a:pt x="26" y="276"/>
                  </a:lnTo>
                  <a:lnTo>
                    <a:pt x="24" y="278"/>
                  </a:lnTo>
                  <a:lnTo>
                    <a:pt x="22" y="288"/>
                  </a:lnTo>
                  <a:lnTo>
                    <a:pt x="20" y="296"/>
                  </a:lnTo>
                  <a:lnTo>
                    <a:pt x="20" y="302"/>
                  </a:lnTo>
                  <a:lnTo>
                    <a:pt x="16" y="306"/>
                  </a:lnTo>
                  <a:lnTo>
                    <a:pt x="14" y="308"/>
                  </a:lnTo>
                  <a:lnTo>
                    <a:pt x="16" y="310"/>
                  </a:lnTo>
                  <a:lnTo>
                    <a:pt x="18" y="318"/>
                  </a:lnTo>
                  <a:lnTo>
                    <a:pt x="16" y="324"/>
                  </a:lnTo>
                  <a:lnTo>
                    <a:pt x="16" y="326"/>
                  </a:lnTo>
                  <a:lnTo>
                    <a:pt x="18" y="328"/>
                  </a:lnTo>
                  <a:lnTo>
                    <a:pt x="22" y="330"/>
                  </a:lnTo>
                  <a:lnTo>
                    <a:pt x="22" y="334"/>
                  </a:lnTo>
                  <a:lnTo>
                    <a:pt x="22" y="344"/>
                  </a:lnTo>
                  <a:lnTo>
                    <a:pt x="18" y="352"/>
                  </a:lnTo>
                  <a:lnTo>
                    <a:pt x="18" y="354"/>
                  </a:lnTo>
                  <a:lnTo>
                    <a:pt x="18" y="358"/>
                  </a:lnTo>
                  <a:lnTo>
                    <a:pt x="20" y="362"/>
                  </a:lnTo>
                  <a:lnTo>
                    <a:pt x="22" y="366"/>
                  </a:lnTo>
                  <a:lnTo>
                    <a:pt x="22" y="368"/>
                  </a:lnTo>
                  <a:lnTo>
                    <a:pt x="22" y="372"/>
                  </a:lnTo>
                  <a:lnTo>
                    <a:pt x="22" y="376"/>
                  </a:lnTo>
                  <a:lnTo>
                    <a:pt x="24" y="380"/>
                  </a:lnTo>
                  <a:lnTo>
                    <a:pt x="24" y="384"/>
                  </a:lnTo>
                  <a:lnTo>
                    <a:pt x="22" y="388"/>
                  </a:lnTo>
                  <a:lnTo>
                    <a:pt x="22" y="392"/>
                  </a:lnTo>
                  <a:lnTo>
                    <a:pt x="22" y="396"/>
                  </a:lnTo>
                  <a:lnTo>
                    <a:pt x="24" y="398"/>
                  </a:lnTo>
                  <a:lnTo>
                    <a:pt x="22" y="398"/>
                  </a:lnTo>
                  <a:lnTo>
                    <a:pt x="20" y="398"/>
                  </a:lnTo>
                  <a:lnTo>
                    <a:pt x="20" y="400"/>
                  </a:lnTo>
                  <a:lnTo>
                    <a:pt x="18" y="404"/>
                  </a:lnTo>
                  <a:lnTo>
                    <a:pt x="18" y="406"/>
                  </a:lnTo>
                  <a:lnTo>
                    <a:pt x="20" y="410"/>
                  </a:lnTo>
                  <a:lnTo>
                    <a:pt x="20" y="416"/>
                  </a:lnTo>
                  <a:lnTo>
                    <a:pt x="20" y="420"/>
                  </a:lnTo>
                  <a:lnTo>
                    <a:pt x="18" y="426"/>
                  </a:lnTo>
                  <a:lnTo>
                    <a:pt x="18" y="432"/>
                  </a:lnTo>
                  <a:lnTo>
                    <a:pt x="18" y="436"/>
                  </a:lnTo>
                  <a:lnTo>
                    <a:pt x="14" y="442"/>
                  </a:lnTo>
                  <a:lnTo>
                    <a:pt x="12" y="446"/>
                  </a:lnTo>
                  <a:lnTo>
                    <a:pt x="14" y="450"/>
                  </a:lnTo>
                  <a:lnTo>
                    <a:pt x="14" y="456"/>
                  </a:lnTo>
                  <a:lnTo>
                    <a:pt x="12" y="460"/>
                  </a:lnTo>
                  <a:lnTo>
                    <a:pt x="4" y="462"/>
                  </a:lnTo>
                  <a:lnTo>
                    <a:pt x="2" y="464"/>
                  </a:lnTo>
                  <a:lnTo>
                    <a:pt x="2" y="468"/>
                  </a:lnTo>
                  <a:lnTo>
                    <a:pt x="4" y="474"/>
                  </a:lnTo>
                  <a:lnTo>
                    <a:pt x="4" y="480"/>
                  </a:lnTo>
                  <a:lnTo>
                    <a:pt x="2" y="484"/>
                  </a:lnTo>
                  <a:lnTo>
                    <a:pt x="0" y="488"/>
                  </a:lnTo>
                  <a:lnTo>
                    <a:pt x="0" y="494"/>
                  </a:lnTo>
                  <a:lnTo>
                    <a:pt x="2" y="496"/>
                  </a:lnTo>
                  <a:lnTo>
                    <a:pt x="4" y="498"/>
                  </a:lnTo>
                  <a:lnTo>
                    <a:pt x="6" y="496"/>
                  </a:lnTo>
                  <a:lnTo>
                    <a:pt x="8" y="494"/>
                  </a:lnTo>
                  <a:lnTo>
                    <a:pt x="10" y="496"/>
                  </a:lnTo>
                  <a:lnTo>
                    <a:pt x="12" y="500"/>
                  </a:lnTo>
                  <a:lnTo>
                    <a:pt x="10" y="504"/>
                  </a:lnTo>
                  <a:lnTo>
                    <a:pt x="8" y="506"/>
                  </a:lnTo>
                  <a:lnTo>
                    <a:pt x="8" y="508"/>
                  </a:lnTo>
                  <a:lnTo>
                    <a:pt x="12" y="514"/>
                  </a:lnTo>
                  <a:lnTo>
                    <a:pt x="18" y="522"/>
                  </a:lnTo>
                  <a:lnTo>
                    <a:pt x="22" y="526"/>
                  </a:lnTo>
                  <a:lnTo>
                    <a:pt x="38" y="526"/>
                  </a:lnTo>
                  <a:lnTo>
                    <a:pt x="60" y="528"/>
                  </a:lnTo>
                  <a:lnTo>
                    <a:pt x="58" y="520"/>
                  </a:lnTo>
                  <a:lnTo>
                    <a:pt x="50" y="520"/>
                  </a:lnTo>
                  <a:lnTo>
                    <a:pt x="54" y="520"/>
                  </a:lnTo>
                  <a:lnTo>
                    <a:pt x="54" y="518"/>
                  </a:lnTo>
                  <a:lnTo>
                    <a:pt x="54" y="512"/>
                  </a:lnTo>
                  <a:lnTo>
                    <a:pt x="54" y="506"/>
                  </a:lnTo>
                  <a:lnTo>
                    <a:pt x="54" y="502"/>
                  </a:lnTo>
                  <a:lnTo>
                    <a:pt x="58" y="500"/>
                  </a:lnTo>
                  <a:lnTo>
                    <a:pt x="62" y="498"/>
                  </a:lnTo>
                  <a:lnTo>
                    <a:pt x="60" y="494"/>
                  </a:lnTo>
                  <a:lnTo>
                    <a:pt x="56" y="492"/>
                  </a:lnTo>
                  <a:lnTo>
                    <a:pt x="58" y="488"/>
                  </a:lnTo>
                  <a:lnTo>
                    <a:pt x="58" y="484"/>
                  </a:lnTo>
                  <a:lnTo>
                    <a:pt x="62" y="488"/>
                  </a:lnTo>
                  <a:lnTo>
                    <a:pt x="62" y="492"/>
                  </a:lnTo>
                  <a:lnTo>
                    <a:pt x="68" y="490"/>
                  </a:lnTo>
                  <a:lnTo>
                    <a:pt x="72" y="490"/>
                  </a:lnTo>
                  <a:lnTo>
                    <a:pt x="72" y="484"/>
                  </a:lnTo>
                  <a:lnTo>
                    <a:pt x="72" y="478"/>
                  </a:lnTo>
                  <a:lnTo>
                    <a:pt x="74" y="472"/>
                  </a:lnTo>
                  <a:lnTo>
                    <a:pt x="78" y="468"/>
                  </a:lnTo>
                  <a:lnTo>
                    <a:pt x="86" y="460"/>
                  </a:lnTo>
                  <a:lnTo>
                    <a:pt x="96" y="452"/>
                  </a:lnTo>
                  <a:lnTo>
                    <a:pt x="94" y="448"/>
                  </a:lnTo>
                  <a:lnTo>
                    <a:pt x="94" y="442"/>
                  </a:lnTo>
                  <a:lnTo>
                    <a:pt x="94" y="438"/>
                  </a:lnTo>
                  <a:lnTo>
                    <a:pt x="92" y="434"/>
                  </a:lnTo>
                  <a:lnTo>
                    <a:pt x="88" y="434"/>
                  </a:lnTo>
                  <a:lnTo>
                    <a:pt x="84" y="434"/>
                  </a:lnTo>
                  <a:lnTo>
                    <a:pt x="80" y="428"/>
                  </a:lnTo>
                  <a:lnTo>
                    <a:pt x="74" y="422"/>
                  </a:lnTo>
                  <a:lnTo>
                    <a:pt x="72" y="418"/>
                  </a:lnTo>
                  <a:lnTo>
                    <a:pt x="74" y="414"/>
                  </a:lnTo>
                  <a:lnTo>
                    <a:pt x="80" y="408"/>
                  </a:lnTo>
                  <a:lnTo>
                    <a:pt x="90" y="396"/>
                  </a:lnTo>
                  <a:lnTo>
                    <a:pt x="92" y="396"/>
                  </a:lnTo>
                  <a:lnTo>
                    <a:pt x="94" y="398"/>
                  </a:lnTo>
                  <a:lnTo>
                    <a:pt x="96" y="398"/>
                  </a:lnTo>
                  <a:lnTo>
                    <a:pt x="98" y="398"/>
                  </a:lnTo>
                  <a:lnTo>
                    <a:pt x="98" y="392"/>
                  </a:lnTo>
                  <a:lnTo>
                    <a:pt x="96" y="392"/>
                  </a:lnTo>
                  <a:lnTo>
                    <a:pt x="96" y="388"/>
                  </a:lnTo>
                  <a:lnTo>
                    <a:pt x="100" y="388"/>
                  </a:lnTo>
                  <a:lnTo>
                    <a:pt x="102" y="386"/>
                  </a:lnTo>
                  <a:lnTo>
                    <a:pt x="102" y="374"/>
                  </a:lnTo>
                  <a:lnTo>
                    <a:pt x="104" y="364"/>
                  </a:lnTo>
                  <a:lnTo>
                    <a:pt x="108" y="362"/>
                  </a:lnTo>
                  <a:lnTo>
                    <a:pt x="112" y="360"/>
                  </a:lnTo>
                  <a:lnTo>
                    <a:pt x="114" y="358"/>
                  </a:lnTo>
                  <a:lnTo>
                    <a:pt x="112" y="356"/>
                  </a:lnTo>
                  <a:lnTo>
                    <a:pt x="106" y="356"/>
                  </a:lnTo>
                  <a:lnTo>
                    <a:pt x="108" y="352"/>
                  </a:lnTo>
                  <a:lnTo>
                    <a:pt x="112" y="352"/>
                  </a:lnTo>
                  <a:lnTo>
                    <a:pt x="116" y="352"/>
                  </a:lnTo>
                  <a:lnTo>
                    <a:pt x="118" y="354"/>
                  </a:lnTo>
                  <a:lnTo>
                    <a:pt x="118" y="356"/>
                  </a:lnTo>
                  <a:lnTo>
                    <a:pt x="120" y="358"/>
                  </a:lnTo>
                  <a:lnTo>
                    <a:pt x="124" y="356"/>
                  </a:lnTo>
                  <a:lnTo>
                    <a:pt x="126" y="354"/>
                  </a:lnTo>
                  <a:lnTo>
                    <a:pt x="124" y="352"/>
                  </a:lnTo>
                  <a:lnTo>
                    <a:pt x="124" y="346"/>
                  </a:lnTo>
                  <a:lnTo>
                    <a:pt x="116" y="348"/>
                  </a:lnTo>
                  <a:lnTo>
                    <a:pt x="108" y="346"/>
                  </a:lnTo>
                  <a:lnTo>
                    <a:pt x="108" y="336"/>
                  </a:lnTo>
                  <a:lnTo>
                    <a:pt x="106" y="336"/>
                  </a:lnTo>
                  <a:lnTo>
                    <a:pt x="102" y="334"/>
                  </a:lnTo>
                  <a:lnTo>
                    <a:pt x="106" y="322"/>
                  </a:lnTo>
                  <a:lnTo>
                    <a:pt x="110" y="322"/>
                  </a:lnTo>
                  <a:lnTo>
                    <a:pt x="114" y="324"/>
                  </a:lnTo>
                  <a:lnTo>
                    <a:pt x="116" y="326"/>
                  </a:lnTo>
                  <a:lnTo>
                    <a:pt x="116" y="328"/>
                  </a:lnTo>
                  <a:lnTo>
                    <a:pt x="126" y="330"/>
                  </a:lnTo>
                  <a:lnTo>
                    <a:pt x="134" y="326"/>
                  </a:lnTo>
                  <a:lnTo>
                    <a:pt x="140" y="322"/>
                  </a:lnTo>
                  <a:lnTo>
                    <a:pt x="142" y="296"/>
                  </a:lnTo>
                  <a:lnTo>
                    <a:pt x="136" y="292"/>
                  </a:lnTo>
                  <a:lnTo>
                    <a:pt x="136" y="290"/>
                  </a:lnTo>
                  <a:lnTo>
                    <a:pt x="136" y="288"/>
                  </a:lnTo>
                  <a:lnTo>
                    <a:pt x="138" y="284"/>
                  </a:lnTo>
                  <a:lnTo>
                    <a:pt x="140" y="288"/>
                  </a:lnTo>
                  <a:lnTo>
                    <a:pt x="144" y="290"/>
                  </a:lnTo>
                  <a:lnTo>
                    <a:pt x="146" y="288"/>
                  </a:lnTo>
                  <a:lnTo>
                    <a:pt x="148" y="286"/>
                  </a:lnTo>
                  <a:lnTo>
                    <a:pt x="160" y="284"/>
                  </a:lnTo>
                  <a:lnTo>
                    <a:pt x="170" y="284"/>
                  </a:lnTo>
                  <a:lnTo>
                    <a:pt x="180" y="282"/>
                  </a:lnTo>
                  <a:lnTo>
                    <a:pt x="190" y="278"/>
                  </a:lnTo>
                  <a:lnTo>
                    <a:pt x="196" y="270"/>
                  </a:lnTo>
                  <a:lnTo>
                    <a:pt x="200" y="262"/>
                  </a:lnTo>
                  <a:lnTo>
                    <a:pt x="206" y="242"/>
                  </a:lnTo>
                  <a:lnTo>
                    <a:pt x="200" y="242"/>
                  </a:lnTo>
                  <a:lnTo>
                    <a:pt x="198" y="240"/>
                  </a:lnTo>
                  <a:lnTo>
                    <a:pt x="196" y="238"/>
                  </a:lnTo>
                  <a:lnTo>
                    <a:pt x="196" y="236"/>
                  </a:lnTo>
                  <a:lnTo>
                    <a:pt x="198" y="232"/>
                  </a:lnTo>
                  <a:lnTo>
                    <a:pt x="198" y="230"/>
                  </a:lnTo>
                  <a:lnTo>
                    <a:pt x="198" y="228"/>
                  </a:lnTo>
                  <a:lnTo>
                    <a:pt x="194" y="220"/>
                  </a:lnTo>
                  <a:lnTo>
                    <a:pt x="188" y="214"/>
                  </a:lnTo>
                  <a:lnTo>
                    <a:pt x="182" y="200"/>
                  </a:lnTo>
                  <a:lnTo>
                    <a:pt x="184" y="200"/>
                  </a:lnTo>
                  <a:lnTo>
                    <a:pt x="184" y="196"/>
                  </a:lnTo>
                  <a:lnTo>
                    <a:pt x="184" y="190"/>
                  </a:lnTo>
                  <a:lnTo>
                    <a:pt x="186" y="186"/>
                  </a:lnTo>
                  <a:lnTo>
                    <a:pt x="184" y="186"/>
                  </a:lnTo>
                  <a:lnTo>
                    <a:pt x="186" y="184"/>
                  </a:lnTo>
                  <a:lnTo>
                    <a:pt x="188" y="182"/>
                  </a:lnTo>
                  <a:lnTo>
                    <a:pt x="188" y="178"/>
                  </a:lnTo>
                  <a:lnTo>
                    <a:pt x="188" y="174"/>
                  </a:lnTo>
                  <a:lnTo>
                    <a:pt x="188" y="172"/>
                  </a:lnTo>
                  <a:lnTo>
                    <a:pt x="188" y="168"/>
                  </a:lnTo>
                  <a:lnTo>
                    <a:pt x="190" y="166"/>
                  </a:lnTo>
                  <a:lnTo>
                    <a:pt x="190" y="162"/>
                  </a:lnTo>
                  <a:lnTo>
                    <a:pt x="190" y="158"/>
                  </a:lnTo>
                  <a:lnTo>
                    <a:pt x="192" y="158"/>
                  </a:lnTo>
                  <a:lnTo>
                    <a:pt x="194" y="156"/>
                  </a:lnTo>
                  <a:lnTo>
                    <a:pt x="194" y="152"/>
                  </a:lnTo>
                  <a:lnTo>
                    <a:pt x="192" y="148"/>
                  </a:lnTo>
                  <a:lnTo>
                    <a:pt x="194" y="146"/>
                  </a:lnTo>
                  <a:lnTo>
                    <a:pt x="196" y="142"/>
                  </a:lnTo>
                  <a:lnTo>
                    <a:pt x="198" y="134"/>
                  </a:lnTo>
                  <a:lnTo>
                    <a:pt x="200" y="130"/>
                  </a:lnTo>
                  <a:lnTo>
                    <a:pt x="204" y="128"/>
                  </a:lnTo>
                  <a:lnTo>
                    <a:pt x="208" y="124"/>
                  </a:lnTo>
                  <a:lnTo>
                    <a:pt x="208" y="118"/>
                  </a:lnTo>
                  <a:lnTo>
                    <a:pt x="210" y="116"/>
                  </a:lnTo>
                  <a:lnTo>
                    <a:pt x="212" y="114"/>
                  </a:lnTo>
                  <a:lnTo>
                    <a:pt x="216" y="112"/>
                  </a:lnTo>
                  <a:lnTo>
                    <a:pt x="218" y="110"/>
                  </a:lnTo>
                  <a:lnTo>
                    <a:pt x="220" y="108"/>
                  </a:lnTo>
                  <a:lnTo>
                    <a:pt x="222" y="106"/>
                  </a:lnTo>
                  <a:lnTo>
                    <a:pt x="226" y="102"/>
                  </a:lnTo>
                  <a:lnTo>
                    <a:pt x="230" y="96"/>
                  </a:lnTo>
                  <a:lnTo>
                    <a:pt x="230" y="94"/>
                  </a:lnTo>
                  <a:lnTo>
                    <a:pt x="234" y="94"/>
                  </a:lnTo>
                  <a:lnTo>
                    <a:pt x="238" y="94"/>
                  </a:lnTo>
                  <a:lnTo>
                    <a:pt x="240" y="92"/>
                  </a:lnTo>
                  <a:lnTo>
                    <a:pt x="242" y="90"/>
                  </a:lnTo>
                  <a:lnTo>
                    <a:pt x="244" y="88"/>
                  </a:lnTo>
                  <a:lnTo>
                    <a:pt x="244" y="74"/>
                  </a:lnTo>
                  <a:lnTo>
                    <a:pt x="242" y="64"/>
                  </a:lnTo>
                  <a:lnTo>
                    <a:pt x="240" y="62"/>
                  </a:lnTo>
                  <a:lnTo>
                    <a:pt x="238" y="62"/>
                  </a:lnTo>
                  <a:lnTo>
                    <a:pt x="238" y="64"/>
                  </a:lnTo>
                  <a:lnTo>
                    <a:pt x="236" y="64"/>
                  </a:lnTo>
                  <a:lnTo>
                    <a:pt x="232" y="62"/>
                  </a:lnTo>
                  <a:lnTo>
                    <a:pt x="230" y="66"/>
                  </a:lnTo>
                  <a:lnTo>
                    <a:pt x="230" y="68"/>
                  </a:lnTo>
                  <a:lnTo>
                    <a:pt x="230" y="70"/>
                  </a:lnTo>
                  <a:lnTo>
                    <a:pt x="230" y="76"/>
                  </a:lnTo>
                  <a:lnTo>
                    <a:pt x="230" y="78"/>
                  </a:lnTo>
                  <a:lnTo>
                    <a:pt x="228" y="82"/>
                  </a:lnTo>
                  <a:lnTo>
                    <a:pt x="224" y="84"/>
                  </a:lnTo>
                  <a:lnTo>
                    <a:pt x="222" y="88"/>
                  </a:lnTo>
                  <a:lnTo>
                    <a:pt x="220" y="92"/>
                  </a:lnTo>
                  <a:lnTo>
                    <a:pt x="218" y="92"/>
                  </a:lnTo>
                  <a:lnTo>
                    <a:pt x="214" y="92"/>
                  </a:lnTo>
                  <a:lnTo>
                    <a:pt x="204" y="92"/>
                  </a:lnTo>
                  <a:lnTo>
                    <a:pt x="198" y="92"/>
                  </a:lnTo>
                  <a:lnTo>
                    <a:pt x="194" y="90"/>
                  </a:lnTo>
                  <a:lnTo>
                    <a:pt x="190" y="88"/>
                  </a:lnTo>
                  <a:lnTo>
                    <a:pt x="186" y="88"/>
                  </a:lnTo>
                  <a:lnTo>
                    <a:pt x="182" y="88"/>
                  </a:lnTo>
                  <a:lnTo>
                    <a:pt x="182" y="84"/>
                  </a:lnTo>
                  <a:lnTo>
                    <a:pt x="186" y="78"/>
                  </a:lnTo>
                  <a:lnTo>
                    <a:pt x="190" y="74"/>
                  </a:lnTo>
                  <a:lnTo>
                    <a:pt x="192" y="66"/>
                  </a:lnTo>
                  <a:lnTo>
                    <a:pt x="192" y="62"/>
                  </a:lnTo>
                  <a:lnTo>
                    <a:pt x="192" y="60"/>
                  </a:lnTo>
                  <a:lnTo>
                    <a:pt x="192" y="58"/>
                  </a:lnTo>
                  <a:lnTo>
                    <a:pt x="186" y="52"/>
                  </a:lnTo>
                  <a:lnTo>
                    <a:pt x="184" y="48"/>
                  </a:lnTo>
                  <a:lnTo>
                    <a:pt x="178" y="44"/>
                  </a:lnTo>
                  <a:lnTo>
                    <a:pt x="176" y="42"/>
                  </a:lnTo>
                  <a:lnTo>
                    <a:pt x="174" y="42"/>
                  </a:lnTo>
                  <a:lnTo>
                    <a:pt x="172" y="42"/>
                  </a:lnTo>
                  <a:lnTo>
                    <a:pt x="170" y="40"/>
                  </a:lnTo>
                  <a:lnTo>
                    <a:pt x="166" y="36"/>
                  </a:lnTo>
                  <a:lnTo>
                    <a:pt x="162" y="34"/>
                  </a:lnTo>
                  <a:lnTo>
                    <a:pt x="160" y="34"/>
                  </a:lnTo>
                  <a:lnTo>
                    <a:pt x="158" y="30"/>
                  </a:lnTo>
                  <a:lnTo>
                    <a:pt x="156" y="26"/>
                  </a:lnTo>
                  <a:lnTo>
                    <a:pt x="154" y="22"/>
                  </a:lnTo>
                  <a:lnTo>
                    <a:pt x="152" y="20"/>
                  </a:lnTo>
                  <a:lnTo>
                    <a:pt x="148" y="18"/>
                  </a:lnTo>
                  <a:lnTo>
                    <a:pt x="146" y="14"/>
                  </a:lnTo>
                  <a:lnTo>
                    <a:pt x="144" y="8"/>
                  </a:lnTo>
                  <a:lnTo>
                    <a:pt x="136" y="4"/>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0" name="Google Shape;820;p28"/>
            <p:cNvSpPr/>
            <p:nvPr/>
          </p:nvSpPr>
          <p:spPr>
            <a:xfrm>
              <a:off x="3047527" y="4615198"/>
              <a:ext cx="18557" cy="10825"/>
            </a:xfrm>
            <a:custGeom>
              <a:avLst/>
              <a:gdLst/>
              <a:ahLst/>
              <a:cxnLst/>
              <a:rect l="l" t="t" r="r" b="b"/>
              <a:pathLst>
                <a:path w="10" h="6" extrusionOk="0">
                  <a:moveTo>
                    <a:pt x="4" y="0"/>
                  </a:moveTo>
                  <a:lnTo>
                    <a:pt x="4" y="0"/>
                  </a:lnTo>
                  <a:lnTo>
                    <a:pt x="2" y="2"/>
                  </a:lnTo>
                  <a:lnTo>
                    <a:pt x="0" y="4"/>
                  </a:lnTo>
                  <a:lnTo>
                    <a:pt x="4" y="6"/>
                  </a:lnTo>
                  <a:lnTo>
                    <a:pt x="10" y="6"/>
                  </a:lnTo>
                  <a:lnTo>
                    <a:pt x="10" y="4"/>
                  </a:lnTo>
                  <a:lnTo>
                    <a:pt x="8" y="2"/>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1" name="Google Shape;821;p28"/>
            <p:cNvSpPr/>
            <p:nvPr/>
          </p:nvSpPr>
          <p:spPr>
            <a:xfrm>
              <a:off x="4748558" y="3093548"/>
              <a:ext cx="32474" cy="32474"/>
            </a:xfrm>
            <a:custGeom>
              <a:avLst/>
              <a:gdLst/>
              <a:ahLst/>
              <a:cxnLst/>
              <a:rect l="l" t="t" r="r" b="b"/>
              <a:pathLst>
                <a:path w="18" h="18" extrusionOk="0">
                  <a:moveTo>
                    <a:pt x="4" y="18"/>
                  </a:moveTo>
                  <a:lnTo>
                    <a:pt x="14" y="14"/>
                  </a:lnTo>
                  <a:lnTo>
                    <a:pt x="14" y="12"/>
                  </a:lnTo>
                  <a:lnTo>
                    <a:pt x="14" y="10"/>
                  </a:lnTo>
                  <a:lnTo>
                    <a:pt x="18" y="4"/>
                  </a:lnTo>
                  <a:lnTo>
                    <a:pt x="16" y="2"/>
                  </a:lnTo>
                  <a:lnTo>
                    <a:pt x="14" y="0"/>
                  </a:lnTo>
                  <a:lnTo>
                    <a:pt x="12" y="2"/>
                  </a:lnTo>
                  <a:lnTo>
                    <a:pt x="12" y="4"/>
                  </a:lnTo>
                  <a:lnTo>
                    <a:pt x="10" y="4"/>
                  </a:lnTo>
                  <a:lnTo>
                    <a:pt x="6" y="6"/>
                  </a:lnTo>
                  <a:lnTo>
                    <a:pt x="2" y="6"/>
                  </a:lnTo>
                  <a:lnTo>
                    <a:pt x="0" y="8"/>
                  </a:lnTo>
                  <a:lnTo>
                    <a:pt x="4" y="16"/>
                  </a:lnTo>
                  <a:lnTo>
                    <a:pt x="4" y="18"/>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2" name="Google Shape;822;p28"/>
            <p:cNvSpPr/>
            <p:nvPr/>
          </p:nvSpPr>
          <p:spPr>
            <a:xfrm>
              <a:off x="4745466" y="3136847"/>
              <a:ext cx="289175" cy="351031"/>
            </a:xfrm>
            <a:custGeom>
              <a:avLst/>
              <a:gdLst/>
              <a:ahLst/>
              <a:cxnLst/>
              <a:rect l="l" t="t" r="r" b="b"/>
              <a:pathLst>
                <a:path w="162" h="196" extrusionOk="0">
                  <a:moveTo>
                    <a:pt x="10" y="10"/>
                  </a:moveTo>
                  <a:lnTo>
                    <a:pt x="10" y="10"/>
                  </a:lnTo>
                  <a:lnTo>
                    <a:pt x="14" y="8"/>
                  </a:lnTo>
                  <a:lnTo>
                    <a:pt x="22" y="4"/>
                  </a:lnTo>
                  <a:lnTo>
                    <a:pt x="26" y="0"/>
                  </a:lnTo>
                  <a:lnTo>
                    <a:pt x="34" y="0"/>
                  </a:lnTo>
                  <a:lnTo>
                    <a:pt x="50" y="2"/>
                  </a:lnTo>
                  <a:lnTo>
                    <a:pt x="76" y="0"/>
                  </a:lnTo>
                  <a:lnTo>
                    <a:pt x="78" y="10"/>
                  </a:lnTo>
                  <a:lnTo>
                    <a:pt x="78" y="12"/>
                  </a:lnTo>
                  <a:lnTo>
                    <a:pt x="78" y="16"/>
                  </a:lnTo>
                  <a:lnTo>
                    <a:pt x="80" y="22"/>
                  </a:lnTo>
                  <a:lnTo>
                    <a:pt x="80" y="26"/>
                  </a:lnTo>
                  <a:lnTo>
                    <a:pt x="82" y="30"/>
                  </a:lnTo>
                  <a:lnTo>
                    <a:pt x="84" y="34"/>
                  </a:lnTo>
                  <a:lnTo>
                    <a:pt x="88" y="36"/>
                  </a:lnTo>
                  <a:lnTo>
                    <a:pt x="92" y="36"/>
                  </a:lnTo>
                  <a:lnTo>
                    <a:pt x="94" y="34"/>
                  </a:lnTo>
                  <a:lnTo>
                    <a:pt x="96" y="32"/>
                  </a:lnTo>
                  <a:lnTo>
                    <a:pt x="98" y="32"/>
                  </a:lnTo>
                  <a:lnTo>
                    <a:pt x="100" y="32"/>
                  </a:lnTo>
                  <a:lnTo>
                    <a:pt x="102" y="32"/>
                  </a:lnTo>
                  <a:lnTo>
                    <a:pt x="104" y="32"/>
                  </a:lnTo>
                  <a:lnTo>
                    <a:pt x="104" y="30"/>
                  </a:lnTo>
                  <a:lnTo>
                    <a:pt x="102" y="26"/>
                  </a:lnTo>
                  <a:lnTo>
                    <a:pt x="104" y="20"/>
                  </a:lnTo>
                  <a:lnTo>
                    <a:pt x="106" y="20"/>
                  </a:lnTo>
                  <a:lnTo>
                    <a:pt x="112" y="20"/>
                  </a:lnTo>
                  <a:lnTo>
                    <a:pt x="116" y="20"/>
                  </a:lnTo>
                  <a:lnTo>
                    <a:pt x="118" y="20"/>
                  </a:lnTo>
                  <a:lnTo>
                    <a:pt x="118" y="22"/>
                  </a:lnTo>
                  <a:lnTo>
                    <a:pt x="118" y="24"/>
                  </a:lnTo>
                  <a:lnTo>
                    <a:pt x="124" y="24"/>
                  </a:lnTo>
                  <a:lnTo>
                    <a:pt x="128" y="24"/>
                  </a:lnTo>
                  <a:lnTo>
                    <a:pt x="130" y="28"/>
                  </a:lnTo>
                  <a:lnTo>
                    <a:pt x="130" y="32"/>
                  </a:lnTo>
                  <a:lnTo>
                    <a:pt x="130" y="34"/>
                  </a:lnTo>
                  <a:lnTo>
                    <a:pt x="132" y="36"/>
                  </a:lnTo>
                  <a:lnTo>
                    <a:pt x="132" y="38"/>
                  </a:lnTo>
                  <a:lnTo>
                    <a:pt x="132" y="40"/>
                  </a:lnTo>
                  <a:lnTo>
                    <a:pt x="132" y="44"/>
                  </a:lnTo>
                  <a:lnTo>
                    <a:pt x="132" y="48"/>
                  </a:lnTo>
                  <a:lnTo>
                    <a:pt x="134" y="52"/>
                  </a:lnTo>
                  <a:lnTo>
                    <a:pt x="136" y="56"/>
                  </a:lnTo>
                  <a:lnTo>
                    <a:pt x="136" y="58"/>
                  </a:lnTo>
                  <a:lnTo>
                    <a:pt x="136" y="60"/>
                  </a:lnTo>
                  <a:lnTo>
                    <a:pt x="138" y="64"/>
                  </a:lnTo>
                  <a:lnTo>
                    <a:pt x="138" y="68"/>
                  </a:lnTo>
                  <a:lnTo>
                    <a:pt x="138" y="70"/>
                  </a:lnTo>
                  <a:lnTo>
                    <a:pt x="138" y="74"/>
                  </a:lnTo>
                  <a:lnTo>
                    <a:pt x="138" y="78"/>
                  </a:lnTo>
                  <a:lnTo>
                    <a:pt x="140" y="82"/>
                  </a:lnTo>
                  <a:lnTo>
                    <a:pt x="144" y="84"/>
                  </a:lnTo>
                  <a:lnTo>
                    <a:pt x="146" y="84"/>
                  </a:lnTo>
                  <a:lnTo>
                    <a:pt x="148" y="82"/>
                  </a:lnTo>
                  <a:lnTo>
                    <a:pt x="152" y="82"/>
                  </a:lnTo>
                  <a:lnTo>
                    <a:pt x="160" y="82"/>
                  </a:lnTo>
                  <a:lnTo>
                    <a:pt x="162" y="92"/>
                  </a:lnTo>
                  <a:lnTo>
                    <a:pt x="160" y="96"/>
                  </a:lnTo>
                  <a:lnTo>
                    <a:pt x="160" y="100"/>
                  </a:lnTo>
                  <a:lnTo>
                    <a:pt x="160" y="106"/>
                  </a:lnTo>
                  <a:lnTo>
                    <a:pt x="160" y="110"/>
                  </a:lnTo>
                  <a:lnTo>
                    <a:pt x="132" y="110"/>
                  </a:lnTo>
                  <a:lnTo>
                    <a:pt x="132" y="166"/>
                  </a:lnTo>
                  <a:lnTo>
                    <a:pt x="134" y="168"/>
                  </a:lnTo>
                  <a:lnTo>
                    <a:pt x="136" y="172"/>
                  </a:lnTo>
                  <a:lnTo>
                    <a:pt x="136" y="178"/>
                  </a:lnTo>
                  <a:lnTo>
                    <a:pt x="142" y="182"/>
                  </a:lnTo>
                  <a:lnTo>
                    <a:pt x="144" y="186"/>
                  </a:lnTo>
                  <a:lnTo>
                    <a:pt x="146" y="188"/>
                  </a:lnTo>
                  <a:lnTo>
                    <a:pt x="146" y="192"/>
                  </a:lnTo>
                  <a:lnTo>
                    <a:pt x="150" y="192"/>
                  </a:lnTo>
                  <a:lnTo>
                    <a:pt x="146" y="192"/>
                  </a:lnTo>
                  <a:lnTo>
                    <a:pt x="120" y="196"/>
                  </a:lnTo>
                  <a:lnTo>
                    <a:pt x="116" y="196"/>
                  </a:lnTo>
                  <a:lnTo>
                    <a:pt x="110" y="194"/>
                  </a:lnTo>
                  <a:lnTo>
                    <a:pt x="108" y="194"/>
                  </a:lnTo>
                  <a:lnTo>
                    <a:pt x="104" y="194"/>
                  </a:lnTo>
                  <a:lnTo>
                    <a:pt x="102" y="194"/>
                  </a:lnTo>
                  <a:lnTo>
                    <a:pt x="100" y="194"/>
                  </a:lnTo>
                  <a:lnTo>
                    <a:pt x="98" y="192"/>
                  </a:lnTo>
                  <a:lnTo>
                    <a:pt x="96" y="192"/>
                  </a:lnTo>
                  <a:lnTo>
                    <a:pt x="92" y="192"/>
                  </a:lnTo>
                  <a:lnTo>
                    <a:pt x="90" y="190"/>
                  </a:lnTo>
                  <a:lnTo>
                    <a:pt x="88" y="188"/>
                  </a:lnTo>
                  <a:lnTo>
                    <a:pt x="86" y="186"/>
                  </a:lnTo>
                  <a:lnTo>
                    <a:pt x="84" y="184"/>
                  </a:lnTo>
                  <a:lnTo>
                    <a:pt x="28" y="182"/>
                  </a:lnTo>
                  <a:lnTo>
                    <a:pt x="26" y="180"/>
                  </a:lnTo>
                  <a:lnTo>
                    <a:pt x="22" y="180"/>
                  </a:lnTo>
                  <a:lnTo>
                    <a:pt x="20" y="180"/>
                  </a:lnTo>
                  <a:lnTo>
                    <a:pt x="18" y="182"/>
                  </a:lnTo>
                  <a:lnTo>
                    <a:pt x="18" y="184"/>
                  </a:lnTo>
                  <a:lnTo>
                    <a:pt x="14" y="184"/>
                  </a:lnTo>
                  <a:lnTo>
                    <a:pt x="6" y="182"/>
                  </a:lnTo>
                  <a:lnTo>
                    <a:pt x="0" y="184"/>
                  </a:lnTo>
                  <a:lnTo>
                    <a:pt x="0" y="158"/>
                  </a:lnTo>
                  <a:lnTo>
                    <a:pt x="6" y="150"/>
                  </a:lnTo>
                  <a:lnTo>
                    <a:pt x="10" y="144"/>
                  </a:lnTo>
                  <a:lnTo>
                    <a:pt x="12" y="138"/>
                  </a:lnTo>
                  <a:lnTo>
                    <a:pt x="10" y="132"/>
                  </a:lnTo>
                  <a:lnTo>
                    <a:pt x="10" y="128"/>
                  </a:lnTo>
                  <a:lnTo>
                    <a:pt x="12" y="122"/>
                  </a:lnTo>
                  <a:lnTo>
                    <a:pt x="14" y="122"/>
                  </a:lnTo>
                  <a:lnTo>
                    <a:pt x="18" y="120"/>
                  </a:lnTo>
                  <a:lnTo>
                    <a:pt x="18" y="118"/>
                  </a:lnTo>
                  <a:lnTo>
                    <a:pt x="18" y="114"/>
                  </a:lnTo>
                  <a:lnTo>
                    <a:pt x="22" y="110"/>
                  </a:lnTo>
                  <a:lnTo>
                    <a:pt x="26" y="104"/>
                  </a:lnTo>
                  <a:lnTo>
                    <a:pt x="28" y="98"/>
                  </a:lnTo>
                  <a:lnTo>
                    <a:pt x="28" y="90"/>
                  </a:lnTo>
                  <a:lnTo>
                    <a:pt x="24" y="74"/>
                  </a:lnTo>
                  <a:lnTo>
                    <a:pt x="20" y="72"/>
                  </a:lnTo>
                  <a:lnTo>
                    <a:pt x="20" y="66"/>
                  </a:lnTo>
                  <a:lnTo>
                    <a:pt x="22" y="60"/>
                  </a:lnTo>
                  <a:lnTo>
                    <a:pt x="22" y="52"/>
                  </a:lnTo>
                  <a:lnTo>
                    <a:pt x="24" y="46"/>
                  </a:lnTo>
                  <a:lnTo>
                    <a:pt x="20" y="42"/>
                  </a:lnTo>
                  <a:lnTo>
                    <a:pt x="20" y="34"/>
                  </a:lnTo>
                  <a:lnTo>
                    <a:pt x="20" y="30"/>
                  </a:lnTo>
                  <a:lnTo>
                    <a:pt x="18" y="24"/>
                  </a:lnTo>
                  <a:lnTo>
                    <a:pt x="12" y="18"/>
                  </a:lnTo>
                  <a:lnTo>
                    <a:pt x="10" y="1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3" name="Google Shape;823;p28"/>
            <p:cNvSpPr/>
            <p:nvPr/>
          </p:nvSpPr>
          <p:spPr>
            <a:xfrm>
              <a:off x="4525878" y="1759011"/>
              <a:ext cx="10825" cy="3093"/>
            </a:xfrm>
            <a:custGeom>
              <a:avLst/>
              <a:gdLst/>
              <a:ahLst/>
              <a:cxnLst/>
              <a:rect l="l" t="t" r="r" b="b"/>
              <a:pathLst>
                <a:path w="6" h="2" extrusionOk="0">
                  <a:moveTo>
                    <a:pt x="6" y="2"/>
                  </a:moveTo>
                  <a:lnTo>
                    <a:pt x="2" y="2"/>
                  </a:lnTo>
                  <a:lnTo>
                    <a:pt x="0" y="0"/>
                  </a:lnTo>
                  <a:lnTo>
                    <a:pt x="2" y="0"/>
                  </a:lnTo>
                  <a:lnTo>
                    <a:pt x="4" y="0"/>
                  </a:lnTo>
                  <a:lnTo>
                    <a:pt x="6" y="2"/>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4" name="Google Shape;824;p28"/>
            <p:cNvSpPr/>
            <p:nvPr/>
          </p:nvSpPr>
          <p:spPr>
            <a:xfrm>
              <a:off x="4310929" y="1927568"/>
              <a:ext cx="434536" cy="518041"/>
            </a:xfrm>
            <a:custGeom>
              <a:avLst/>
              <a:gdLst/>
              <a:ahLst/>
              <a:cxnLst/>
              <a:rect l="l" t="t" r="r" b="b"/>
              <a:pathLst>
                <a:path w="242" h="290" extrusionOk="0">
                  <a:moveTo>
                    <a:pt x="0" y="156"/>
                  </a:moveTo>
                  <a:lnTo>
                    <a:pt x="0" y="166"/>
                  </a:lnTo>
                  <a:lnTo>
                    <a:pt x="42" y="198"/>
                  </a:lnTo>
                  <a:lnTo>
                    <a:pt x="120" y="258"/>
                  </a:lnTo>
                  <a:lnTo>
                    <a:pt x="122" y="260"/>
                  </a:lnTo>
                  <a:lnTo>
                    <a:pt x="124" y="264"/>
                  </a:lnTo>
                  <a:lnTo>
                    <a:pt x="130" y="266"/>
                  </a:lnTo>
                  <a:lnTo>
                    <a:pt x="134" y="268"/>
                  </a:lnTo>
                  <a:lnTo>
                    <a:pt x="136" y="272"/>
                  </a:lnTo>
                  <a:lnTo>
                    <a:pt x="138" y="272"/>
                  </a:lnTo>
                  <a:lnTo>
                    <a:pt x="138" y="276"/>
                  </a:lnTo>
                  <a:lnTo>
                    <a:pt x="136" y="280"/>
                  </a:lnTo>
                  <a:lnTo>
                    <a:pt x="138" y="282"/>
                  </a:lnTo>
                  <a:lnTo>
                    <a:pt x="138" y="288"/>
                  </a:lnTo>
                  <a:lnTo>
                    <a:pt x="138" y="290"/>
                  </a:lnTo>
                  <a:lnTo>
                    <a:pt x="140" y="290"/>
                  </a:lnTo>
                  <a:lnTo>
                    <a:pt x="144" y="290"/>
                  </a:lnTo>
                  <a:lnTo>
                    <a:pt x="152" y="288"/>
                  </a:lnTo>
                  <a:lnTo>
                    <a:pt x="168" y="284"/>
                  </a:lnTo>
                  <a:lnTo>
                    <a:pt x="176" y="272"/>
                  </a:lnTo>
                  <a:lnTo>
                    <a:pt x="242" y="220"/>
                  </a:lnTo>
                  <a:lnTo>
                    <a:pt x="240" y="218"/>
                  </a:lnTo>
                  <a:lnTo>
                    <a:pt x="236" y="214"/>
                  </a:lnTo>
                  <a:lnTo>
                    <a:pt x="234" y="214"/>
                  </a:lnTo>
                  <a:lnTo>
                    <a:pt x="234" y="212"/>
                  </a:lnTo>
                  <a:lnTo>
                    <a:pt x="230" y="210"/>
                  </a:lnTo>
                  <a:lnTo>
                    <a:pt x="222" y="208"/>
                  </a:lnTo>
                  <a:lnTo>
                    <a:pt x="218" y="206"/>
                  </a:lnTo>
                  <a:lnTo>
                    <a:pt x="216" y="200"/>
                  </a:lnTo>
                  <a:lnTo>
                    <a:pt x="216" y="196"/>
                  </a:lnTo>
                  <a:lnTo>
                    <a:pt x="214" y="192"/>
                  </a:lnTo>
                  <a:lnTo>
                    <a:pt x="210" y="188"/>
                  </a:lnTo>
                  <a:lnTo>
                    <a:pt x="208" y="182"/>
                  </a:lnTo>
                  <a:lnTo>
                    <a:pt x="204" y="178"/>
                  </a:lnTo>
                  <a:lnTo>
                    <a:pt x="208" y="176"/>
                  </a:lnTo>
                  <a:lnTo>
                    <a:pt x="210" y="174"/>
                  </a:lnTo>
                  <a:lnTo>
                    <a:pt x="212" y="170"/>
                  </a:lnTo>
                  <a:lnTo>
                    <a:pt x="212" y="160"/>
                  </a:lnTo>
                  <a:lnTo>
                    <a:pt x="212" y="154"/>
                  </a:lnTo>
                  <a:lnTo>
                    <a:pt x="212" y="152"/>
                  </a:lnTo>
                  <a:lnTo>
                    <a:pt x="212" y="150"/>
                  </a:lnTo>
                  <a:lnTo>
                    <a:pt x="212" y="148"/>
                  </a:lnTo>
                  <a:lnTo>
                    <a:pt x="216" y="146"/>
                  </a:lnTo>
                  <a:lnTo>
                    <a:pt x="212" y="140"/>
                  </a:lnTo>
                  <a:lnTo>
                    <a:pt x="212" y="114"/>
                  </a:lnTo>
                  <a:lnTo>
                    <a:pt x="212" y="112"/>
                  </a:lnTo>
                  <a:lnTo>
                    <a:pt x="210" y="112"/>
                  </a:lnTo>
                  <a:lnTo>
                    <a:pt x="210" y="110"/>
                  </a:lnTo>
                  <a:lnTo>
                    <a:pt x="212" y="108"/>
                  </a:lnTo>
                  <a:lnTo>
                    <a:pt x="208" y="80"/>
                  </a:lnTo>
                  <a:lnTo>
                    <a:pt x="202" y="78"/>
                  </a:lnTo>
                  <a:lnTo>
                    <a:pt x="198" y="66"/>
                  </a:lnTo>
                  <a:lnTo>
                    <a:pt x="196" y="64"/>
                  </a:lnTo>
                  <a:lnTo>
                    <a:pt x="194" y="64"/>
                  </a:lnTo>
                  <a:lnTo>
                    <a:pt x="190" y="50"/>
                  </a:lnTo>
                  <a:lnTo>
                    <a:pt x="192" y="48"/>
                  </a:lnTo>
                  <a:lnTo>
                    <a:pt x="196" y="46"/>
                  </a:lnTo>
                  <a:lnTo>
                    <a:pt x="200" y="44"/>
                  </a:lnTo>
                  <a:lnTo>
                    <a:pt x="202" y="38"/>
                  </a:lnTo>
                  <a:lnTo>
                    <a:pt x="204" y="36"/>
                  </a:lnTo>
                  <a:lnTo>
                    <a:pt x="204" y="34"/>
                  </a:lnTo>
                  <a:lnTo>
                    <a:pt x="204" y="32"/>
                  </a:lnTo>
                  <a:lnTo>
                    <a:pt x="202" y="26"/>
                  </a:lnTo>
                  <a:lnTo>
                    <a:pt x="202" y="20"/>
                  </a:lnTo>
                  <a:lnTo>
                    <a:pt x="202" y="16"/>
                  </a:lnTo>
                  <a:lnTo>
                    <a:pt x="200" y="12"/>
                  </a:lnTo>
                  <a:lnTo>
                    <a:pt x="198" y="10"/>
                  </a:lnTo>
                  <a:lnTo>
                    <a:pt x="198" y="6"/>
                  </a:lnTo>
                  <a:lnTo>
                    <a:pt x="198" y="2"/>
                  </a:lnTo>
                  <a:lnTo>
                    <a:pt x="192" y="0"/>
                  </a:lnTo>
                  <a:lnTo>
                    <a:pt x="192" y="4"/>
                  </a:lnTo>
                  <a:lnTo>
                    <a:pt x="188" y="8"/>
                  </a:lnTo>
                  <a:lnTo>
                    <a:pt x="186" y="4"/>
                  </a:lnTo>
                  <a:lnTo>
                    <a:pt x="184" y="0"/>
                  </a:lnTo>
                  <a:lnTo>
                    <a:pt x="170" y="2"/>
                  </a:lnTo>
                  <a:lnTo>
                    <a:pt x="158" y="2"/>
                  </a:lnTo>
                  <a:lnTo>
                    <a:pt x="148" y="4"/>
                  </a:lnTo>
                  <a:lnTo>
                    <a:pt x="138" y="8"/>
                  </a:lnTo>
                  <a:lnTo>
                    <a:pt x="132" y="6"/>
                  </a:lnTo>
                  <a:lnTo>
                    <a:pt x="126" y="4"/>
                  </a:lnTo>
                  <a:lnTo>
                    <a:pt x="122" y="6"/>
                  </a:lnTo>
                  <a:lnTo>
                    <a:pt x="116" y="8"/>
                  </a:lnTo>
                  <a:lnTo>
                    <a:pt x="112" y="12"/>
                  </a:lnTo>
                  <a:lnTo>
                    <a:pt x="108" y="12"/>
                  </a:lnTo>
                  <a:lnTo>
                    <a:pt x="104" y="12"/>
                  </a:lnTo>
                  <a:lnTo>
                    <a:pt x="100" y="18"/>
                  </a:lnTo>
                  <a:lnTo>
                    <a:pt x="94" y="20"/>
                  </a:lnTo>
                  <a:lnTo>
                    <a:pt x="88" y="20"/>
                  </a:lnTo>
                  <a:lnTo>
                    <a:pt x="84" y="24"/>
                  </a:lnTo>
                  <a:lnTo>
                    <a:pt x="82" y="26"/>
                  </a:lnTo>
                  <a:lnTo>
                    <a:pt x="78" y="30"/>
                  </a:lnTo>
                  <a:lnTo>
                    <a:pt x="74" y="32"/>
                  </a:lnTo>
                  <a:lnTo>
                    <a:pt x="76" y="34"/>
                  </a:lnTo>
                  <a:lnTo>
                    <a:pt x="76" y="40"/>
                  </a:lnTo>
                  <a:lnTo>
                    <a:pt x="76" y="44"/>
                  </a:lnTo>
                  <a:lnTo>
                    <a:pt x="74" y="50"/>
                  </a:lnTo>
                  <a:lnTo>
                    <a:pt x="76" y="52"/>
                  </a:lnTo>
                  <a:lnTo>
                    <a:pt x="76" y="54"/>
                  </a:lnTo>
                  <a:lnTo>
                    <a:pt x="78" y="56"/>
                  </a:lnTo>
                  <a:lnTo>
                    <a:pt x="78" y="58"/>
                  </a:lnTo>
                  <a:lnTo>
                    <a:pt x="78" y="62"/>
                  </a:lnTo>
                  <a:lnTo>
                    <a:pt x="80" y="66"/>
                  </a:lnTo>
                  <a:lnTo>
                    <a:pt x="84" y="70"/>
                  </a:lnTo>
                  <a:lnTo>
                    <a:pt x="84" y="72"/>
                  </a:lnTo>
                  <a:lnTo>
                    <a:pt x="84" y="74"/>
                  </a:lnTo>
                  <a:lnTo>
                    <a:pt x="78" y="78"/>
                  </a:lnTo>
                  <a:lnTo>
                    <a:pt x="76" y="78"/>
                  </a:lnTo>
                  <a:lnTo>
                    <a:pt x="74" y="82"/>
                  </a:lnTo>
                  <a:lnTo>
                    <a:pt x="72" y="84"/>
                  </a:lnTo>
                  <a:lnTo>
                    <a:pt x="70" y="84"/>
                  </a:lnTo>
                  <a:lnTo>
                    <a:pt x="68" y="86"/>
                  </a:lnTo>
                  <a:lnTo>
                    <a:pt x="68" y="88"/>
                  </a:lnTo>
                  <a:lnTo>
                    <a:pt x="68" y="94"/>
                  </a:lnTo>
                  <a:lnTo>
                    <a:pt x="66" y="96"/>
                  </a:lnTo>
                  <a:lnTo>
                    <a:pt x="60" y="100"/>
                  </a:lnTo>
                  <a:lnTo>
                    <a:pt x="58" y="100"/>
                  </a:lnTo>
                  <a:lnTo>
                    <a:pt x="54" y="106"/>
                  </a:lnTo>
                  <a:lnTo>
                    <a:pt x="48" y="114"/>
                  </a:lnTo>
                  <a:lnTo>
                    <a:pt x="44" y="118"/>
                  </a:lnTo>
                  <a:lnTo>
                    <a:pt x="40" y="118"/>
                  </a:lnTo>
                  <a:lnTo>
                    <a:pt x="36" y="120"/>
                  </a:lnTo>
                  <a:lnTo>
                    <a:pt x="32" y="122"/>
                  </a:lnTo>
                  <a:lnTo>
                    <a:pt x="28" y="124"/>
                  </a:lnTo>
                  <a:lnTo>
                    <a:pt x="26" y="126"/>
                  </a:lnTo>
                  <a:lnTo>
                    <a:pt x="18" y="128"/>
                  </a:lnTo>
                  <a:lnTo>
                    <a:pt x="12" y="130"/>
                  </a:lnTo>
                  <a:lnTo>
                    <a:pt x="8" y="132"/>
                  </a:lnTo>
                  <a:lnTo>
                    <a:pt x="2" y="138"/>
                  </a:lnTo>
                  <a:lnTo>
                    <a:pt x="0" y="142"/>
                  </a:lnTo>
                  <a:lnTo>
                    <a:pt x="0" y="156"/>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5" name="Google Shape;825;p28"/>
            <p:cNvSpPr/>
            <p:nvPr/>
          </p:nvSpPr>
          <p:spPr>
            <a:xfrm>
              <a:off x="4920208" y="1762104"/>
              <a:ext cx="43299" cy="89691"/>
            </a:xfrm>
            <a:custGeom>
              <a:avLst/>
              <a:gdLst/>
              <a:ahLst/>
              <a:cxnLst/>
              <a:rect l="l" t="t" r="r" b="b"/>
              <a:pathLst>
                <a:path w="24" h="50" extrusionOk="0">
                  <a:moveTo>
                    <a:pt x="12" y="50"/>
                  </a:moveTo>
                  <a:lnTo>
                    <a:pt x="12" y="50"/>
                  </a:lnTo>
                  <a:lnTo>
                    <a:pt x="16" y="50"/>
                  </a:lnTo>
                  <a:lnTo>
                    <a:pt x="18" y="50"/>
                  </a:lnTo>
                  <a:lnTo>
                    <a:pt x="18" y="48"/>
                  </a:lnTo>
                  <a:lnTo>
                    <a:pt x="18" y="46"/>
                  </a:lnTo>
                  <a:lnTo>
                    <a:pt x="22" y="46"/>
                  </a:lnTo>
                  <a:lnTo>
                    <a:pt x="24" y="40"/>
                  </a:lnTo>
                  <a:lnTo>
                    <a:pt x="24" y="34"/>
                  </a:lnTo>
                  <a:lnTo>
                    <a:pt x="22" y="32"/>
                  </a:lnTo>
                  <a:lnTo>
                    <a:pt x="20" y="28"/>
                  </a:lnTo>
                  <a:lnTo>
                    <a:pt x="18" y="26"/>
                  </a:lnTo>
                  <a:lnTo>
                    <a:pt x="20" y="22"/>
                  </a:lnTo>
                  <a:lnTo>
                    <a:pt x="20" y="18"/>
                  </a:lnTo>
                  <a:lnTo>
                    <a:pt x="20" y="14"/>
                  </a:lnTo>
                  <a:lnTo>
                    <a:pt x="18" y="8"/>
                  </a:lnTo>
                  <a:lnTo>
                    <a:pt x="14" y="2"/>
                  </a:lnTo>
                  <a:lnTo>
                    <a:pt x="10" y="6"/>
                  </a:lnTo>
                  <a:lnTo>
                    <a:pt x="8" y="0"/>
                  </a:lnTo>
                  <a:lnTo>
                    <a:pt x="0" y="6"/>
                  </a:lnTo>
                  <a:lnTo>
                    <a:pt x="0" y="8"/>
                  </a:lnTo>
                  <a:lnTo>
                    <a:pt x="2" y="12"/>
                  </a:lnTo>
                  <a:lnTo>
                    <a:pt x="4" y="14"/>
                  </a:lnTo>
                  <a:lnTo>
                    <a:pt x="2" y="22"/>
                  </a:lnTo>
                  <a:lnTo>
                    <a:pt x="0" y="30"/>
                  </a:lnTo>
                  <a:lnTo>
                    <a:pt x="0" y="36"/>
                  </a:lnTo>
                  <a:lnTo>
                    <a:pt x="12" y="5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6" name="Google Shape;826;p28"/>
            <p:cNvSpPr/>
            <p:nvPr/>
          </p:nvSpPr>
          <p:spPr>
            <a:xfrm>
              <a:off x="746494" y="702825"/>
              <a:ext cx="876805" cy="647938"/>
            </a:xfrm>
            <a:custGeom>
              <a:avLst/>
              <a:gdLst/>
              <a:ahLst/>
              <a:cxnLst/>
              <a:rect l="l" t="t" r="r" b="b"/>
              <a:pathLst>
                <a:path w="490" h="362" extrusionOk="0">
                  <a:moveTo>
                    <a:pt x="328" y="30"/>
                  </a:moveTo>
                  <a:lnTo>
                    <a:pt x="328" y="30"/>
                  </a:lnTo>
                  <a:lnTo>
                    <a:pt x="316" y="24"/>
                  </a:lnTo>
                  <a:lnTo>
                    <a:pt x="310" y="22"/>
                  </a:lnTo>
                  <a:lnTo>
                    <a:pt x="304" y="22"/>
                  </a:lnTo>
                  <a:lnTo>
                    <a:pt x="304" y="28"/>
                  </a:lnTo>
                  <a:lnTo>
                    <a:pt x="292" y="28"/>
                  </a:lnTo>
                  <a:lnTo>
                    <a:pt x="290" y="24"/>
                  </a:lnTo>
                  <a:lnTo>
                    <a:pt x="274" y="24"/>
                  </a:lnTo>
                  <a:lnTo>
                    <a:pt x="274" y="20"/>
                  </a:lnTo>
                  <a:lnTo>
                    <a:pt x="262" y="22"/>
                  </a:lnTo>
                  <a:lnTo>
                    <a:pt x="248" y="22"/>
                  </a:lnTo>
                  <a:lnTo>
                    <a:pt x="246" y="20"/>
                  </a:lnTo>
                  <a:lnTo>
                    <a:pt x="244" y="20"/>
                  </a:lnTo>
                  <a:lnTo>
                    <a:pt x="242" y="20"/>
                  </a:lnTo>
                  <a:lnTo>
                    <a:pt x="240" y="20"/>
                  </a:lnTo>
                  <a:lnTo>
                    <a:pt x="230" y="16"/>
                  </a:lnTo>
                  <a:lnTo>
                    <a:pt x="224" y="16"/>
                  </a:lnTo>
                  <a:lnTo>
                    <a:pt x="220" y="16"/>
                  </a:lnTo>
                  <a:lnTo>
                    <a:pt x="216" y="18"/>
                  </a:lnTo>
                  <a:lnTo>
                    <a:pt x="210" y="20"/>
                  </a:lnTo>
                  <a:lnTo>
                    <a:pt x="188" y="14"/>
                  </a:lnTo>
                  <a:lnTo>
                    <a:pt x="186" y="10"/>
                  </a:lnTo>
                  <a:lnTo>
                    <a:pt x="176" y="10"/>
                  </a:lnTo>
                  <a:lnTo>
                    <a:pt x="168" y="12"/>
                  </a:lnTo>
                  <a:lnTo>
                    <a:pt x="166" y="10"/>
                  </a:lnTo>
                  <a:lnTo>
                    <a:pt x="164" y="8"/>
                  </a:lnTo>
                  <a:lnTo>
                    <a:pt x="162" y="4"/>
                  </a:lnTo>
                  <a:lnTo>
                    <a:pt x="150" y="12"/>
                  </a:lnTo>
                  <a:lnTo>
                    <a:pt x="148" y="8"/>
                  </a:lnTo>
                  <a:lnTo>
                    <a:pt x="148" y="2"/>
                  </a:lnTo>
                  <a:lnTo>
                    <a:pt x="146" y="0"/>
                  </a:lnTo>
                  <a:lnTo>
                    <a:pt x="144" y="0"/>
                  </a:lnTo>
                  <a:lnTo>
                    <a:pt x="140" y="0"/>
                  </a:lnTo>
                  <a:lnTo>
                    <a:pt x="134" y="0"/>
                  </a:lnTo>
                  <a:lnTo>
                    <a:pt x="128" y="4"/>
                  </a:lnTo>
                  <a:lnTo>
                    <a:pt x="124" y="10"/>
                  </a:lnTo>
                  <a:lnTo>
                    <a:pt x="118" y="10"/>
                  </a:lnTo>
                  <a:lnTo>
                    <a:pt x="112" y="10"/>
                  </a:lnTo>
                  <a:lnTo>
                    <a:pt x="110" y="12"/>
                  </a:lnTo>
                  <a:lnTo>
                    <a:pt x="108" y="14"/>
                  </a:lnTo>
                  <a:lnTo>
                    <a:pt x="108" y="10"/>
                  </a:lnTo>
                  <a:lnTo>
                    <a:pt x="106" y="10"/>
                  </a:lnTo>
                  <a:lnTo>
                    <a:pt x="104" y="10"/>
                  </a:lnTo>
                  <a:lnTo>
                    <a:pt x="104" y="14"/>
                  </a:lnTo>
                  <a:lnTo>
                    <a:pt x="98" y="14"/>
                  </a:lnTo>
                  <a:lnTo>
                    <a:pt x="96" y="18"/>
                  </a:lnTo>
                  <a:lnTo>
                    <a:pt x="90" y="18"/>
                  </a:lnTo>
                  <a:lnTo>
                    <a:pt x="82" y="18"/>
                  </a:lnTo>
                  <a:lnTo>
                    <a:pt x="80" y="20"/>
                  </a:lnTo>
                  <a:lnTo>
                    <a:pt x="76" y="24"/>
                  </a:lnTo>
                  <a:lnTo>
                    <a:pt x="72" y="30"/>
                  </a:lnTo>
                  <a:lnTo>
                    <a:pt x="68" y="32"/>
                  </a:lnTo>
                  <a:lnTo>
                    <a:pt x="66" y="32"/>
                  </a:lnTo>
                  <a:lnTo>
                    <a:pt x="62" y="44"/>
                  </a:lnTo>
                  <a:lnTo>
                    <a:pt x="60" y="56"/>
                  </a:lnTo>
                  <a:lnTo>
                    <a:pt x="56" y="58"/>
                  </a:lnTo>
                  <a:lnTo>
                    <a:pt x="48" y="58"/>
                  </a:lnTo>
                  <a:lnTo>
                    <a:pt x="38" y="58"/>
                  </a:lnTo>
                  <a:lnTo>
                    <a:pt x="36" y="60"/>
                  </a:lnTo>
                  <a:lnTo>
                    <a:pt x="32" y="62"/>
                  </a:lnTo>
                  <a:lnTo>
                    <a:pt x="28" y="60"/>
                  </a:lnTo>
                  <a:lnTo>
                    <a:pt x="24" y="58"/>
                  </a:lnTo>
                  <a:lnTo>
                    <a:pt x="22" y="60"/>
                  </a:lnTo>
                  <a:lnTo>
                    <a:pt x="22" y="70"/>
                  </a:lnTo>
                  <a:lnTo>
                    <a:pt x="20" y="74"/>
                  </a:lnTo>
                  <a:lnTo>
                    <a:pt x="28" y="78"/>
                  </a:lnTo>
                  <a:lnTo>
                    <a:pt x="34" y="80"/>
                  </a:lnTo>
                  <a:lnTo>
                    <a:pt x="40" y="86"/>
                  </a:lnTo>
                  <a:lnTo>
                    <a:pt x="44" y="90"/>
                  </a:lnTo>
                  <a:lnTo>
                    <a:pt x="48" y="90"/>
                  </a:lnTo>
                  <a:lnTo>
                    <a:pt x="52" y="90"/>
                  </a:lnTo>
                  <a:lnTo>
                    <a:pt x="52" y="92"/>
                  </a:lnTo>
                  <a:lnTo>
                    <a:pt x="52" y="96"/>
                  </a:lnTo>
                  <a:lnTo>
                    <a:pt x="52" y="98"/>
                  </a:lnTo>
                  <a:lnTo>
                    <a:pt x="54" y="100"/>
                  </a:lnTo>
                  <a:lnTo>
                    <a:pt x="58" y="100"/>
                  </a:lnTo>
                  <a:lnTo>
                    <a:pt x="60" y="98"/>
                  </a:lnTo>
                  <a:lnTo>
                    <a:pt x="62" y="98"/>
                  </a:lnTo>
                  <a:lnTo>
                    <a:pt x="68" y="98"/>
                  </a:lnTo>
                  <a:lnTo>
                    <a:pt x="74" y="98"/>
                  </a:lnTo>
                  <a:lnTo>
                    <a:pt x="76" y="98"/>
                  </a:lnTo>
                  <a:lnTo>
                    <a:pt x="76" y="100"/>
                  </a:lnTo>
                  <a:lnTo>
                    <a:pt x="76" y="102"/>
                  </a:lnTo>
                  <a:lnTo>
                    <a:pt x="74" y="104"/>
                  </a:lnTo>
                  <a:lnTo>
                    <a:pt x="84" y="110"/>
                  </a:lnTo>
                  <a:lnTo>
                    <a:pt x="84" y="108"/>
                  </a:lnTo>
                  <a:lnTo>
                    <a:pt x="86" y="108"/>
                  </a:lnTo>
                  <a:lnTo>
                    <a:pt x="90" y="108"/>
                  </a:lnTo>
                  <a:lnTo>
                    <a:pt x="90" y="114"/>
                  </a:lnTo>
                  <a:lnTo>
                    <a:pt x="78" y="112"/>
                  </a:lnTo>
                  <a:lnTo>
                    <a:pt x="76" y="114"/>
                  </a:lnTo>
                  <a:lnTo>
                    <a:pt x="74" y="116"/>
                  </a:lnTo>
                  <a:lnTo>
                    <a:pt x="80" y="116"/>
                  </a:lnTo>
                  <a:lnTo>
                    <a:pt x="82" y="122"/>
                  </a:lnTo>
                  <a:lnTo>
                    <a:pt x="80" y="118"/>
                  </a:lnTo>
                  <a:lnTo>
                    <a:pt x="74" y="124"/>
                  </a:lnTo>
                  <a:lnTo>
                    <a:pt x="66" y="124"/>
                  </a:lnTo>
                  <a:lnTo>
                    <a:pt x="60" y="122"/>
                  </a:lnTo>
                  <a:lnTo>
                    <a:pt x="48" y="118"/>
                  </a:lnTo>
                  <a:lnTo>
                    <a:pt x="50" y="116"/>
                  </a:lnTo>
                  <a:lnTo>
                    <a:pt x="50" y="112"/>
                  </a:lnTo>
                  <a:lnTo>
                    <a:pt x="48" y="106"/>
                  </a:lnTo>
                  <a:lnTo>
                    <a:pt x="26" y="114"/>
                  </a:lnTo>
                  <a:lnTo>
                    <a:pt x="26" y="120"/>
                  </a:lnTo>
                  <a:lnTo>
                    <a:pt x="22" y="122"/>
                  </a:lnTo>
                  <a:lnTo>
                    <a:pt x="20" y="120"/>
                  </a:lnTo>
                  <a:lnTo>
                    <a:pt x="16" y="120"/>
                  </a:lnTo>
                  <a:lnTo>
                    <a:pt x="14" y="118"/>
                  </a:lnTo>
                  <a:lnTo>
                    <a:pt x="6" y="124"/>
                  </a:lnTo>
                  <a:lnTo>
                    <a:pt x="0" y="128"/>
                  </a:lnTo>
                  <a:lnTo>
                    <a:pt x="2" y="132"/>
                  </a:lnTo>
                  <a:lnTo>
                    <a:pt x="16" y="134"/>
                  </a:lnTo>
                  <a:lnTo>
                    <a:pt x="18" y="134"/>
                  </a:lnTo>
                  <a:lnTo>
                    <a:pt x="18" y="136"/>
                  </a:lnTo>
                  <a:lnTo>
                    <a:pt x="12" y="138"/>
                  </a:lnTo>
                  <a:lnTo>
                    <a:pt x="14" y="142"/>
                  </a:lnTo>
                  <a:lnTo>
                    <a:pt x="18" y="144"/>
                  </a:lnTo>
                  <a:lnTo>
                    <a:pt x="18" y="148"/>
                  </a:lnTo>
                  <a:lnTo>
                    <a:pt x="20" y="150"/>
                  </a:lnTo>
                  <a:lnTo>
                    <a:pt x="28" y="152"/>
                  </a:lnTo>
                  <a:lnTo>
                    <a:pt x="40" y="152"/>
                  </a:lnTo>
                  <a:lnTo>
                    <a:pt x="60" y="148"/>
                  </a:lnTo>
                  <a:lnTo>
                    <a:pt x="62" y="152"/>
                  </a:lnTo>
                  <a:lnTo>
                    <a:pt x="66" y="156"/>
                  </a:lnTo>
                  <a:lnTo>
                    <a:pt x="70" y="150"/>
                  </a:lnTo>
                  <a:lnTo>
                    <a:pt x="76" y="148"/>
                  </a:lnTo>
                  <a:lnTo>
                    <a:pt x="80" y="148"/>
                  </a:lnTo>
                  <a:lnTo>
                    <a:pt x="90" y="150"/>
                  </a:lnTo>
                  <a:lnTo>
                    <a:pt x="88" y="160"/>
                  </a:lnTo>
                  <a:lnTo>
                    <a:pt x="88" y="172"/>
                  </a:lnTo>
                  <a:lnTo>
                    <a:pt x="82" y="176"/>
                  </a:lnTo>
                  <a:lnTo>
                    <a:pt x="78" y="178"/>
                  </a:lnTo>
                  <a:lnTo>
                    <a:pt x="76" y="178"/>
                  </a:lnTo>
                  <a:lnTo>
                    <a:pt x="74" y="178"/>
                  </a:lnTo>
                  <a:lnTo>
                    <a:pt x="74" y="176"/>
                  </a:lnTo>
                  <a:lnTo>
                    <a:pt x="66" y="184"/>
                  </a:lnTo>
                  <a:lnTo>
                    <a:pt x="60" y="184"/>
                  </a:lnTo>
                  <a:lnTo>
                    <a:pt x="56" y="184"/>
                  </a:lnTo>
                  <a:lnTo>
                    <a:pt x="52" y="178"/>
                  </a:lnTo>
                  <a:lnTo>
                    <a:pt x="50" y="178"/>
                  </a:lnTo>
                  <a:lnTo>
                    <a:pt x="46" y="178"/>
                  </a:lnTo>
                  <a:lnTo>
                    <a:pt x="40" y="186"/>
                  </a:lnTo>
                  <a:lnTo>
                    <a:pt x="38" y="188"/>
                  </a:lnTo>
                  <a:lnTo>
                    <a:pt x="40" y="188"/>
                  </a:lnTo>
                  <a:lnTo>
                    <a:pt x="46" y="188"/>
                  </a:lnTo>
                  <a:lnTo>
                    <a:pt x="46" y="194"/>
                  </a:lnTo>
                  <a:lnTo>
                    <a:pt x="40" y="192"/>
                  </a:lnTo>
                  <a:lnTo>
                    <a:pt x="38" y="198"/>
                  </a:lnTo>
                  <a:lnTo>
                    <a:pt x="34" y="200"/>
                  </a:lnTo>
                  <a:lnTo>
                    <a:pt x="30" y="202"/>
                  </a:lnTo>
                  <a:lnTo>
                    <a:pt x="30" y="204"/>
                  </a:lnTo>
                  <a:lnTo>
                    <a:pt x="30" y="206"/>
                  </a:lnTo>
                  <a:lnTo>
                    <a:pt x="30" y="210"/>
                  </a:lnTo>
                  <a:lnTo>
                    <a:pt x="26" y="212"/>
                  </a:lnTo>
                  <a:lnTo>
                    <a:pt x="24" y="212"/>
                  </a:lnTo>
                  <a:lnTo>
                    <a:pt x="36" y="222"/>
                  </a:lnTo>
                  <a:lnTo>
                    <a:pt x="42" y="224"/>
                  </a:lnTo>
                  <a:lnTo>
                    <a:pt x="52" y="224"/>
                  </a:lnTo>
                  <a:lnTo>
                    <a:pt x="48" y="232"/>
                  </a:lnTo>
                  <a:lnTo>
                    <a:pt x="46" y="230"/>
                  </a:lnTo>
                  <a:lnTo>
                    <a:pt x="42" y="226"/>
                  </a:lnTo>
                  <a:lnTo>
                    <a:pt x="38" y="228"/>
                  </a:lnTo>
                  <a:lnTo>
                    <a:pt x="36" y="228"/>
                  </a:lnTo>
                  <a:lnTo>
                    <a:pt x="38" y="230"/>
                  </a:lnTo>
                  <a:lnTo>
                    <a:pt x="38" y="234"/>
                  </a:lnTo>
                  <a:lnTo>
                    <a:pt x="44" y="234"/>
                  </a:lnTo>
                  <a:lnTo>
                    <a:pt x="44" y="236"/>
                  </a:lnTo>
                  <a:lnTo>
                    <a:pt x="44" y="238"/>
                  </a:lnTo>
                  <a:lnTo>
                    <a:pt x="42" y="242"/>
                  </a:lnTo>
                  <a:lnTo>
                    <a:pt x="48" y="250"/>
                  </a:lnTo>
                  <a:lnTo>
                    <a:pt x="58" y="250"/>
                  </a:lnTo>
                  <a:lnTo>
                    <a:pt x="62" y="248"/>
                  </a:lnTo>
                  <a:lnTo>
                    <a:pt x="66" y="244"/>
                  </a:lnTo>
                  <a:lnTo>
                    <a:pt x="66" y="240"/>
                  </a:lnTo>
                  <a:lnTo>
                    <a:pt x="66" y="238"/>
                  </a:lnTo>
                  <a:lnTo>
                    <a:pt x="68" y="238"/>
                  </a:lnTo>
                  <a:lnTo>
                    <a:pt x="70" y="240"/>
                  </a:lnTo>
                  <a:lnTo>
                    <a:pt x="70" y="242"/>
                  </a:lnTo>
                  <a:lnTo>
                    <a:pt x="68" y="242"/>
                  </a:lnTo>
                  <a:lnTo>
                    <a:pt x="68" y="246"/>
                  </a:lnTo>
                  <a:lnTo>
                    <a:pt x="70" y="252"/>
                  </a:lnTo>
                  <a:lnTo>
                    <a:pt x="76" y="258"/>
                  </a:lnTo>
                  <a:lnTo>
                    <a:pt x="74" y="260"/>
                  </a:lnTo>
                  <a:lnTo>
                    <a:pt x="74" y="262"/>
                  </a:lnTo>
                  <a:lnTo>
                    <a:pt x="72" y="264"/>
                  </a:lnTo>
                  <a:lnTo>
                    <a:pt x="78" y="264"/>
                  </a:lnTo>
                  <a:lnTo>
                    <a:pt x="76" y="274"/>
                  </a:lnTo>
                  <a:lnTo>
                    <a:pt x="80" y="272"/>
                  </a:lnTo>
                  <a:lnTo>
                    <a:pt x="86" y="268"/>
                  </a:lnTo>
                  <a:lnTo>
                    <a:pt x="90" y="264"/>
                  </a:lnTo>
                  <a:lnTo>
                    <a:pt x="94" y="262"/>
                  </a:lnTo>
                  <a:lnTo>
                    <a:pt x="96" y="264"/>
                  </a:lnTo>
                  <a:lnTo>
                    <a:pt x="96" y="266"/>
                  </a:lnTo>
                  <a:lnTo>
                    <a:pt x="98" y="268"/>
                  </a:lnTo>
                  <a:lnTo>
                    <a:pt x="100" y="268"/>
                  </a:lnTo>
                  <a:lnTo>
                    <a:pt x="102" y="268"/>
                  </a:lnTo>
                  <a:lnTo>
                    <a:pt x="104" y="266"/>
                  </a:lnTo>
                  <a:lnTo>
                    <a:pt x="106" y="266"/>
                  </a:lnTo>
                  <a:lnTo>
                    <a:pt x="112" y="276"/>
                  </a:lnTo>
                  <a:lnTo>
                    <a:pt x="114" y="274"/>
                  </a:lnTo>
                  <a:lnTo>
                    <a:pt x="114" y="270"/>
                  </a:lnTo>
                  <a:lnTo>
                    <a:pt x="120" y="272"/>
                  </a:lnTo>
                  <a:lnTo>
                    <a:pt x="126" y="272"/>
                  </a:lnTo>
                  <a:lnTo>
                    <a:pt x="130" y="270"/>
                  </a:lnTo>
                  <a:lnTo>
                    <a:pt x="138" y="266"/>
                  </a:lnTo>
                  <a:lnTo>
                    <a:pt x="136" y="272"/>
                  </a:lnTo>
                  <a:lnTo>
                    <a:pt x="134" y="278"/>
                  </a:lnTo>
                  <a:lnTo>
                    <a:pt x="130" y="282"/>
                  </a:lnTo>
                  <a:lnTo>
                    <a:pt x="126" y="288"/>
                  </a:lnTo>
                  <a:lnTo>
                    <a:pt x="124" y="294"/>
                  </a:lnTo>
                  <a:lnTo>
                    <a:pt x="126" y="300"/>
                  </a:lnTo>
                  <a:lnTo>
                    <a:pt x="118" y="310"/>
                  </a:lnTo>
                  <a:lnTo>
                    <a:pt x="112" y="314"/>
                  </a:lnTo>
                  <a:lnTo>
                    <a:pt x="106" y="318"/>
                  </a:lnTo>
                  <a:lnTo>
                    <a:pt x="94" y="324"/>
                  </a:lnTo>
                  <a:lnTo>
                    <a:pt x="94" y="332"/>
                  </a:lnTo>
                  <a:lnTo>
                    <a:pt x="90" y="332"/>
                  </a:lnTo>
                  <a:lnTo>
                    <a:pt x="86" y="334"/>
                  </a:lnTo>
                  <a:lnTo>
                    <a:pt x="88" y="334"/>
                  </a:lnTo>
                  <a:lnTo>
                    <a:pt x="86" y="332"/>
                  </a:lnTo>
                  <a:lnTo>
                    <a:pt x="80" y="332"/>
                  </a:lnTo>
                  <a:lnTo>
                    <a:pt x="76" y="332"/>
                  </a:lnTo>
                  <a:lnTo>
                    <a:pt x="70" y="340"/>
                  </a:lnTo>
                  <a:lnTo>
                    <a:pt x="66" y="348"/>
                  </a:lnTo>
                  <a:lnTo>
                    <a:pt x="62" y="348"/>
                  </a:lnTo>
                  <a:lnTo>
                    <a:pt x="60" y="348"/>
                  </a:lnTo>
                  <a:lnTo>
                    <a:pt x="58" y="350"/>
                  </a:lnTo>
                  <a:lnTo>
                    <a:pt x="58" y="354"/>
                  </a:lnTo>
                  <a:lnTo>
                    <a:pt x="64" y="352"/>
                  </a:lnTo>
                  <a:lnTo>
                    <a:pt x="68" y="348"/>
                  </a:lnTo>
                  <a:lnTo>
                    <a:pt x="72" y="344"/>
                  </a:lnTo>
                  <a:lnTo>
                    <a:pt x="78" y="336"/>
                  </a:lnTo>
                  <a:lnTo>
                    <a:pt x="82" y="336"/>
                  </a:lnTo>
                  <a:lnTo>
                    <a:pt x="82" y="338"/>
                  </a:lnTo>
                  <a:lnTo>
                    <a:pt x="80" y="340"/>
                  </a:lnTo>
                  <a:lnTo>
                    <a:pt x="80" y="342"/>
                  </a:lnTo>
                  <a:lnTo>
                    <a:pt x="88" y="342"/>
                  </a:lnTo>
                  <a:lnTo>
                    <a:pt x="94" y="338"/>
                  </a:lnTo>
                  <a:lnTo>
                    <a:pt x="98" y="334"/>
                  </a:lnTo>
                  <a:lnTo>
                    <a:pt x="104" y="332"/>
                  </a:lnTo>
                  <a:lnTo>
                    <a:pt x="106" y="332"/>
                  </a:lnTo>
                  <a:lnTo>
                    <a:pt x="106" y="334"/>
                  </a:lnTo>
                  <a:lnTo>
                    <a:pt x="108" y="334"/>
                  </a:lnTo>
                  <a:lnTo>
                    <a:pt x="110" y="328"/>
                  </a:lnTo>
                  <a:lnTo>
                    <a:pt x="112" y="328"/>
                  </a:lnTo>
                  <a:lnTo>
                    <a:pt x="112" y="330"/>
                  </a:lnTo>
                  <a:lnTo>
                    <a:pt x="114" y="330"/>
                  </a:lnTo>
                  <a:lnTo>
                    <a:pt x="114" y="322"/>
                  </a:lnTo>
                  <a:lnTo>
                    <a:pt x="122" y="320"/>
                  </a:lnTo>
                  <a:lnTo>
                    <a:pt x="120" y="316"/>
                  </a:lnTo>
                  <a:lnTo>
                    <a:pt x="122" y="316"/>
                  </a:lnTo>
                  <a:lnTo>
                    <a:pt x="126" y="316"/>
                  </a:lnTo>
                  <a:lnTo>
                    <a:pt x="132" y="312"/>
                  </a:lnTo>
                  <a:lnTo>
                    <a:pt x="138" y="308"/>
                  </a:lnTo>
                  <a:lnTo>
                    <a:pt x="136" y="302"/>
                  </a:lnTo>
                  <a:lnTo>
                    <a:pt x="142" y="300"/>
                  </a:lnTo>
                  <a:lnTo>
                    <a:pt x="146" y="298"/>
                  </a:lnTo>
                  <a:lnTo>
                    <a:pt x="152" y="290"/>
                  </a:lnTo>
                  <a:lnTo>
                    <a:pt x="158" y="284"/>
                  </a:lnTo>
                  <a:lnTo>
                    <a:pt x="162" y="284"/>
                  </a:lnTo>
                  <a:lnTo>
                    <a:pt x="168" y="282"/>
                  </a:lnTo>
                  <a:lnTo>
                    <a:pt x="168" y="280"/>
                  </a:lnTo>
                  <a:lnTo>
                    <a:pt x="168" y="276"/>
                  </a:lnTo>
                  <a:lnTo>
                    <a:pt x="168" y="274"/>
                  </a:lnTo>
                  <a:lnTo>
                    <a:pt x="172" y="272"/>
                  </a:lnTo>
                  <a:lnTo>
                    <a:pt x="176" y="270"/>
                  </a:lnTo>
                  <a:lnTo>
                    <a:pt x="176" y="266"/>
                  </a:lnTo>
                  <a:lnTo>
                    <a:pt x="172" y="266"/>
                  </a:lnTo>
                  <a:lnTo>
                    <a:pt x="168" y="266"/>
                  </a:lnTo>
                  <a:lnTo>
                    <a:pt x="170" y="258"/>
                  </a:lnTo>
                  <a:lnTo>
                    <a:pt x="172" y="254"/>
                  </a:lnTo>
                  <a:lnTo>
                    <a:pt x="178" y="250"/>
                  </a:lnTo>
                  <a:lnTo>
                    <a:pt x="184" y="246"/>
                  </a:lnTo>
                  <a:lnTo>
                    <a:pt x="182" y="244"/>
                  </a:lnTo>
                  <a:lnTo>
                    <a:pt x="182" y="240"/>
                  </a:lnTo>
                  <a:lnTo>
                    <a:pt x="186" y="240"/>
                  </a:lnTo>
                  <a:lnTo>
                    <a:pt x="190" y="240"/>
                  </a:lnTo>
                  <a:lnTo>
                    <a:pt x="190" y="236"/>
                  </a:lnTo>
                  <a:lnTo>
                    <a:pt x="192" y="232"/>
                  </a:lnTo>
                  <a:lnTo>
                    <a:pt x="196" y="232"/>
                  </a:lnTo>
                  <a:lnTo>
                    <a:pt x="200" y="230"/>
                  </a:lnTo>
                  <a:lnTo>
                    <a:pt x="200" y="226"/>
                  </a:lnTo>
                  <a:lnTo>
                    <a:pt x="202" y="222"/>
                  </a:lnTo>
                  <a:lnTo>
                    <a:pt x="212" y="214"/>
                  </a:lnTo>
                  <a:lnTo>
                    <a:pt x="214" y="214"/>
                  </a:lnTo>
                  <a:lnTo>
                    <a:pt x="216" y="216"/>
                  </a:lnTo>
                  <a:lnTo>
                    <a:pt x="216" y="218"/>
                  </a:lnTo>
                  <a:lnTo>
                    <a:pt x="218" y="218"/>
                  </a:lnTo>
                  <a:lnTo>
                    <a:pt x="222" y="214"/>
                  </a:lnTo>
                  <a:lnTo>
                    <a:pt x="226" y="216"/>
                  </a:lnTo>
                  <a:lnTo>
                    <a:pt x="222" y="218"/>
                  </a:lnTo>
                  <a:lnTo>
                    <a:pt x="222" y="222"/>
                  </a:lnTo>
                  <a:lnTo>
                    <a:pt x="226" y="222"/>
                  </a:lnTo>
                  <a:lnTo>
                    <a:pt x="226" y="224"/>
                  </a:lnTo>
                  <a:lnTo>
                    <a:pt x="226" y="226"/>
                  </a:lnTo>
                  <a:lnTo>
                    <a:pt x="220" y="224"/>
                  </a:lnTo>
                  <a:lnTo>
                    <a:pt x="214" y="224"/>
                  </a:lnTo>
                  <a:lnTo>
                    <a:pt x="208" y="230"/>
                  </a:lnTo>
                  <a:lnTo>
                    <a:pt x="204" y="230"/>
                  </a:lnTo>
                  <a:lnTo>
                    <a:pt x="200" y="254"/>
                  </a:lnTo>
                  <a:lnTo>
                    <a:pt x="206" y="254"/>
                  </a:lnTo>
                  <a:lnTo>
                    <a:pt x="206" y="258"/>
                  </a:lnTo>
                  <a:lnTo>
                    <a:pt x="198" y="260"/>
                  </a:lnTo>
                  <a:lnTo>
                    <a:pt x="200" y="262"/>
                  </a:lnTo>
                  <a:lnTo>
                    <a:pt x="202" y="264"/>
                  </a:lnTo>
                  <a:lnTo>
                    <a:pt x="218" y="260"/>
                  </a:lnTo>
                  <a:lnTo>
                    <a:pt x="218" y="256"/>
                  </a:lnTo>
                  <a:lnTo>
                    <a:pt x="222" y="254"/>
                  </a:lnTo>
                  <a:lnTo>
                    <a:pt x="224" y="254"/>
                  </a:lnTo>
                  <a:lnTo>
                    <a:pt x="226" y="248"/>
                  </a:lnTo>
                  <a:lnTo>
                    <a:pt x="228" y="246"/>
                  </a:lnTo>
                  <a:lnTo>
                    <a:pt x="230" y="244"/>
                  </a:lnTo>
                  <a:lnTo>
                    <a:pt x="234" y="244"/>
                  </a:lnTo>
                  <a:lnTo>
                    <a:pt x="238" y="246"/>
                  </a:lnTo>
                  <a:lnTo>
                    <a:pt x="240" y="248"/>
                  </a:lnTo>
                  <a:lnTo>
                    <a:pt x="244" y="248"/>
                  </a:lnTo>
                  <a:lnTo>
                    <a:pt x="246" y="246"/>
                  </a:lnTo>
                  <a:lnTo>
                    <a:pt x="250" y="242"/>
                  </a:lnTo>
                  <a:lnTo>
                    <a:pt x="248" y="236"/>
                  </a:lnTo>
                  <a:lnTo>
                    <a:pt x="248" y="234"/>
                  </a:lnTo>
                  <a:lnTo>
                    <a:pt x="242" y="232"/>
                  </a:lnTo>
                  <a:lnTo>
                    <a:pt x="242" y="228"/>
                  </a:lnTo>
                  <a:lnTo>
                    <a:pt x="242" y="222"/>
                  </a:lnTo>
                  <a:lnTo>
                    <a:pt x="254" y="224"/>
                  </a:lnTo>
                  <a:lnTo>
                    <a:pt x="258" y="224"/>
                  </a:lnTo>
                  <a:lnTo>
                    <a:pt x="264" y="222"/>
                  </a:lnTo>
                  <a:lnTo>
                    <a:pt x="264" y="220"/>
                  </a:lnTo>
                  <a:lnTo>
                    <a:pt x="266" y="220"/>
                  </a:lnTo>
                  <a:lnTo>
                    <a:pt x="266" y="226"/>
                  </a:lnTo>
                  <a:lnTo>
                    <a:pt x="268" y="228"/>
                  </a:lnTo>
                  <a:lnTo>
                    <a:pt x="266" y="228"/>
                  </a:lnTo>
                  <a:lnTo>
                    <a:pt x="274" y="232"/>
                  </a:lnTo>
                  <a:lnTo>
                    <a:pt x="274" y="234"/>
                  </a:lnTo>
                  <a:lnTo>
                    <a:pt x="274" y="236"/>
                  </a:lnTo>
                  <a:lnTo>
                    <a:pt x="274" y="240"/>
                  </a:lnTo>
                  <a:lnTo>
                    <a:pt x="278" y="240"/>
                  </a:lnTo>
                  <a:lnTo>
                    <a:pt x="280" y="240"/>
                  </a:lnTo>
                  <a:lnTo>
                    <a:pt x="282" y="238"/>
                  </a:lnTo>
                  <a:lnTo>
                    <a:pt x="284" y="238"/>
                  </a:lnTo>
                  <a:lnTo>
                    <a:pt x="286" y="244"/>
                  </a:lnTo>
                  <a:lnTo>
                    <a:pt x="292" y="244"/>
                  </a:lnTo>
                  <a:lnTo>
                    <a:pt x="296" y="246"/>
                  </a:lnTo>
                  <a:lnTo>
                    <a:pt x="296" y="248"/>
                  </a:lnTo>
                  <a:lnTo>
                    <a:pt x="302" y="248"/>
                  </a:lnTo>
                  <a:lnTo>
                    <a:pt x="308" y="246"/>
                  </a:lnTo>
                  <a:lnTo>
                    <a:pt x="312" y="246"/>
                  </a:lnTo>
                  <a:lnTo>
                    <a:pt x="318" y="246"/>
                  </a:lnTo>
                  <a:lnTo>
                    <a:pt x="326" y="248"/>
                  </a:lnTo>
                  <a:lnTo>
                    <a:pt x="336" y="254"/>
                  </a:lnTo>
                  <a:lnTo>
                    <a:pt x="346" y="256"/>
                  </a:lnTo>
                  <a:lnTo>
                    <a:pt x="352" y="258"/>
                  </a:lnTo>
                  <a:lnTo>
                    <a:pt x="356" y="258"/>
                  </a:lnTo>
                  <a:lnTo>
                    <a:pt x="356" y="256"/>
                  </a:lnTo>
                  <a:lnTo>
                    <a:pt x="360" y="254"/>
                  </a:lnTo>
                  <a:lnTo>
                    <a:pt x="358" y="262"/>
                  </a:lnTo>
                  <a:lnTo>
                    <a:pt x="364" y="266"/>
                  </a:lnTo>
                  <a:lnTo>
                    <a:pt x="370" y="268"/>
                  </a:lnTo>
                  <a:lnTo>
                    <a:pt x="370" y="262"/>
                  </a:lnTo>
                  <a:lnTo>
                    <a:pt x="376" y="262"/>
                  </a:lnTo>
                  <a:lnTo>
                    <a:pt x="376" y="268"/>
                  </a:lnTo>
                  <a:lnTo>
                    <a:pt x="374" y="272"/>
                  </a:lnTo>
                  <a:lnTo>
                    <a:pt x="374" y="274"/>
                  </a:lnTo>
                  <a:lnTo>
                    <a:pt x="378" y="274"/>
                  </a:lnTo>
                  <a:lnTo>
                    <a:pt x="386" y="286"/>
                  </a:lnTo>
                  <a:lnTo>
                    <a:pt x="388" y="284"/>
                  </a:lnTo>
                  <a:lnTo>
                    <a:pt x="390" y="284"/>
                  </a:lnTo>
                  <a:lnTo>
                    <a:pt x="392" y="284"/>
                  </a:lnTo>
                  <a:lnTo>
                    <a:pt x="392" y="290"/>
                  </a:lnTo>
                  <a:lnTo>
                    <a:pt x="396" y="290"/>
                  </a:lnTo>
                  <a:lnTo>
                    <a:pt x="398" y="292"/>
                  </a:lnTo>
                  <a:lnTo>
                    <a:pt x="396" y="294"/>
                  </a:lnTo>
                  <a:lnTo>
                    <a:pt x="396" y="296"/>
                  </a:lnTo>
                  <a:lnTo>
                    <a:pt x="400" y="294"/>
                  </a:lnTo>
                  <a:lnTo>
                    <a:pt x="400" y="298"/>
                  </a:lnTo>
                  <a:lnTo>
                    <a:pt x="400" y="302"/>
                  </a:lnTo>
                  <a:lnTo>
                    <a:pt x="410" y="308"/>
                  </a:lnTo>
                  <a:lnTo>
                    <a:pt x="410" y="310"/>
                  </a:lnTo>
                  <a:lnTo>
                    <a:pt x="410" y="312"/>
                  </a:lnTo>
                  <a:lnTo>
                    <a:pt x="414" y="320"/>
                  </a:lnTo>
                  <a:lnTo>
                    <a:pt x="418" y="326"/>
                  </a:lnTo>
                  <a:lnTo>
                    <a:pt x="420" y="326"/>
                  </a:lnTo>
                  <a:lnTo>
                    <a:pt x="422" y="328"/>
                  </a:lnTo>
                  <a:lnTo>
                    <a:pt x="422" y="330"/>
                  </a:lnTo>
                  <a:lnTo>
                    <a:pt x="424" y="330"/>
                  </a:lnTo>
                  <a:lnTo>
                    <a:pt x="424" y="328"/>
                  </a:lnTo>
                  <a:lnTo>
                    <a:pt x="424" y="324"/>
                  </a:lnTo>
                  <a:lnTo>
                    <a:pt x="430" y="328"/>
                  </a:lnTo>
                  <a:lnTo>
                    <a:pt x="428" y="330"/>
                  </a:lnTo>
                  <a:lnTo>
                    <a:pt x="428" y="332"/>
                  </a:lnTo>
                  <a:lnTo>
                    <a:pt x="434" y="334"/>
                  </a:lnTo>
                  <a:lnTo>
                    <a:pt x="432" y="326"/>
                  </a:lnTo>
                  <a:lnTo>
                    <a:pt x="434" y="326"/>
                  </a:lnTo>
                  <a:lnTo>
                    <a:pt x="434" y="328"/>
                  </a:lnTo>
                  <a:lnTo>
                    <a:pt x="438" y="328"/>
                  </a:lnTo>
                  <a:lnTo>
                    <a:pt x="438" y="322"/>
                  </a:lnTo>
                  <a:lnTo>
                    <a:pt x="440" y="316"/>
                  </a:lnTo>
                  <a:lnTo>
                    <a:pt x="436" y="316"/>
                  </a:lnTo>
                  <a:lnTo>
                    <a:pt x="434" y="316"/>
                  </a:lnTo>
                  <a:lnTo>
                    <a:pt x="430" y="314"/>
                  </a:lnTo>
                  <a:lnTo>
                    <a:pt x="430" y="322"/>
                  </a:lnTo>
                  <a:lnTo>
                    <a:pt x="422" y="320"/>
                  </a:lnTo>
                  <a:lnTo>
                    <a:pt x="422" y="316"/>
                  </a:lnTo>
                  <a:lnTo>
                    <a:pt x="420" y="310"/>
                  </a:lnTo>
                  <a:lnTo>
                    <a:pt x="414" y="308"/>
                  </a:lnTo>
                  <a:lnTo>
                    <a:pt x="420" y="306"/>
                  </a:lnTo>
                  <a:lnTo>
                    <a:pt x="418" y="300"/>
                  </a:lnTo>
                  <a:lnTo>
                    <a:pt x="414" y="300"/>
                  </a:lnTo>
                  <a:lnTo>
                    <a:pt x="416" y="296"/>
                  </a:lnTo>
                  <a:lnTo>
                    <a:pt x="414" y="294"/>
                  </a:lnTo>
                  <a:lnTo>
                    <a:pt x="412" y="292"/>
                  </a:lnTo>
                  <a:lnTo>
                    <a:pt x="402" y="290"/>
                  </a:lnTo>
                  <a:lnTo>
                    <a:pt x="400" y="290"/>
                  </a:lnTo>
                  <a:lnTo>
                    <a:pt x="402" y="290"/>
                  </a:lnTo>
                  <a:lnTo>
                    <a:pt x="412" y="286"/>
                  </a:lnTo>
                  <a:lnTo>
                    <a:pt x="412" y="288"/>
                  </a:lnTo>
                  <a:lnTo>
                    <a:pt x="414" y="290"/>
                  </a:lnTo>
                  <a:lnTo>
                    <a:pt x="414" y="288"/>
                  </a:lnTo>
                  <a:lnTo>
                    <a:pt x="414" y="282"/>
                  </a:lnTo>
                  <a:lnTo>
                    <a:pt x="414" y="278"/>
                  </a:lnTo>
                  <a:lnTo>
                    <a:pt x="414" y="276"/>
                  </a:lnTo>
                  <a:lnTo>
                    <a:pt x="422" y="288"/>
                  </a:lnTo>
                  <a:lnTo>
                    <a:pt x="428" y="288"/>
                  </a:lnTo>
                  <a:lnTo>
                    <a:pt x="428" y="292"/>
                  </a:lnTo>
                  <a:lnTo>
                    <a:pt x="432" y="292"/>
                  </a:lnTo>
                  <a:lnTo>
                    <a:pt x="434" y="292"/>
                  </a:lnTo>
                  <a:lnTo>
                    <a:pt x="434" y="294"/>
                  </a:lnTo>
                  <a:lnTo>
                    <a:pt x="432" y="296"/>
                  </a:lnTo>
                  <a:lnTo>
                    <a:pt x="434" y="300"/>
                  </a:lnTo>
                  <a:lnTo>
                    <a:pt x="436" y="302"/>
                  </a:lnTo>
                  <a:lnTo>
                    <a:pt x="436" y="304"/>
                  </a:lnTo>
                  <a:lnTo>
                    <a:pt x="436" y="308"/>
                  </a:lnTo>
                  <a:lnTo>
                    <a:pt x="438" y="312"/>
                  </a:lnTo>
                  <a:lnTo>
                    <a:pt x="444" y="312"/>
                  </a:lnTo>
                  <a:lnTo>
                    <a:pt x="444" y="318"/>
                  </a:lnTo>
                  <a:lnTo>
                    <a:pt x="446" y="320"/>
                  </a:lnTo>
                  <a:lnTo>
                    <a:pt x="442" y="322"/>
                  </a:lnTo>
                  <a:lnTo>
                    <a:pt x="442" y="326"/>
                  </a:lnTo>
                  <a:lnTo>
                    <a:pt x="444" y="326"/>
                  </a:lnTo>
                  <a:lnTo>
                    <a:pt x="446" y="328"/>
                  </a:lnTo>
                  <a:lnTo>
                    <a:pt x="446" y="322"/>
                  </a:lnTo>
                  <a:lnTo>
                    <a:pt x="450" y="326"/>
                  </a:lnTo>
                  <a:lnTo>
                    <a:pt x="454" y="326"/>
                  </a:lnTo>
                  <a:lnTo>
                    <a:pt x="452" y="328"/>
                  </a:lnTo>
                  <a:lnTo>
                    <a:pt x="452" y="330"/>
                  </a:lnTo>
                  <a:lnTo>
                    <a:pt x="456" y="328"/>
                  </a:lnTo>
                  <a:lnTo>
                    <a:pt x="456" y="344"/>
                  </a:lnTo>
                  <a:lnTo>
                    <a:pt x="458" y="342"/>
                  </a:lnTo>
                  <a:lnTo>
                    <a:pt x="460" y="338"/>
                  </a:lnTo>
                  <a:lnTo>
                    <a:pt x="462" y="352"/>
                  </a:lnTo>
                  <a:lnTo>
                    <a:pt x="466" y="350"/>
                  </a:lnTo>
                  <a:lnTo>
                    <a:pt x="468" y="352"/>
                  </a:lnTo>
                  <a:lnTo>
                    <a:pt x="468" y="346"/>
                  </a:lnTo>
                  <a:lnTo>
                    <a:pt x="470" y="344"/>
                  </a:lnTo>
                  <a:lnTo>
                    <a:pt x="470" y="346"/>
                  </a:lnTo>
                  <a:lnTo>
                    <a:pt x="470" y="352"/>
                  </a:lnTo>
                  <a:lnTo>
                    <a:pt x="466" y="356"/>
                  </a:lnTo>
                  <a:lnTo>
                    <a:pt x="468" y="358"/>
                  </a:lnTo>
                  <a:lnTo>
                    <a:pt x="468" y="360"/>
                  </a:lnTo>
                  <a:lnTo>
                    <a:pt x="472" y="362"/>
                  </a:lnTo>
                  <a:lnTo>
                    <a:pt x="476" y="362"/>
                  </a:lnTo>
                  <a:lnTo>
                    <a:pt x="478" y="358"/>
                  </a:lnTo>
                  <a:lnTo>
                    <a:pt x="482" y="356"/>
                  </a:lnTo>
                  <a:lnTo>
                    <a:pt x="484" y="354"/>
                  </a:lnTo>
                  <a:lnTo>
                    <a:pt x="488" y="350"/>
                  </a:lnTo>
                  <a:lnTo>
                    <a:pt x="488" y="348"/>
                  </a:lnTo>
                  <a:lnTo>
                    <a:pt x="488" y="344"/>
                  </a:lnTo>
                  <a:lnTo>
                    <a:pt x="488" y="342"/>
                  </a:lnTo>
                  <a:lnTo>
                    <a:pt x="490" y="340"/>
                  </a:lnTo>
                  <a:lnTo>
                    <a:pt x="490" y="338"/>
                  </a:lnTo>
                  <a:lnTo>
                    <a:pt x="488" y="338"/>
                  </a:lnTo>
                  <a:lnTo>
                    <a:pt x="488" y="336"/>
                  </a:lnTo>
                  <a:lnTo>
                    <a:pt x="486" y="332"/>
                  </a:lnTo>
                  <a:lnTo>
                    <a:pt x="486" y="330"/>
                  </a:lnTo>
                  <a:lnTo>
                    <a:pt x="484" y="330"/>
                  </a:lnTo>
                  <a:lnTo>
                    <a:pt x="482" y="330"/>
                  </a:lnTo>
                  <a:lnTo>
                    <a:pt x="482" y="332"/>
                  </a:lnTo>
                  <a:lnTo>
                    <a:pt x="480" y="330"/>
                  </a:lnTo>
                  <a:lnTo>
                    <a:pt x="480" y="326"/>
                  </a:lnTo>
                  <a:lnTo>
                    <a:pt x="478" y="326"/>
                  </a:lnTo>
                  <a:lnTo>
                    <a:pt x="474" y="324"/>
                  </a:lnTo>
                  <a:lnTo>
                    <a:pt x="464" y="320"/>
                  </a:lnTo>
                  <a:lnTo>
                    <a:pt x="462" y="316"/>
                  </a:lnTo>
                  <a:lnTo>
                    <a:pt x="462" y="312"/>
                  </a:lnTo>
                  <a:lnTo>
                    <a:pt x="460" y="308"/>
                  </a:lnTo>
                  <a:lnTo>
                    <a:pt x="458" y="304"/>
                  </a:lnTo>
                  <a:lnTo>
                    <a:pt x="454" y="302"/>
                  </a:lnTo>
                  <a:lnTo>
                    <a:pt x="454" y="300"/>
                  </a:lnTo>
                  <a:lnTo>
                    <a:pt x="450" y="292"/>
                  </a:lnTo>
                  <a:lnTo>
                    <a:pt x="434" y="274"/>
                  </a:lnTo>
                  <a:lnTo>
                    <a:pt x="428" y="268"/>
                  </a:lnTo>
                  <a:lnTo>
                    <a:pt x="426" y="266"/>
                  </a:lnTo>
                  <a:lnTo>
                    <a:pt x="422" y="264"/>
                  </a:lnTo>
                  <a:lnTo>
                    <a:pt x="418" y="264"/>
                  </a:lnTo>
                  <a:lnTo>
                    <a:pt x="418" y="262"/>
                  </a:lnTo>
                  <a:lnTo>
                    <a:pt x="416" y="256"/>
                  </a:lnTo>
                  <a:lnTo>
                    <a:pt x="416" y="254"/>
                  </a:lnTo>
                  <a:lnTo>
                    <a:pt x="412" y="254"/>
                  </a:lnTo>
                  <a:lnTo>
                    <a:pt x="410" y="252"/>
                  </a:lnTo>
                  <a:lnTo>
                    <a:pt x="408" y="250"/>
                  </a:lnTo>
                  <a:lnTo>
                    <a:pt x="406" y="248"/>
                  </a:lnTo>
                  <a:lnTo>
                    <a:pt x="402" y="248"/>
                  </a:lnTo>
                  <a:lnTo>
                    <a:pt x="396" y="250"/>
                  </a:lnTo>
                  <a:lnTo>
                    <a:pt x="394" y="250"/>
                  </a:lnTo>
                  <a:lnTo>
                    <a:pt x="396" y="252"/>
                  </a:lnTo>
                  <a:lnTo>
                    <a:pt x="396" y="254"/>
                  </a:lnTo>
                  <a:lnTo>
                    <a:pt x="396" y="258"/>
                  </a:lnTo>
                  <a:lnTo>
                    <a:pt x="394" y="260"/>
                  </a:lnTo>
                  <a:lnTo>
                    <a:pt x="392" y="260"/>
                  </a:lnTo>
                  <a:lnTo>
                    <a:pt x="384" y="264"/>
                  </a:lnTo>
                  <a:lnTo>
                    <a:pt x="380" y="266"/>
                  </a:lnTo>
                  <a:lnTo>
                    <a:pt x="380" y="264"/>
                  </a:lnTo>
                  <a:lnTo>
                    <a:pt x="378" y="260"/>
                  </a:lnTo>
                  <a:lnTo>
                    <a:pt x="376" y="256"/>
                  </a:lnTo>
                  <a:lnTo>
                    <a:pt x="372" y="254"/>
                  </a:lnTo>
                  <a:lnTo>
                    <a:pt x="366" y="250"/>
                  </a:lnTo>
                  <a:lnTo>
                    <a:pt x="364" y="248"/>
                  </a:lnTo>
                  <a:lnTo>
                    <a:pt x="360" y="238"/>
                  </a:lnTo>
                  <a:lnTo>
                    <a:pt x="358" y="230"/>
                  </a:lnTo>
                  <a:lnTo>
                    <a:pt x="352" y="234"/>
                  </a:lnTo>
                  <a:lnTo>
                    <a:pt x="350" y="234"/>
                  </a:lnTo>
                  <a:lnTo>
                    <a:pt x="348" y="234"/>
                  </a:lnTo>
                  <a:lnTo>
                    <a:pt x="344" y="230"/>
                  </a:lnTo>
                  <a:lnTo>
                    <a:pt x="342" y="230"/>
                  </a:lnTo>
                  <a:lnTo>
                    <a:pt x="338" y="232"/>
                  </a:lnTo>
                  <a:lnTo>
                    <a:pt x="332" y="234"/>
                  </a:lnTo>
                  <a:lnTo>
                    <a:pt x="328" y="3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7" name="Google Shape;827;p28"/>
            <p:cNvSpPr/>
            <p:nvPr/>
          </p:nvSpPr>
          <p:spPr>
            <a:xfrm>
              <a:off x="446494" y="1446640"/>
              <a:ext cx="10825" cy="10825"/>
            </a:xfrm>
            <a:custGeom>
              <a:avLst/>
              <a:gdLst/>
              <a:ahLst/>
              <a:cxnLst/>
              <a:rect l="l" t="t" r="r" b="b"/>
              <a:pathLst>
                <a:path w="6" h="6" extrusionOk="0">
                  <a:moveTo>
                    <a:pt x="0" y="0"/>
                  </a:moveTo>
                  <a:lnTo>
                    <a:pt x="0" y="0"/>
                  </a:lnTo>
                  <a:lnTo>
                    <a:pt x="4" y="6"/>
                  </a:lnTo>
                  <a:lnTo>
                    <a:pt x="6" y="4"/>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8" name="Google Shape;828;p28"/>
            <p:cNvSpPr/>
            <p:nvPr/>
          </p:nvSpPr>
          <p:spPr>
            <a:xfrm>
              <a:off x="517628" y="1435815"/>
              <a:ext cx="7732" cy="7732"/>
            </a:xfrm>
            <a:custGeom>
              <a:avLst/>
              <a:gdLst/>
              <a:ahLst/>
              <a:cxnLst/>
              <a:rect l="l" t="t" r="r" b="b"/>
              <a:pathLst>
                <a:path w="4" h="4" extrusionOk="0">
                  <a:moveTo>
                    <a:pt x="0" y="0"/>
                  </a:moveTo>
                  <a:lnTo>
                    <a:pt x="4" y="4"/>
                  </a:lnTo>
                  <a:lnTo>
                    <a:pt x="4" y="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9" name="Google Shape;829;p28"/>
            <p:cNvSpPr/>
            <p:nvPr/>
          </p:nvSpPr>
          <p:spPr>
            <a:xfrm>
              <a:off x="547010" y="1432722"/>
              <a:ext cx="3093" cy="10825"/>
            </a:xfrm>
            <a:custGeom>
              <a:avLst/>
              <a:gdLst/>
              <a:ahLst/>
              <a:cxnLst/>
              <a:rect l="l" t="t" r="r" b="b"/>
              <a:pathLst>
                <a:path w="2" h="6" extrusionOk="0">
                  <a:moveTo>
                    <a:pt x="0" y="0"/>
                  </a:moveTo>
                  <a:lnTo>
                    <a:pt x="0" y="0"/>
                  </a:lnTo>
                  <a:lnTo>
                    <a:pt x="0" y="4"/>
                  </a:lnTo>
                  <a:lnTo>
                    <a:pt x="0" y="6"/>
                  </a:lnTo>
                  <a:lnTo>
                    <a:pt x="2" y="2"/>
                  </a:lnTo>
                  <a:lnTo>
                    <a:pt x="2"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0" name="Google Shape;830;p28"/>
            <p:cNvSpPr/>
            <p:nvPr/>
          </p:nvSpPr>
          <p:spPr>
            <a:xfrm>
              <a:off x="536185" y="1432722"/>
              <a:ext cx="6186" cy="10825"/>
            </a:xfrm>
            <a:custGeom>
              <a:avLst/>
              <a:gdLst/>
              <a:ahLst/>
              <a:cxnLst/>
              <a:rect l="l" t="t" r="r" b="b"/>
              <a:pathLst>
                <a:path w="4" h="6" extrusionOk="0">
                  <a:moveTo>
                    <a:pt x="2" y="0"/>
                  </a:moveTo>
                  <a:lnTo>
                    <a:pt x="2" y="0"/>
                  </a:lnTo>
                  <a:lnTo>
                    <a:pt x="0" y="2"/>
                  </a:lnTo>
                  <a:lnTo>
                    <a:pt x="0" y="4"/>
                  </a:lnTo>
                  <a:lnTo>
                    <a:pt x="0" y="6"/>
                  </a:lnTo>
                  <a:lnTo>
                    <a:pt x="4" y="6"/>
                  </a:lnTo>
                  <a:lnTo>
                    <a:pt x="4" y="2"/>
                  </a:lnTo>
                  <a:lnTo>
                    <a:pt x="2" y="2"/>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1" name="Google Shape;831;p28"/>
            <p:cNvSpPr/>
            <p:nvPr/>
          </p:nvSpPr>
          <p:spPr>
            <a:xfrm>
              <a:off x="457319" y="1429630"/>
              <a:ext cx="10825" cy="10825"/>
            </a:xfrm>
            <a:custGeom>
              <a:avLst/>
              <a:gdLst/>
              <a:ahLst/>
              <a:cxnLst/>
              <a:rect l="l" t="t" r="r" b="b"/>
              <a:pathLst>
                <a:path w="6" h="6" extrusionOk="0">
                  <a:moveTo>
                    <a:pt x="2" y="0"/>
                  </a:moveTo>
                  <a:lnTo>
                    <a:pt x="2" y="0"/>
                  </a:lnTo>
                  <a:lnTo>
                    <a:pt x="2" y="2"/>
                  </a:lnTo>
                  <a:lnTo>
                    <a:pt x="0" y="4"/>
                  </a:lnTo>
                  <a:lnTo>
                    <a:pt x="2" y="6"/>
                  </a:lnTo>
                  <a:lnTo>
                    <a:pt x="4" y="6"/>
                  </a:lnTo>
                  <a:lnTo>
                    <a:pt x="6" y="4"/>
                  </a:lnTo>
                  <a:lnTo>
                    <a:pt x="6" y="2"/>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2" name="Google Shape;832;p28"/>
            <p:cNvSpPr/>
            <p:nvPr/>
          </p:nvSpPr>
          <p:spPr>
            <a:xfrm>
              <a:off x="414020" y="1429630"/>
              <a:ext cx="7732" cy="10825"/>
            </a:xfrm>
            <a:custGeom>
              <a:avLst/>
              <a:gdLst/>
              <a:ahLst/>
              <a:cxnLst/>
              <a:rect l="l" t="t" r="r" b="b"/>
              <a:pathLst>
                <a:path w="4" h="6" extrusionOk="0">
                  <a:moveTo>
                    <a:pt x="2" y="0"/>
                  </a:moveTo>
                  <a:lnTo>
                    <a:pt x="2" y="0"/>
                  </a:lnTo>
                  <a:lnTo>
                    <a:pt x="0" y="2"/>
                  </a:lnTo>
                  <a:lnTo>
                    <a:pt x="0" y="4"/>
                  </a:lnTo>
                  <a:lnTo>
                    <a:pt x="2" y="6"/>
                  </a:lnTo>
                  <a:lnTo>
                    <a:pt x="4" y="6"/>
                  </a:lnTo>
                  <a:lnTo>
                    <a:pt x="4" y="2"/>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3" name="Google Shape;833;p28"/>
            <p:cNvSpPr/>
            <p:nvPr/>
          </p:nvSpPr>
          <p:spPr>
            <a:xfrm>
              <a:off x="588762" y="1421898"/>
              <a:ext cx="10825" cy="13918"/>
            </a:xfrm>
            <a:custGeom>
              <a:avLst/>
              <a:gdLst/>
              <a:ahLst/>
              <a:cxnLst/>
              <a:rect l="l" t="t" r="r" b="b"/>
              <a:pathLst>
                <a:path w="6" h="8" extrusionOk="0">
                  <a:moveTo>
                    <a:pt x="4" y="0"/>
                  </a:moveTo>
                  <a:lnTo>
                    <a:pt x="4" y="0"/>
                  </a:lnTo>
                  <a:lnTo>
                    <a:pt x="0" y="6"/>
                  </a:lnTo>
                  <a:lnTo>
                    <a:pt x="0" y="8"/>
                  </a:lnTo>
                  <a:lnTo>
                    <a:pt x="4" y="6"/>
                  </a:lnTo>
                  <a:lnTo>
                    <a:pt x="6" y="2"/>
                  </a:lnTo>
                  <a:lnTo>
                    <a:pt x="6" y="0"/>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4" name="Google Shape;834;p28"/>
            <p:cNvSpPr/>
            <p:nvPr/>
          </p:nvSpPr>
          <p:spPr>
            <a:xfrm>
              <a:off x="721752" y="1386331"/>
              <a:ext cx="18557" cy="21649"/>
            </a:xfrm>
            <a:custGeom>
              <a:avLst/>
              <a:gdLst/>
              <a:ahLst/>
              <a:cxnLst/>
              <a:rect l="l" t="t" r="r" b="b"/>
              <a:pathLst>
                <a:path w="10" h="12" extrusionOk="0">
                  <a:moveTo>
                    <a:pt x="6" y="2"/>
                  </a:moveTo>
                  <a:lnTo>
                    <a:pt x="6" y="2"/>
                  </a:lnTo>
                  <a:lnTo>
                    <a:pt x="2" y="10"/>
                  </a:lnTo>
                  <a:lnTo>
                    <a:pt x="0" y="12"/>
                  </a:lnTo>
                  <a:lnTo>
                    <a:pt x="4" y="12"/>
                  </a:lnTo>
                  <a:lnTo>
                    <a:pt x="4" y="8"/>
                  </a:lnTo>
                  <a:lnTo>
                    <a:pt x="8" y="4"/>
                  </a:lnTo>
                  <a:lnTo>
                    <a:pt x="10" y="2"/>
                  </a:lnTo>
                  <a:lnTo>
                    <a:pt x="10" y="0"/>
                  </a:lnTo>
                  <a:lnTo>
                    <a:pt x="6" y="2"/>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5" name="Google Shape;835;p28"/>
            <p:cNvSpPr/>
            <p:nvPr/>
          </p:nvSpPr>
          <p:spPr>
            <a:xfrm>
              <a:off x="743402" y="1378599"/>
              <a:ext cx="27835" cy="26289"/>
            </a:xfrm>
            <a:custGeom>
              <a:avLst/>
              <a:gdLst/>
              <a:ahLst/>
              <a:cxnLst/>
              <a:rect l="l" t="t" r="r" b="b"/>
              <a:pathLst>
                <a:path w="16" h="14" extrusionOk="0">
                  <a:moveTo>
                    <a:pt x="10" y="0"/>
                  </a:moveTo>
                  <a:lnTo>
                    <a:pt x="10" y="4"/>
                  </a:lnTo>
                  <a:lnTo>
                    <a:pt x="2" y="10"/>
                  </a:lnTo>
                  <a:lnTo>
                    <a:pt x="0" y="14"/>
                  </a:lnTo>
                  <a:lnTo>
                    <a:pt x="8" y="12"/>
                  </a:lnTo>
                  <a:lnTo>
                    <a:pt x="14" y="6"/>
                  </a:lnTo>
                  <a:lnTo>
                    <a:pt x="16" y="4"/>
                  </a:lnTo>
                  <a:lnTo>
                    <a:pt x="16" y="2"/>
                  </a:lnTo>
                  <a:lnTo>
                    <a:pt x="14" y="0"/>
                  </a:lnTo>
                  <a:lnTo>
                    <a:pt x="12" y="0"/>
                  </a:lnTo>
                  <a:lnTo>
                    <a:pt x="1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6" name="Google Shape;836;p28"/>
            <p:cNvSpPr/>
            <p:nvPr/>
          </p:nvSpPr>
          <p:spPr>
            <a:xfrm>
              <a:off x="1473299" y="1257980"/>
              <a:ext cx="3093" cy="6186"/>
            </a:xfrm>
            <a:custGeom>
              <a:avLst/>
              <a:gdLst/>
              <a:ahLst/>
              <a:cxnLst/>
              <a:rect l="l" t="t" r="r" b="b"/>
              <a:pathLst>
                <a:path w="2" h="4" extrusionOk="0">
                  <a:moveTo>
                    <a:pt x="0" y="0"/>
                  </a:moveTo>
                  <a:lnTo>
                    <a:pt x="2" y="4"/>
                  </a:lnTo>
                  <a:lnTo>
                    <a:pt x="2" y="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7" name="Google Shape;837;p28"/>
            <p:cNvSpPr/>
            <p:nvPr/>
          </p:nvSpPr>
          <p:spPr>
            <a:xfrm>
              <a:off x="1476392" y="1247155"/>
              <a:ext cx="10825" cy="6186"/>
            </a:xfrm>
            <a:custGeom>
              <a:avLst/>
              <a:gdLst/>
              <a:ahLst/>
              <a:cxnLst/>
              <a:rect l="l" t="t" r="r" b="b"/>
              <a:pathLst>
                <a:path w="6" h="4" extrusionOk="0">
                  <a:moveTo>
                    <a:pt x="4" y="0"/>
                  </a:moveTo>
                  <a:lnTo>
                    <a:pt x="4" y="0"/>
                  </a:lnTo>
                  <a:lnTo>
                    <a:pt x="6" y="0"/>
                  </a:lnTo>
                  <a:lnTo>
                    <a:pt x="6" y="4"/>
                  </a:lnTo>
                  <a:lnTo>
                    <a:pt x="2" y="0"/>
                  </a:lnTo>
                  <a:lnTo>
                    <a:pt x="0" y="0"/>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8" name="Google Shape;838;p28"/>
            <p:cNvSpPr/>
            <p:nvPr/>
          </p:nvSpPr>
          <p:spPr>
            <a:xfrm>
              <a:off x="857835" y="1339939"/>
              <a:ext cx="7732" cy="3093"/>
            </a:xfrm>
            <a:custGeom>
              <a:avLst/>
              <a:gdLst/>
              <a:ahLst/>
              <a:cxnLst/>
              <a:rect l="l" t="t" r="r" b="b"/>
              <a:pathLst>
                <a:path w="4" h="2" extrusionOk="0">
                  <a:moveTo>
                    <a:pt x="2" y="0"/>
                  </a:moveTo>
                  <a:lnTo>
                    <a:pt x="2" y="0"/>
                  </a:lnTo>
                  <a:lnTo>
                    <a:pt x="0" y="0"/>
                  </a:lnTo>
                  <a:lnTo>
                    <a:pt x="2" y="2"/>
                  </a:lnTo>
                  <a:lnTo>
                    <a:pt x="4" y="2"/>
                  </a:lnTo>
                  <a:lnTo>
                    <a:pt x="4"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9" name="Google Shape;839;p28"/>
            <p:cNvSpPr/>
            <p:nvPr/>
          </p:nvSpPr>
          <p:spPr>
            <a:xfrm>
              <a:off x="808350" y="1336846"/>
              <a:ext cx="35567" cy="21649"/>
            </a:xfrm>
            <a:custGeom>
              <a:avLst/>
              <a:gdLst/>
              <a:ahLst/>
              <a:cxnLst/>
              <a:rect l="l" t="t" r="r" b="b"/>
              <a:pathLst>
                <a:path w="20" h="12" extrusionOk="0">
                  <a:moveTo>
                    <a:pt x="12" y="0"/>
                  </a:moveTo>
                  <a:lnTo>
                    <a:pt x="12" y="0"/>
                  </a:lnTo>
                  <a:lnTo>
                    <a:pt x="6" y="2"/>
                  </a:lnTo>
                  <a:lnTo>
                    <a:pt x="2" y="6"/>
                  </a:lnTo>
                  <a:lnTo>
                    <a:pt x="0" y="12"/>
                  </a:lnTo>
                  <a:lnTo>
                    <a:pt x="2" y="12"/>
                  </a:lnTo>
                  <a:lnTo>
                    <a:pt x="4" y="8"/>
                  </a:lnTo>
                  <a:lnTo>
                    <a:pt x="16" y="6"/>
                  </a:lnTo>
                  <a:lnTo>
                    <a:pt x="20" y="4"/>
                  </a:lnTo>
                  <a:lnTo>
                    <a:pt x="20" y="2"/>
                  </a:lnTo>
                  <a:lnTo>
                    <a:pt x="18" y="2"/>
                  </a:lnTo>
                  <a:lnTo>
                    <a:pt x="16" y="0"/>
                  </a:lnTo>
                  <a:lnTo>
                    <a:pt x="1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0" name="Google Shape;840;p28"/>
            <p:cNvSpPr/>
            <p:nvPr/>
          </p:nvSpPr>
          <p:spPr>
            <a:xfrm>
              <a:off x="915051" y="1332207"/>
              <a:ext cx="7732" cy="7732"/>
            </a:xfrm>
            <a:custGeom>
              <a:avLst/>
              <a:gdLst/>
              <a:ahLst/>
              <a:cxnLst/>
              <a:rect l="l" t="t" r="r" b="b"/>
              <a:pathLst>
                <a:path w="4" h="4" extrusionOk="0">
                  <a:moveTo>
                    <a:pt x="2" y="0"/>
                  </a:moveTo>
                  <a:lnTo>
                    <a:pt x="2" y="0"/>
                  </a:lnTo>
                  <a:lnTo>
                    <a:pt x="0" y="0"/>
                  </a:lnTo>
                  <a:lnTo>
                    <a:pt x="0" y="2"/>
                  </a:lnTo>
                  <a:lnTo>
                    <a:pt x="4" y="4"/>
                  </a:lnTo>
                  <a:lnTo>
                    <a:pt x="4" y="0"/>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1" name="Google Shape;841;p28"/>
            <p:cNvSpPr/>
            <p:nvPr/>
          </p:nvSpPr>
          <p:spPr>
            <a:xfrm>
              <a:off x="901134" y="1321382"/>
              <a:ext cx="6186" cy="7732"/>
            </a:xfrm>
            <a:custGeom>
              <a:avLst/>
              <a:gdLst/>
              <a:ahLst/>
              <a:cxnLst/>
              <a:rect l="l" t="t" r="r" b="b"/>
              <a:pathLst>
                <a:path w="4" h="4" extrusionOk="0">
                  <a:moveTo>
                    <a:pt x="0" y="0"/>
                  </a:moveTo>
                  <a:lnTo>
                    <a:pt x="2" y="4"/>
                  </a:lnTo>
                  <a:lnTo>
                    <a:pt x="4" y="4"/>
                  </a:lnTo>
                  <a:lnTo>
                    <a:pt x="4" y="2"/>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2" name="Google Shape;842;p28"/>
            <p:cNvSpPr/>
            <p:nvPr/>
          </p:nvSpPr>
          <p:spPr>
            <a:xfrm>
              <a:off x="1527423" y="1293547"/>
              <a:ext cx="46392" cy="57217"/>
            </a:xfrm>
            <a:custGeom>
              <a:avLst/>
              <a:gdLst/>
              <a:ahLst/>
              <a:cxnLst/>
              <a:rect l="l" t="t" r="r" b="b"/>
              <a:pathLst>
                <a:path w="26" h="32" extrusionOk="0">
                  <a:moveTo>
                    <a:pt x="0" y="0"/>
                  </a:moveTo>
                  <a:lnTo>
                    <a:pt x="0" y="0"/>
                  </a:lnTo>
                  <a:lnTo>
                    <a:pt x="0" y="4"/>
                  </a:lnTo>
                  <a:lnTo>
                    <a:pt x="0" y="8"/>
                  </a:lnTo>
                  <a:lnTo>
                    <a:pt x="6" y="8"/>
                  </a:lnTo>
                  <a:lnTo>
                    <a:pt x="6" y="14"/>
                  </a:lnTo>
                  <a:lnTo>
                    <a:pt x="8" y="12"/>
                  </a:lnTo>
                  <a:lnTo>
                    <a:pt x="10" y="12"/>
                  </a:lnTo>
                  <a:lnTo>
                    <a:pt x="10" y="16"/>
                  </a:lnTo>
                  <a:lnTo>
                    <a:pt x="10" y="20"/>
                  </a:lnTo>
                  <a:lnTo>
                    <a:pt x="22" y="26"/>
                  </a:lnTo>
                  <a:lnTo>
                    <a:pt x="20" y="28"/>
                  </a:lnTo>
                  <a:lnTo>
                    <a:pt x="22" y="32"/>
                  </a:lnTo>
                  <a:lnTo>
                    <a:pt x="26" y="32"/>
                  </a:lnTo>
                  <a:lnTo>
                    <a:pt x="24" y="22"/>
                  </a:lnTo>
                  <a:lnTo>
                    <a:pt x="26" y="20"/>
                  </a:lnTo>
                  <a:lnTo>
                    <a:pt x="24" y="18"/>
                  </a:lnTo>
                  <a:lnTo>
                    <a:pt x="20" y="18"/>
                  </a:lnTo>
                  <a:lnTo>
                    <a:pt x="18" y="14"/>
                  </a:lnTo>
                  <a:lnTo>
                    <a:pt x="16" y="14"/>
                  </a:lnTo>
                  <a:lnTo>
                    <a:pt x="16" y="10"/>
                  </a:lnTo>
                  <a:lnTo>
                    <a:pt x="18" y="8"/>
                  </a:lnTo>
                  <a:lnTo>
                    <a:pt x="18" y="4"/>
                  </a:lnTo>
                  <a:lnTo>
                    <a:pt x="10" y="0"/>
                  </a:lnTo>
                  <a:lnTo>
                    <a:pt x="14" y="6"/>
                  </a:lnTo>
                  <a:lnTo>
                    <a:pt x="12" y="6"/>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3" name="Google Shape;843;p28"/>
            <p:cNvSpPr/>
            <p:nvPr/>
          </p:nvSpPr>
          <p:spPr>
            <a:xfrm>
              <a:off x="1037216" y="1225506"/>
              <a:ext cx="57217" cy="35567"/>
            </a:xfrm>
            <a:custGeom>
              <a:avLst/>
              <a:gdLst/>
              <a:ahLst/>
              <a:cxnLst/>
              <a:rect l="l" t="t" r="r" b="b"/>
              <a:pathLst>
                <a:path w="32" h="20" extrusionOk="0">
                  <a:moveTo>
                    <a:pt x="20" y="0"/>
                  </a:moveTo>
                  <a:lnTo>
                    <a:pt x="20" y="4"/>
                  </a:lnTo>
                  <a:lnTo>
                    <a:pt x="14" y="2"/>
                  </a:lnTo>
                  <a:lnTo>
                    <a:pt x="10" y="2"/>
                  </a:lnTo>
                  <a:lnTo>
                    <a:pt x="8" y="2"/>
                  </a:lnTo>
                  <a:lnTo>
                    <a:pt x="10" y="4"/>
                  </a:lnTo>
                  <a:lnTo>
                    <a:pt x="12" y="8"/>
                  </a:lnTo>
                  <a:lnTo>
                    <a:pt x="0" y="10"/>
                  </a:lnTo>
                  <a:lnTo>
                    <a:pt x="2" y="18"/>
                  </a:lnTo>
                  <a:lnTo>
                    <a:pt x="6" y="18"/>
                  </a:lnTo>
                  <a:lnTo>
                    <a:pt x="10" y="16"/>
                  </a:lnTo>
                  <a:lnTo>
                    <a:pt x="12" y="18"/>
                  </a:lnTo>
                  <a:lnTo>
                    <a:pt x="14" y="20"/>
                  </a:lnTo>
                  <a:lnTo>
                    <a:pt x="16" y="18"/>
                  </a:lnTo>
                  <a:lnTo>
                    <a:pt x="18" y="18"/>
                  </a:lnTo>
                  <a:lnTo>
                    <a:pt x="20" y="16"/>
                  </a:lnTo>
                  <a:lnTo>
                    <a:pt x="20" y="18"/>
                  </a:lnTo>
                  <a:lnTo>
                    <a:pt x="20" y="20"/>
                  </a:lnTo>
                  <a:lnTo>
                    <a:pt x="22" y="20"/>
                  </a:lnTo>
                  <a:lnTo>
                    <a:pt x="22" y="18"/>
                  </a:lnTo>
                  <a:lnTo>
                    <a:pt x="20" y="16"/>
                  </a:lnTo>
                  <a:lnTo>
                    <a:pt x="28" y="16"/>
                  </a:lnTo>
                  <a:lnTo>
                    <a:pt x="26" y="14"/>
                  </a:lnTo>
                  <a:lnTo>
                    <a:pt x="24" y="12"/>
                  </a:lnTo>
                  <a:lnTo>
                    <a:pt x="28" y="10"/>
                  </a:lnTo>
                  <a:lnTo>
                    <a:pt x="32" y="12"/>
                  </a:lnTo>
                  <a:lnTo>
                    <a:pt x="28" y="4"/>
                  </a:lnTo>
                  <a:lnTo>
                    <a:pt x="26" y="2"/>
                  </a:lnTo>
                  <a:lnTo>
                    <a:pt x="20" y="0"/>
                  </a:lnTo>
                  <a:close/>
                </a:path>
              </a:pathLst>
            </a:custGeom>
            <a:solidFill>
              <a:srgbClr val="9E1B32"/>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4" name="Google Shape;844;p28"/>
            <p:cNvSpPr/>
            <p:nvPr/>
          </p:nvSpPr>
          <p:spPr>
            <a:xfrm>
              <a:off x="1494948" y="1222413"/>
              <a:ext cx="24742" cy="38660"/>
            </a:xfrm>
            <a:custGeom>
              <a:avLst/>
              <a:gdLst/>
              <a:ahLst/>
              <a:cxnLst/>
              <a:rect l="l" t="t" r="r" b="b"/>
              <a:pathLst>
                <a:path w="14" h="22" extrusionOk="0">
                  <a:moveTo>
                    <a:pt x="0" y="0"/>
                  </a:moveTo>
                  <a:lnTo>
                    <a:pt x="0" y="0"/>
                  </a:lnTo>
                  <a:lnTo>
                    <a:pt x="6" y="22"/>
                  </a:lnTo>
                  <a:lnTo>
                    <a:pt x="10" y="22"/>
                  </a:lnTo>
                  <a:lnTo>
                    <a:pt x="12" y="20"/>
                  </a:lnTo>
                  <a:lnTo>
                    <a:pt x="14" y="16"/>
                  </a:lnTo>
                  <a:lnTo>
                    <a:pt x="12" y="10"/>
                  </a:lnTo>
                  <a:lnTo>
                    <a:pt x="8" y="2"/>
                  </a:lnTo>
                  <a:lnTo>
                    <a:pt x="4" y="0"/>
                  </a:lnTo>
                  <a:lnTo>
                    <a:pt x="0"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5" name="Google Shape;845;p28"/>
            <p:cNvSpPr/>
            <p:nvPr/>
          </p:nvSpPr>
          <p:spPr>
            <a:xfrm>
              <a:off x="1072783" y="1200764"/>
              <a:ext cx="21649" cy="21649"/>
            </a:xfrm>
            <a:custGeom>
              <a:avLst/>
              <a:gdLst/>
              <a:ahLst/>
              <a:cxnLst/>
              <a:rect l="l" t="t" r="r" b="b"/>
              <a:pathLst>
                <a:path w="12" h="12" extrusionOk="0">
                  <a:moveTo>
                    <a:pt x="4" y="0"/>
                  </a:moveTo>
                  <a:lnTo>
                    <a:pt x="4" y="0"/>
                  </a:lnTo>
                  <a:lnTo>
                    <a:pt x="2" y="8"/>
                  </a:lnTo>
                  <a:lnTo>
                    <a:pt x="0" y="12"/>
                  </a:lnTo>
                  <a:lnTo>
                    <a:pt x="2" y="12"/>
                  </a:lnTo>
                  <a:lnTo>
                    <a:pt x="6" y="8"/>
                  </a:lnTo>
                  <a:lnTo>
                    <a:pt x="12" y="6"/>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6" name="Google Shape;846;p28"/>
            <p:cNvSpPr/>
            <p:nvPr/>
          </p:nvSpPr>
          <p:spPr>
            <a:xfrm>
              <a:off x="1456289" y="1189939"/>
              <a:ext cx="13918" cy="13918"/>
            </a:xfrm>
            <a:custGeom>
              <a:avLst/>
              <a:gdLst/>
              <a:ahLst/>
              <a:cxnLst/>
              <a:rect l="l" t="t" r="r" b="b"/>
              <a:pathLst>
                <a:path w="8" h="8" extrusionOk="0">
                  <a:moveTo>
                    <a:pt x="2" y="0"/>
                  </a:moveTo>
                  <a:lnTo>
                    <a:pt x="2" y="0"/>
                  </a:lnTo>
                  <a:lnTo>
                    <a:pt x="6" y="2"/>
                  </a:lnTo>
                  <a:lnTo>
                    <a:pt x="8" y="4"/>
                  </a:lnTo>
                  <a:lnTo>
                    <a:pt x="6" y="6"/>
                  </a:lnTo>
                  <a:lnTo>
                    <a:pt x="0" y="8"/>
                  </a:lnTo>
                  <a:lnTo>
                    <a:pt x="0" y="4"/>
                  </a:lnTo>
                  <a:lnTo>
                    <a:pt x="0" y="2"/>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7" name="Google Shape;847;p28"/>
            <p:cNvSpPr/>
            <p:nvPr/>
          </p:nvSpPr>
          <p:spPr>
            <a:xfrm>
              <a:off x="1481031" y="1179114"/>
              <a:ext cx="6186" cy="6186"/>
            </a:xfrm>
            <a:custGeom>
              <a:avLst/>
              <a:gdLst/>
              <a:ahLst/>
              <a:cxnLst/>
              <a:rect l="l" t="t" r="r" b="b"/>
              <a:pathLst>
                <a:path w="4" h="4" extrusionOk="0">
                  <a:moveTo>
                    <a:pt x="2" y="0"/>
                  </a:moveTo>
                  <a:lnTo>
                    <a:pt x="2" y="0"/>
                  </a:lnTo>
                  <a:lnTo>
                    <a:pt x="4" y="2"/>
                  </a:lnTo>
                  <a:lnTo>
                    <a:pt x="4" y="4"/>
                  </a:lnTo>
                  <a:lnTo>
                    <a:pt x="2" y="4"/>
                  </a:lnTo>
                  <a:lnTo>
                    <a:pt x="0" y="2"/>
                  </a:lnTo>
                  <a:lnTo>
                    <a:pt x="2"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8" name="Google Shape;848;p28"/>
            <p:cNvSpPr/>
            <p:nvPr/>
          </p:nvSpPr>
          <p:spPr>
            <a:xfrm>
              <a:off x="1201134" y="1135815"/>
              <a:ext cx="10825" cy="13918"/>
            </a:xfrm>
            <a:custGeom>
              <a:avLst/>
              <a:gdLst/>
              <a:ahLst/>
              <a:cxnLst/>
              <a:rect l="l" t="t" r="r" b="b"/>
              <a:pathLst>
                <a:path w="6" h="8" extrusionOk="0">
                  <a:moveTo>
                    <a:pt x="4" y="0"/>
                  </a:moveTo>
                  <a:lnTo>
                    <a:pt x="4" y="0"/>
                  </a:lnTo>
                  <a:lnTo>
                    <a:pt x="0" y="8"/>
                  </a:lnTo>
                  <a:lnTo>
                    <a:pt x="2" y="8"/>
                  </a:lnTo>
                  <a:lnTo>
                    <a:pt x="6" y="6"/>
                  </a:lnTo>
                  <a:lnTo>
                    <a:pt x="4" y="2"/>
                  </a:lnTo>
                  <a:lnTo>
                    <a:pt x="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9" name="Google Shape;849;p28"/>
            <p:cNvSpPr/>
            <p:nvPr/>
          </p:nvSpPr>
          <p:spPr>
            <a:xfrm>
              <a:off x="757319" y="1132722"/>
              <a:ext cx="40206" cy="21649"/>
            </a:xfrm>
            <a:custGeom>
              <a:avLst/>
              <a:gdLst/>
              <a:ahLst/>
              <a:cxnLst/>
              <a:rect l="l" t="t" r="r" b="b"/>
              <a:pathLst>
                <a:path w="22" h="12" extrusionOk="0">
                  <a:moveTo>
                    <a:pt x="14" y="0"/>
                  </a:moveTo>
                  <a:lnTo>
                    <a:pt x="10" y="4"/>
                  </a:lnTo>
                  <a:lnTo>
                    <a:pt x="6" y="4"/>
                  </a:lnTo>
                  <a:lnTo>
                    <a:pt x="4" y="2"/>
                  </a:lnTo>
                  <a:lnTo>
                    <a:pt x="2" y="4"/>
                  </a:lnTo>
                  <a:lnTo>
                    <a:pt x="0" y="6"/>
                  </a:lnTo>
                  <a:lnTo>
                    <a:pt x="6" y="8"/>
                  </a:lnTo>
                  <a:lnTo>
                    <a:pt x="12" y="12"/>
                  </a:lnTo>
                  <a:lnTo>
                    <a:pt x="18" y="10"/>
                  </a:lnTo>
                  <a:lnTo>
                    <a:pt x="22" y="6"/>
                  </a:lnTo>
                  <a:lnTo>
                    <a:pt x="22" y="4"/>
                  </a:lnTo>
                  <a:lnTo>
                    <a:pt x="20" y="2"/>
                  </a:lnTo>
                  <a:lnTo>
                    <a:pt x="18" y="0"/>
                  </a:lnTo>
                  <a:lnTo>
                    <a:pt x="14"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0" name="Google Shape;850;p28"/>
            <p:cNvSpPr/>
            <p:nvPr/>
          </p:nvSpPr>
          <p:spPr>
            <a:xfrm>
              <a:off x="656804" y="996640"/>
              <a:ext cx="64948" cy="38660"/>
            </a:xfrm>
            <a:custGeom>
              <a:avLst/>
              <a:gdLst/>
              <a:ahLst/>
              <a:cxnLst/>
              <a:rect l="l" t="t" r="r" b="b"/>
              <a:pathLst>
                <a:path w="36" h="22" extrusionOk="0">
                  <a:moveTo>
                    <a:pt x="16" y="0"/>
                  </a:moveTo>
                  <a:lnTo>
                    <a:pt x="16" y="4"/>
                  </a:lnTo>
                  <a:lnTo>
                    <a:pt x="2" y="4"/>
                  </a:lnTo>
                  <a:lnTo>
                    <a:pt x="0" y="12"/>
                  </a:lnTo>
                  <a:lnTo>
                    <a:pt x="16" y="12"/>
                  </a:lnTo>
                  <a:lnTo>
                    <a:pt x="24" y="12"/>
                  </a:lnTo>
                  <a:lnTo>
                    <a:pt x="30" y="16"/>
                  </a:lnTo>
                  <a:lnTo>
                    <a:pt x="32" y="22"/>
                  </a:lnTo>
                  <a:lnTo>
                    <a:pt x="36" y="12"/>
                  </a:lnTo>
                  <a:lnTo>
                    <a:pt x="32" y="12"/>
                  </a:lnTo>
                  <a:lnTo>
                    <a:pt x="28" y="12"/>
                  </a:lnTo>
                  <a:lnTo>
                    <a:pt x="26" y="10"/>
                  </a:lnTo>
                  <a:lnTo>
                    <a:pt x="24" y="6"/>
                  </a:lnTo>
                  <a:lnTo>
                    <a:pt x="20" y="2"/>
                  </a:lnTo>
                  <a:lnTo>
                    <a:pt x="16" y="0"/>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1" name="Google Shape;851;p28"/>
            <p:cNvSpPr/>
            <p:nvPr/>
          </p:nvSpPr>
          <p:spPr>
            <a:xfrm>
              <a:off x="5846497" y="1909011"/>
              <a:ext cx="296907" cy="236598"/>
            </a:xfrm>
            <a:custGeom>
              <a:avLst/>
              <a:gdLst/>
              <a:ahLst/>
              <a:cxnLst/>
              <a:rect l="l" t="t" r="r" b="b"/>
              <a:pathLst>
                <a:path w="166" h="132" extrusionOk="0">
                  <a:moveTo>
                    <a:pt x="86" y="8"/>
                  </a:moveTo>
                  <a:lnTo>
                    <a:pt x="82" y="10"/>
                  </a:lnTo>
                  <a:lnTo>
                    <a:pt x="76" y="10"/>
                  </a:lnTo>
                  <a:lnTo>
                    <a:pt x="70" y="6"/>
                  </a:lnTo>
                  <a:lnTo>
                    <a:pt x="66" y="4"/>
                  </a:lnTo>
                  <a:lnTo>
                    <a:pt x="60" y="4"/>
                  </a:lnTo>
                  <a:lnTo>
                    <a:pt x="56" y="2"/>
                  </a:lnTo>
                  <a:lnTo>
                    <a:pt x="52" y="0"/>
                  </a:lnTo>
                  <a:lnTo>
                    <a:pt x="50" y="4"/>
                  </a:lnTo>
                  <a:lnTo>
                    <a:pt x="46" y="6"/>
                  </a:lnTo>
                  <a:lnTo>
                    <a:pt x="46" y="14"/>
                  </a:lnTo>
                  <a:lnTo>
                    <a:pt x="44" y="18"/>
                  </a:lnTo>
                  <a:lnTo>
                    <a:pt x="38" y="26"/>
                  </a:lnTo>
                  <a:lnTo>
                    <a:pt x="40" y="32"/>
                  </a:lnTo>
                  <a:lnTo>
                    <a:pt x="30" y="38"/>
                  </a:lnTo>
                  <a:lnTo>
                    <a:pt x="24" y="36"/>
                  </a:lnTo>
                  <a:lnTo>
                    <a:pt x="22" y="38"/>
                  </a:lnTo>
                  <a:lnTo>
                    <a:pt x="16" y="36"/>
                  </a:lnTo>
                  <a:lnTo>
                    <a:pt x="12" y="42"/>
                  </a:lnTo>
                  <a:lnTo>
                    <a:pt x="12" y="46"/>
                  </a:lnTo>
                  <a:lnTo>
                    <a:pt x="6" y="46"/>
                  </a:lnTo>
                  <a:lnTo>
                    <a:pt x="4" y="48"/>
                  </a:lnTo>
                  <a:lnTo>
                    <a:pt x="2" y="54"/>
                  </a:lnTo>
                  <a:lnTo>
                    <a:pt x="0" y="62"/>
                  </a:lnTo>
                  <a:lnTo>
                    <a:pt x="0" y="66"/>
                  </a:lnTo>
                  <a:lnTo>
                    <a:pt x="4" y="68"/>
                  </a:lnTo>
                  <a:lnTo>
                    <a:pt x="0" y="72"/>
                  </a:lnTo>
                  <a:lnTo>
                    <a:pt x="0" y="78"/>
                  </a:lnTo>
                  <a:lnTo>
                    <a:pt x="6" y="84"/>
                  </a:lnTo>
                  <a:lnTo>
                    <a:pt x="8" y="90"/>
                  </a:lnTo>
                  <a:lnTo>
                    <a:pt x="8" y="98"/>
                  </a:lnTo>
                  <a:lnTo>
                    <a:pt x="10" y="100"/>
                  </a:lnTo>
                  <a:lnTo>
                    <a:pt x="20" y="102"/>
                  </a:lnTo>
                  <a:lnTo>
                    <a:pt x="24" y="106"/>
                  </a:lnTo>
                  <a:lnTo>
                    <a:pt x="24" y="110"/>
                  </a:lnTo>
                  <a:lnTo>
                    <a:pt x="10" y="124"/>
                  </a:lnTo>
                  <a:lnTo>
                    <a:pt x="22" y="132"/>
                  </a:lnTo>
                  <a:lnTo>
                    <a:pt x="28" y="130"/>
                  </a:lnTo>
                  <a:lnTo>
                    <a:pt x="32" y="130"/>
                  </a:lnTo>
                  <a:lnTo>
                    <a:pt x="44" y="130"/>
                  </a:lnTo>
                  <a:lnTo>
                    <a:pt x="50" y="132"/>
                  </a:lnTo>
                  <a:lnTo>
                    <a:pt x="52" y="128"/>
                  </a:lnTo>
                  <a:lnTo>
                    <a:pt x="58" y="126"/>
                  </a:lnTo>
                  <a:lnTo>
                    <a:pt x="60" y="120"/>
                  </a:lnTo>
                  <a:lnTo>
                    <a:pt x="60" y="114"/>
                  </a:lnTo>
                  <a:lnTo>
                    <a:pt x="66" y="112"/>
                  </a:lnTo>
                  <a:lnTo>
                    <a:pt x="76" y="100"/>
                  </a:lnTo>
                  <a:lnTo>
                    <a:pt x="78" y="102"/>
                  </a:lnTo>
                  <a:lnTo>
                    <a:pt x="82" y="100"/>
                  </a:lnTo>
                  <a:lnTo>
                    <a:pt x="84" y="96"/>
                  </a:lnTo>
                  <a:lnTo>
                    <a:pt x="80" y="92"/>
                  </a:lnTo>
                  <a:lnTo>
                    <a:pt x="86" y="88"/>
                  </a:lnTo>
                  <a:lnTo>
                    <a:pt x="90" y="84"/>
                  </a:lnTo>
                  <a:lnTo>
                    <a:pt x="92" y="86"/>
                  </a:lnTo>
                  <a:lnTo>
                    <a:pt x="98" y="88"/>
                  </a:lnTo>
                  <a:lnTo>
                    <a:pt x="102" y="88"/>
                  </a:lnTo>
                  <a:lnTo>
                    <a:pt x="104" y="82"/>
                  </a:lnTo>
                  <a:lnTo>
                    <a:pt x="102" y="76"/>
                  </a:lnTo>
                  <a:lnTo>
                    <a:pt x="108" y="72"/>
                  </a:lnTo>
                  <a:lnTo>
                    <a:pt x="108" y="66"/>
                  </a:lnTo>
                  <a:lnTo>
                    <a:pt x="104" y="60"/>
                  </a:lnTo>
                  <a:lnTo>
                    <a:pt x="106" y="56"/>
                  </a:lnTo>
                  <a:lnTo>
                    <a:pt x="112" y="56"/>
                  </a:lnTo>
                  <a:lnTo>
                    <a:pt x="118" y="56"/>
                  </a:lnTo>
                  <a:lnTo>
                    <a:pt x="120" y="48"/>
                  </a:lnTo>
                  <a:lnTo>
                    <a:pt x="118" y="44"/>
                  </a:lnTo>
                  <a:lnTo>
                    <a:pt x="122" y="40"/>
                  </a:lnTo>
                  <a:lnTo>
                    <a:pt x="122" y="32"/>
                  </a:lnTo>
                  <a:lnTo>
                    <a:pt x="136" y="24"/>
                  </a:lnTo>
                  <a:lnTo>
                    <a:pt x="144" y="22"/>
                  </a:lnTo>
                  <a:lnTo>
                    <a:pt x="152" y="20"/>
                  </a:lnTo>
                  <a:lnTo>
                    <a:pt x="160" y="20"/>
                  </a:lnTo>
                  <a:lnTo>
                    <a:pt x="164" y="20"/>
                  </a:lnTo>
                  <a:lnTo>
                    <a:pt x="166" y="16"/>
                  </a:lnTo>
                  <a:lnTo>
                    <a:pt x="166" y="12"/>
                  </a:lnTo>
                  <a:lnTo>
                    <a:pt x="158" y="14"/>
                  </a:lnTo>
                  <a:lnTo>
                    <a:pt x="148" y="10"/>
                  </a:lnTo>
                  <a:lnTo>
                    <a:pt x="144" y="12"/>
                  </a:lnTo>
                  <a:lnTo>
                    <a:pt x="136" y="16"/>
                  </a:lnTo>
                  <a:lnTo>
                    <a:pt x="130" y="18"/>
                  </a:lnTo>
                  <a:lnTo>
                    <a:pt x="128" y="22"/>
                  </a:lnTo>
                  <a:lnTo>
                    <a:pt x="122" y="26"/>
                  </a:lnTo>
                  <a:lnTo>
                    <a:pt x="116" y="28"/>
                  </a:lnTo>
                  <a:lnTo>
                    <a:pt x="110" y="22"/>
                  </a:lnTo>
                  <a:lnTo>
                    <a:pt x="112" y="14"/>
                  </a:lnTo>
                  <a:lnTo>
                    <a:pt x="114" y="10"/>
                  </a:lnTo>
                  <a:lnTo>
                    <a:pt x="112" y="6"/>
                  </a:lnTo>
                  <a:lnTo>
                    <a:pt x="108" y="2"/>
                  </a:lnTo>
                  <a:lnTo>
                    <a:pt x="104" y="0"/>
                  </a:lnTo>
                  <a:lnTo>
                    <a:pt x="102" y="2"/>
                  </a:lnTo>
                  <a:lnTo>
                    <a:pt x="98" y="6"/>
                  </a:lnTo>
                  <a:lnTo>
                    <a:pt x="94" y="8"/>
                  </a:lnTo>
                  <a:lnTo>
                    <a:pt x="90" y="8"/>
                  </a:lnTo>
                  <a:lnTo>
                    <a:pt x="86" y="8"/>
                  </a:lnTo>
                  <a:close/>
                </a:path>
              </a:pathLst>
            </a:custGeom>
            <a:solidFill>
              <a:srgbClr val="FFFFFF"/>
            </a:solidFill>
            <a:ln w="9525" cap="flat" cmpd="sng">
              <a:solidFill>
                <a:srgbClr val="A3AA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pic>
        <p:nvPicPr>
          <p:cNvPr id="1299" name="Google Shape;1299;p46"/>
          <p:cNvPicPr preferRelativeResize="0"/>
          <p:nvPr/>
        </p:nvPicPr>
        <p:blipFill rotWithShape="1">
          <a:blip r:embed="rId3">
            <a:alphaModFix/>
          </a:blip>
          <a:srcRect t="20561" r="30230" b="20555"/>
          <a:stretch/>
        </p:blipFill>
        <p:spPr>
          <a:xfrm>
            <a:off x="0" y="0"/>
            <a:ext cx="9144003" cy="5143501"/>
          </a:xfrm>
          <a:prstGeom prst="rect">
            <a:avLst/>
          </a:prstGeom>
          <a:noFill/>
          <a:ln>
            <a:noFill/>
          </a:ln>
        </p:spPr>
      </p:pic>
      <p:sp>
        <p:nvSpPr>
          <p:cNvPr id="1300" name="Google Shape;1300;p46"/>
          <p:cNvSpPr txBox="1">
            <a:spLocks noGrp="1"/>
          </p:cNvSpPr>
          <p:nvPr>
            <p:ph type="ctrTitle"/>
          </p:nvPr>
        </p:nvSpPr>
        <p:spPr>
          <a:xfrm>
            <a:off x="558650" y="2793200"/>
            <a:ext cx="8177400" cy="78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 sz="3900">
                <a:solidFill>
                  <a:schemeClr val="lt1"/>
                </a:solidFill>
                <a:latin typeface="Open Sans Light"/>
                <a:ea typeface="Open Sans Light"/>
                <a:cs typeface="Open Sans Light"/>
                <a:sym typeface="Open Sans Light"/>
              </a:rPr>
              <a:t>¡Muchas gracias!</a:t>
            </a:r>
            <a:endParaRPr sz="3900">
              <a:solidFill>
                <a:schemeClr val="lt1"/>
              </a:solidFill>
              <a:latin typeface="Open Sans Light"/>
              <a:ea typeface="Open Sans Light"/>
              <a:cs typeface="Open Sans Light"/>
              <a:sym typeface="Open Sans Light"/>
            </a:endParaRPr>
          </a:p>
        </p:txBody>
      </p:sp>
      <p:sp>
        <p:nvSpPr>
          <p:cNvPr id="1301" name="Google Shape;1301;p46"/>
          <p:cNvSpPr txBox="1">
            <a:spLocks noGrp="1"/>
          </p:cNvSpPr>
          <p:nvPr>
            <p:ph type="subTitle" idx="1"/>
          </p:nvPr>
        </p:nvSpPr>
        <p:spPr>
          <a:xfrm>
            <a:off x="558650" y="4183540"/>
            <a:ext cx="8177400" cy="4266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1200">
                <a:solidFill>
                  <a:srgbClr val="00FFFF"/>
                </a:solidFill>
                <a:latin typeface="Open Sans Light"/>
                <a:ea typeface="Open Sans Light"/>
                <a:cs typeface="Open Sans Light"/>
                <a:sym typeface="Open Sans Light"/>
              </a:rPr>
              <a:t>República Dominicana </a:t>
            </a:r>
            <a:r>
              <a:rPr lang="en" sz="1200">
                <a:solidFill>
                  <a:schemeClr val="lt1"/>
                </a:solidFill>
                <a:latin typeface="Open Sans Light"/>
                <a:ea typeface="Open Sans Light"/>
                <a:cs typeface="Open Sans Light"/>
                <a:sym typeface="Open Sans Light"/>
              </a:rPr>
              <a:t>| Agosto 2023</a:t>
            </a:r>
            <a:endParaRPr sz="1200">
              <a:solidFill>
                <a:schemeClr val="lt1"/>
              </a:solidFill>
              <a:latin typeface="Open Sans Light"/>
              <a:ea typeface="Open Sans Light"/>
              <a:cs typeface="Open Sans Light"/>
              <a:sym typeface="Open Sans Light"/>
            </a:endParaRPr>
          </a:p>
        </p:txBody>
      </p:sp>
      <p:pic>
        <p:nvPicPr>
          <p:cNvPr id="1302" name="Google Shape;1302;p46"/>
          <p:cNvPicPr preferRelativeResize="0"/>
          <p:nvPr/>
        </p:nvPicPr>
        <p:blipFill>
          <a:blip r:embed="rId4">
            <a:alphaModFix/>
          </a:blip>
          <a:stretch>
            <a:fillRect/>
          </a:stretch>
        </p:blipFill>
        <p:spPr>
          <a:xfrm>
            <a:off x="677450" y="550902"/>
            <a:ext cx="1979930" cy="369300"/>
          </a:xfrm>
          <a:prstGeom prst="rect">
            <a:avLst/>
          </a:prstGeom>
          <a:noFill/>
          <a:ln>
            <a:noFill/>
          </a:ln>
        </p:spPr>
      </p:pic>
      <p:pic>
        <p:nvPicPr>
          <p:cNvPr id="1303" name="Google Shape;1303;p46"/>
          <p:cNvPicPr preferRelativeResize="0"/>
          <p:nvPr/>
        </p:nvPicPr>
        <p:blipFill rotWithShape="1">
          <a:blip r:embed="rId5">
            <a:alphaModFix/>
          </a:blip>
          <a:srcRect t="43854" b="54272"/>
          <a:stretch/>
        </p:blipFill>
        <p:spPr>
          <a:xfrm>
            <a:off x="677450" y="4034950"/>
            <a:ext cx="7923949" cy="10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29"/>
          <p:cNvSpPr txBox="1"/>
          <p:nvPr/>
        </p:nvSpPr>
        <p:spPr>
          <a:xfrm>
            <a:off x="423800" y="487301"/>
            <a:ext cx="8435700" cy="563400"/>
          </a:xfrm>
          <a:prstGeom prst="rect">
            <a:avLst/>
          </a:prstGeom>
          <a:noFill/>
          <a:ln>
            <a:noFill/>
          </a:ln>
        </p:spPr>
        <p:txBody>
          <a:bodyPr spcFirstLastPara="1" wrap="square" lIns="0" tIns="91425" rIns="0" bIns="91425" anchor="b" anchorCtr="0">
            <a:noAutofit/>
          </a:bodyPr>
          <a:lstStyle/>
          <a:p>
            <a:pPr marL="0" lvl="0" indent="0" algn="l" rtl="0">
              <a:lnSpc>
                <a:spcPct val="95000"/>
              </a:lnSpc>
              <a:spcBef>
                <a:spcPts val="0"/>
              </a:spcBef>
              <a:spcAft>
                <a:spcPts val="0"/>
              </a:spcAft>
              <a:buNone/>
            </a:pPr>
            <a:r>
              <a:rPr lang="en" sz="2800">
                <a:solidFill>
                  <a:srgbClr val="FFFFFF"/>
                </a:solidFill>
                <a:latin typeface="Open Sans Light"/>
                <a:ea typeface="Open Sans Light"/>
                <a:cs typeface="Open Sans Light"/>
                <a:sym typeface="Open Sans Light"/>
              </a:rPr>
              <a:t>La seguridad en Equifax se compone de:</a:t>
            </a:r>
            <a:endParaRPr sz="2800">
              <a:solidFill>
                <a:srgbClr val="FFFFFF"/>
              </a:solidFill>
              <a:latin typeface="Open Sans Light"/>
              <a:ea typeface="Open Sans Light"/>
              <a:cs typeface="Open Sans Light"/>
              <a:sym typeface="Open Sans Light"/>
            </a:endParaRPr>
          </a:p>
        </p:txBody>
      </p:sp>
      <p:sp>
        <p:nvSpPr>
          <p:cNvPr id="857" name="Google Shape;857;p29"/>
          <p:cNvSpPr/>
          <p:nvPr/>
        </p:nvSpPr>
        <p:spPr>
          <a:xfrm>
            <a:off x="2024762" y="1249223"/>
            <a:ext cx="1689300" cy="480600"/>
          </a:xfrm>
          <a:prstGeom prst="roundRect">
            <a:avLst>
              <a:gd name="adj" fmla="val 16667"/>
            </a:avLst>
          </a:prstGeom>
          <a:noFill/>
          <a:ln w="9525"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300">
                <a:solidFill>
                  <a:srgbClr val="FFFFFF"/>
                </a:solidFill>
                <a:latin typeface="Open Sans Light"/>
                <a:ea typeface="Open Sans Light"/>
                <a:cs typeface="Open Sans Light"/>
                <a:sym typeface="Open Sans Light"/>
              </a:rPr>
              <a:t>Equipo de </a:t>
            </a:r>
            <a:r>
              <a:rPr lang="en" sz="1300" b="1">
                <a:solidFill>
                  <a:srgbClr val="FFFFFF"/>
                </a:solidFill>
                <a:latin typeface="Open Sans"/>
                <a:ea typeface="Open Sans"/>
                <a:cs typeface="Open Sans"/>
                <a:sym typeface="Open Sans"/>
              </a:rPr>
              <a:t>Riesgo</a:t>
            </a:r>
            <a:endParaRPr sz="1300" b="1">
              <a:solidFill>
                <a:srgbClr val="FFFFFF"/>
              </a:solidFill>
              <a:latin typeface="Open Sans"/>
              <a:ea typeface="Open Sans"/>
              <a:cs typeface="Open Sans"/>
              <a:sym typeface="Open Sans"/>
            </a:endParaRPr>
          </a:p>
        </p:txBody>
      </p:sp>
      <p:sp>
        <p:nvSpPr>
          <p:cNvPr id="858" name="Google Shape;858;p29"/>
          <p:cNvSpPr/>
          <p:nvPr/>
        </p:nvSpPr>
        <p:spPr>
          <a:xfrm>
            <a:off x="358354" y="1238225"/>
            <a:ext cx="1522800" cy="480600"/>
          </a:xfrm>
          <a:prstGeom prst="roundRect">
            <a:avLst>
              <a:gd name="adj" fmla="val 16667"/>
            </a:avLst>
          </a:prstGeom>
          <a:noFill/>
          <a:ln w="9525"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300">
                <a:solidFill>
                  <a:srgbClr val="FFFFFF"/>
                </a:solidFill>
                <a:latin typeface="Open Sans Light"/>
                <a:ea typeface="Open Sans Light"/>
                <a:cs typeface="Open Sans Light"/>
                <a:sym typeface="Open Sans Light"/>
              </a:rPr>
              <a:t>Equipo de </a:t>
            </a:r>
            <a:r>
              <a:rPr lang="en" sz="1300" b="1">
                <a:solidFill>
                  <a:srgbClr val="FFFFFF"/>
                </a:solidFill>
                <a:latin typeface="Open Sans"/>
                <a:ea typeface="Open Sans"/>
                <a:cs typeface="Open Sans"/>
                <a:sym typeface="Open Sans"/>
              </a:rPr>
              <a:t>Borde</a:t>
            </a:r>
            <a:endParaRPr sz="1300" b="1">
              <a:solidFill>
                <a:srgbClr val="FFFFFF"/>
              </a:solidFill>
              <a:latin typeface="Open Sans"/>
              <a:ea typeface="Open Sans"/>
              <a:cs typeface="Open Sans"/>
              <a:sym typeface="Open Sans"/>
            </a:endParaRPr>
          </a:p>
        </p:txBody>
      </p:sp>
      <p:sp>
        <p:nvSpPr>
          <p:cNvPr id="859" name="Google Shape;859;p29"/>
          <p:cNvSpPr/>
          <p:nvPr/>
        </p:nvSpPr>
        <p:spPr>
          <a:xfrm>
            <a:off x="5582715" y="1249233"/>
            <a:ext cx="1689300" cy="480600"/>
          </a:xfrm>
          <a:prstGeom prst="roundRect">
            <a:avLst>
              <a:gd name="adj" fmla="val 16667"/>
            </a:avLst>
          </a:prstGeom>
          <a:noFill/>
          <a:ln w="9525"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300">
                <a:solidFill>
                  <a:srgbClr val="FFFFFF"/>
                </a:solidFill>
                <a:latin typeface="Open Sans Light"/>
                <a:ea typeface="Open Sans Light"/>
                <a:cs typeface="Open Sans Light"/>
                <a:sym typeface="Open Sans Light"/>
              </a:rPr>
              <a:t>Equipo de </a:t>
            </a:r>
            <a:r>
              <a:rPr lang="en" sz="1300" b="1">
                <a:solidFill>
                  <a:srgbClr val="FFFFFF"/>
                </a:solidFill>
                <a:latin typeface="Open Sans"/>
                <a:ea typeface="Open Sans"/>
                <a:cs typeface="Open Sans"/>
                <a:sym typeface="Open Sans"/>
              </a:rPr>
              <a:t>Ciberseguridad</a:t>
            </a:r>
            <a:endParaRPr sz="1300" b="1">
              <a:solidFill>
                <a:srgbClr val="FFFFFF"/>
              </a:solidFill>
              <a:latin typeface="Open Sans"/>
              <a:ea typeface="Open Sans"/>
              <a:cs typeface="Open Sans"/>
              <a:sym typeface="Open Sans"/>
            </a:endParaRPr>
          </a:p>
        </p:txBody>
      </p:sp>
      <p:sp>
        <p:nvSpPr>
          <p:cNvPr id="860" name="Google Shape;860;p29"/>
          <p:cNvSpPr/>
          <p:nvPr/>
        </p:nvSpPr>
        <p:spPr>
          <a:xfrm>
            <a:off x="3795049" y="1247113"/>
            <a:ext cx="1624800" cy="480600"/>
          </a:xfrm>
          <a:prstGeom prst="roundRect">
            <a:avLst>
              <a:gd name="adj" fmla="val 16667"/>
            </a:avLst>
          </a:prstGeom>
          <a:noFill/>
          <a:ln w="9525"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300">
                <a:solidFill>
                  <a:srgbClr val="FFFFFF"/>
                </a:solidFill>
                <a:latin typeface="Open Sans Light"/>
                <a:ea typeface="Open Sans Light"/>
                <a:cs typeface="Open Sans Light"/>
                <a:sym typeface="Open Sans Light"/>
              </a:rPr>
              <a:t>Equipo de </a:t>
            </a:r>
            <a:r>
              <a:rPr lang="en" sz="1300" b="1">
                <a:solidFill>
                  <a:srgbClr val="FFFFFF"/>
                </a:solidFill>
                <a:latin typeface="Open Sans"/>
                <a:ea typeface="Open Sans"/>
                <a:cs typeface="Open Sans"/>
                <a:sym typeface="Open Sans"/>
              </a:rPr>
              <a:t>Arquitectura</a:t>
            </a:r>
            <a:endParaRPr sz="1300" b="1">
              <a:solidFill>
                <a:srgbClr val="FFFFFF"/>
              </a:solidFill>
              <a:latin typeface="Open Sans"/>
              <a:ea typeface="Open Sans"/>
              <a:cs typeface="Open Sans"/>
              <a:sym typeface="Open Sans"/>
            </a:endParaRPr>
          </a:p>
        </p:txBody>
      </p:sp>
      <p:sp>
        <p:nvSpPr>
          <p:cNvPr id="861" name="Google Shape;861;p29"/>
          <p:cNvSpPr/>
          <p:nvPr/>
        </p:nvSpPr>
        <p:spPr>
          <a:xfrm>
            <a:off x="358354" y="2995716"/>
            <a:ext cx="1522800" cy="635700"/>
          </a:xfrm>
          <a:prstGeom prst="roundRect">
            <a:avLst>
              <a:gd name="adj" fmla="val 16667"/>
            </a:avLst>
          </a:prstGeom>
          <a:noFill/>
          <a:ln w="9525"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300">
                <a:solidFill>
                  <a:srgbClr val="FFFFFF"/>
                </a:solidFill>
                <a:latin typeface="Open Sans Light"/>
                <a:ea typeface="Open Sans Light"/>
                <a:cs typeface="Open Sans Light"/>
                <a:sym typeface="Open Sans Light"/>
              </a:rPr>
              <a:t>Equipo de </a:t>
            </a:r>
            <a:r>
              <a:rPr lang="en" sz="1300" b="1">
                <a:solidFill>
                  <a:srgbClr val="FFFFFF"/>
                </a:solidFill>
                <a:latin typeface="Open Sans"/>
                <a:ea typeface="Open Sans"/>
                <a:cs typeface="Open Sans"/>
                <a:sym typeface="Open Sans"/>
              </a:rPr>
              <a:t>Producto</a:t>
            </a:r>
            <a:endParaRPr sz="1300" b="1">
              <a:solidFill>
                <a:srgbClr val="FFFFFF"/>
              </a:solidFill>
              <a:latin typeface="Open Sans"/>
              <a:ea typeface="Open Sans"/>
              <a:cs typeface="Open Sans"/>
              <a:sym typeface="Open Sans"/>
            </a:endParaRPr>
          </a:p>
        </p:txBody>
      </p:sp>
      <p:sp>
        <p:nvSpPr>
          <p:cNvPr id="862" name="Google Shape;862;p29"/>
          <p:cNvSpPr txBox="1"/>
          <p:nvPr/>
        </p:nvSpPr>
        <p:spPr>
          <a:xfrm>
            <a:off x="192200" y="1836775"/>
            <a:ext cx="1698000" cy="863400"/>
          </a:xfrm>
          <a:prstGeom prst="rect">
            <a:avLst/>
          </a:prstGeom>
          <a:noFill/>
          <a:ln>
            <a:noFill/>
          </a:ln>
        </p:spPr>
        <p:txBody>
          <a:bodyPr spcFirstLastPara="1" wrap="square" lIns="0" tIns="0" rIns="0" bIns="0" anchor="t" anchorCtr="0">
            <a:noAutofit/>
          </a:bodyPr>
          <a:lstStyle/>
          <a:p>
            <a:pPr marL="246062" lvl="0" indent="-55562" algn="l" rtl="0">
              <a:lnSpc>
                <a:spcPct val="100000"/>
              </a:lnSpc>
              <a:spcBef>
                <a:spcPts val="0"/>
              </a:spcBef>
              <a:spcAft>
                <a:spcPts val="0"/>
              </a:spcAft>
              <a:buClr>
                <a:srgbClr val="FFFFFF"/>
              </a:buClr>
              <a:buSzPts val="800"/>
              <a:buFont typeface="Open Sans"/>
              <a:buChar char="•"/>
            </a:pPr>
            <a:r>
              <a:rPr lang="en" sz="800">
                <a:solidFill>
                  <a:srgbClr val="FFFFFF"/>
                </a:solidFill>
                <a:latin typeface="Open Sans"/>
                <a:ea typeface="Open Sans"/>
                <a:cs typeface="Open Sans"/>
                <a:sym typeface="Open Sans"/>
              </a:rPr>
              <a:t> Seguridad Física – Monitoreo / Respuestas</a:t>
            </a:r>
            <a:endParaRPr sz="800">
              <a:solidFill>
                <a:srgbClr val="FFFFFF"/>
              </a:solidFill>
              <a:latin typeface="Open Sans"/>
              <a:ea typeface="Open Sans"/>
              <a:cs typeface="Open Sans"/>
              <a:sym typeface="Open Sans"/>
            </a:endParaRPr>
          </a:p>
          <a:p>
            <a:pPr marL="246062" lvl="0" indent="-55562" algn="l" rtl="0">
              <a:lnSpc>
                <a:spcPct val="100000"/>
              </a:lnSpc>
              <a:spcBef>
                <a:spcPts val="400"/>
              </a:spcBef>
              <a:spcAft>
                <a:spcPts val="0"/>
              </a:spcAft>
              <a:buClr>
                <a:srgbClr val="FFFFFF"/>
              </a:buClr>
              <a:buSzPts val="800"/>
              <a:buFont typeface="Open Sans"/>
              <a:buChar char="•"/>
            </a:pPr>
            <a:r>
              <a:rPr lang="en" sz="800">
                <a:solidFill>
                  <a:srgbClr val="FFFFFF"/>
                </a:solidFill>
                <a:latin typeface="Open Sans"/>
                <a:ea typeface="Open Sans"/>
                <a:cs typeface="Open Sans"/>
                <a:sym typeface="Open Sans"/>
              </a:rPr>
              <a:t> Investigaciones internas</a:t>
            </a:r>
            <a:endParaRPr sz="800">
              <a:solidFill>
                <a:srgbClr val="FFFFFF"/>
              </a:solidFill>
              <a:latin typeface="Open Sans"/>
              <a:ea typeface="Open Sans"/>
              <a:cs typeface="Open Sans"/>
              <a:sym typeface="Open Sans"/>
            </a:endParaRPr>
          </a:p>
          <a:p>
            <a:pPr marL="246062" lvl="0" indent="-55562" algn="l" rtl="0">
              <a:lnSpc>
                <a:spcPct val="100000"/>
              </a:lnSpc>
              <a:spcBef>
                <a:spcPts val="400"/>
              </a:spcBef>
              <a:spcAft>
                <a:spcPts val="0"/>
              </a:spcAft>
              <a:buClr>
                <a:srgbClr val="FFFFFF"/>
              </a:buClr>
              <a:buSzPts val="800"/>
              <a:buFont typeface="Open Sans"/>
              <a:buChar char="•"/>
            </a:pPr>
            <a:r>
              <a:rPr lang="en" sz="800">
                <a:solidFill>
                  <a:srgbClr val="FFFFFF"/>
                </a:solidFill>
                <a:latin typeface="Open Sans"/>
                <a:ea typeface="Open Sans"/>
                <a:cs typeface="Open Sans"/>
                <a:sym typeface="Open Sans"/>
              </a:rPr>
              <a:t> Investigaciones de Fraude</a:t>
            </a:r>
            <a:endParaRPr sz="800">
              <a:solidFill>
                <a:srgbClr val="FFFFFF"/>
              </a:solidFill>
              <a:latin typeface="Open Sans"/>
              <a:ea typeface="Open Sans"/>
              <a:cs typeface="Open Sans"/>
              <a:sym typeface="Open Sans"/>
            </a:endParaRPr>
          </a:p>
          <a:p>
            <a:pPr marL="246062" lvl="0" indent="-55562" algn="l" rtl="0">
              <a:lnSpc>
                <a:spcPct val="100000"/>
              </a:lnSpc>
              <a:spcBef>
                <a:spcPts val="400"/>
              </a:spcBef>
              <a:spcAft>
                <a:spcPts val="400"/>
              </a:spcAft>
              <a:buClr>
                <a:srgbClr val="FFFFFF"/>
              </a:buClr>
              <a:buSzPts val="800"/>
              <a:buFont typeface="Open Sans"/>
              <a:buChar char="•"/>
            </a:pPr>
            <a:r>
              <a:rPr lang="en" sz="800">
                <a:solidFill>
                  <a:srgbClr val="FFFFFF"/>
                </a:solidFill>
                <a:latin typeface="Open Sans"/>
                <a:ea typeface="Open Sans"/>
                <a:cs typeface="Open Sans"/>
                <a:sym typeface="Open Sans"/>
              </a:rPr>
              <a:t> Gestión de Crisis</a:t>
            </a:r>
            <a:endParaRPr sz="800">
              <a:solidFill>
                <a:srgbClr val="FFFFFF"/>
              </a:solidFill>
              <a:latin typeface="Open Sans"/>
              <a:ea typeface="Open Sans"/>
              <a:cs typeface="Open Sans"/>
              <a:sym typeface="Open Sans"/>
            </a:endParaRPr>
          </a:p>
        </p:txBody>
      </p:sp>
      <p:sp>
        <p:nvSpPr>
          <p:cNvPr id="863" name="Google Shape;863;p29"/>
          <p:cNvSpPr txBox="1"/>
          <p:nvPr/>
        </p:nvSpPr>
        <p:spPr>
          <a:xfrm>
            <a:off x="2024761" y="1831005"/>
            <a:ext cx="1569900" cy="1028100"/>
          </a:xfrm>
          <a:prstGeom prst="rect">
            <a:avLst/>
          </a:prstGeom>
          <a:noFill/>
          <a:ln>
            <a:noFill/>
          </a:ln>
        </p:spPr>
        <p:txBody>
          <a:bodyPr spcFirstLastPara="1" wrap="square" lIns="0" tIns="0" rIns="0" bIns="0" anchor="t" anchorCtr="0">
            <a:noAutofit/>
          </a:bodyPr>
          <a:lstStyle/>
          <a:p>
            <a:pPr marL="246062" marR="0" lvl="0" indent="-55562" algn="l" rtl="0">
              <a:lnSpc>
                <a:spcPct val="100000"/>
              </a:lnSpc>
              <a:spcBef>
                <a:spcPts val="0"/>
              </a:spcBef>
              <a:spcAft>
                <a:spcPts val="0"/>
              </a:spcAft>
              <a:buClr>
                <a:srgbClr val="FFFFFF"/>
              </a:buClr>
              <a:buSzPts val="800"/>
              <a:buFont typeface="Open Sans"/>
              <a:buChar char="•"/>
            </a:pPr>
            <a:r>
              <a:rPr lang="en" sz="800">
                <a:solidFill>
                  <a:srgbClr val="FFFFFF"/>
                </a:solidFill>
                <a:latin typeface="Open Sans"/>
                <a:ea typeface="Open Sans"/>
                <a:cs typeface="Open Sans"/>
                <a:sym typeface="Open Sans"/>
              </a:rPr>
              <a:t> Gestión de Riesgos</a:t>
            </a:r>
            <a:endParaRPr sz="800">
              <a:solidFill>
                <a:srgbClr val="FFFFFF"/>
              </a:solidFill>
              <a:latin typeface="Open Sans"/>
              <a:ea typeface="Open Sans"/>
              <a:cs typeface="Open Sans"/>
              <a:sym typeface="Open Sans"/>
            </a:endParaRPr>
          </a:p>
          <a:p>
            <a:pPr marL="246062" marR="0" lvl="0" indent="-55562" algn="l" rtl="0">
              <a:lnSpc>
                <a:spcPct val="100000"/>
              </a:lnSpc>
              <a:spcBef>
                <a:spcPts val="400"/>
              </a:spcBef>
              <a:spcAft>
                <a:spcPts val="0"/>
              </a:spcAft>
              <a:buClr>
                <a:srgbClr val="FFFFFF"/>
              </a:buClr>
              <a:buSzPts val="800"/>
              <a:buFont typeface="Open Sans"/>
              <a:buChar char="•"/>
            </a:pPr>
            <a:r>
              <a:rPr lang="en" sz="800">
                <a:solidFill>
                  <a:srgbClr val="FFFFFF"/>
                </a:solidFill>
                <a:latin typeface="Open Sans"/>
                <a:ea typeface="Open Sans"/>
                <a:cs typeface="Open Sans"/>
                <a:sym typeface="Open Sans"/>
              </a:rPr>
              <a:t> Gobernanza</a:t>
            </a:r>
            <a:endParaRPr sz="800">
              <a:solidFill>
                <a:srgbClr val="FFFFFF"/>
              </a:solidFill>
              <a:latin typeface="Open Sans"/>
              <a:ea typeface="Open Sans"/>
              <a:cs typeface="Open Sans"/>
              <a:sym typeface="Open Sans"/>
            </a:endParaRPr>
          </a:p>
          <a:p>
            <a:pPr marL="246062" marR="0" lvl="0" indent="-55562" algn="l" rtl="0">
              <a:lnSpc>
                <a:spcPct val="100000"/>
              </a:lnSpc>
              <a:spcBef>
                <a:spcPts val="400"/>
              </a:spcBef>
              <a:spcAft>
                <a:spcPts val="0"/>
              </a:spcAft>
              <a:buClr>
                <a:srgbClr val="FFFFFF"/>
              </a:buClr>
              <a:buSzPts val="800"/>
              <a:buFont typeface="Open Sans"/>
              <a:buChar char="•"/>
            </a:pPr>
            <a:r>
              <a:rPr lang="en" sz="800">
                <a:solidFill>
                  <a:srgbClr val="FFFFFF"/>
                </a:solidFill>
                <a:latin typeface="Open Sans"/>
                <a:ea typeface="Open Sans"/>
                <a:cs typeface="Open Sans"/>
                <a:sym typeface="Open Sans"/>
              </a:rPr>
              <a:t> Gestión de Proveedores</a:t>
            </a:r>
            <a:endParaRPr sz="800">
              <a:solidFill>
                <a:srgbClr val="FFFFFF"/>
              </a:solidFill>
              <a:latin typeface="Open Sans"/>
              <a:ea typeface="Open Sans"/>
              <a:cs typeface="Open Sans"/>
              <a:sym typeface="Open Sans"/>
            </a:endParaRPr>
          </a:p>
          <a:p>
            <a:pPr marL="246062" marR="0" lvl="0" indent="-55562" algn="l" rtl="0">
              <a:lnSpc>
                <a:spcPct val="100000"/>
              </a:lnSpc>
              <a:spcBef>
                <a:spcPts val="400"/>
              </a:spcBef>
              <a:spcAft>
                <a:spcPts val="0"/>
              </a:spcAft>
              <a:buClr>
                <a:srgbClr val="FFFFFF"/>
              </a:buClr>
              <a:buSzPts val="800"/>
              <a:buFont typeface="Open Sans"/>
              <a:buChar char="•"/>
            </a:pPr>
            <a:r>
              <a:rPr lang="en" sz="800">
                <a:solidFill>
                  <a:srgbClr val="FFFFFF"/>
                </a:solidFill>
                <a:latin typeface="Open Sans"/>
                <a:ea typeface="Open Sans"/>
                <a:cs typeface="Open Sans"/>
                <a:sym typeface="Open Sans"/>
              </a:rPr>
              <a:t> Business Information Security Officers (BISO)</a:t>
            </a:r>
            <a:endParaRPr sz="800">
              <a:solidFill>
                <a:srgbClr val="FFFFFF"/>
              </a:solidFill>
              <a:latin typeface="Open Sans"/>
              <a:ea typeface="Open Sans"/>
              <a:cs typeface="Open Sans"/>
              <a:sym typeface="Open Sans"/>
            </a:endParaRPr>
          </a:p>
          <a:p>
            <a:pPr marL="246062" marR="0" lvl="0" indent="-55562" algn="l" rtl="0">
              <a:lnSpc>
                <a:spcPct val="100000"/>
              </a:lnSpc>
              <a:spcBef>
                <a:spcPts val="400"/>
              </a:spcBef>
              <a:spcAft>
                <a:spcPts val="400"/>
              </a:spcAft>
              <a:buClr>
                <a:srgbClr val="FFFFFF"/>
              </a:buClr>
              <a:buSzPts val="800"/>
              <a:buFont typeface="Open Sans"/>
              <a:buChar char="•"/>
            </a:pPr>
            <a:r>
              <a:rPr lang="en" sz="800">
                <a:solidFill>
                  <a:srgbClr val="FFFFFF"/>
                </a:solidFill>
                <a:latin typeface="Open Sans"/>
                <a:ea typeface="Open Sans"/>
                <a:cs typeface="Open Sans"/>
                <a:sym typeface="Open Sans"/>
              </a:rPr>
              <a:t> Continuidad de Negocios</a:t>
            </a:r>
            <a:endParaRPr sz="800">
              <a:solidFill>
                <a:srgbClr val="FFFFFF"/>
              </a:solidFill>
              <a:latin typeface="Open Sans"/>
              <a:ea typeface="Open Sans"/>
              <a:cs typeface="Open Sans"/>
              <a:sym typeface="Open Sans"/>
            </a:endParaRPr>
          </a:p>
        </p:txBody>
      </p:sp>
      <p:sp>
        <p:nvSpPr>
          <p:cNvPr id="864" name="Google Shape;864;p29"/>
          <p:cNvSpPr txBox="1"/>
          <p:nvPr/>
        </p:nvSpPr>
        <p:spPr>
          <a:xfrm>
            <a:off x="3795045" y="1825230"/>
            <a:ext cx="1624800" cy="863400"/>
          </a:xfrm>
          <a:prstGeom prst="rect">
            <a:avLst/>
          </a:prstGeom>
          <a:noFill/>
          <a:ln>
            <a:noFill/>
          </a:ln>
        </p:spPr>
        <p:txBody>
          <a:bodyPr spcFirstLastPara="1" wrap="square" lIns="0" tIns="0" rIns="0" bIns="0" anchor="t" anchorCtr="0">
            <a:noAutofit/>
          </a:bodyPr>
          <a:lstStyle/>
          <a:p>
            <a:pPr marL="246062" marR="0" lvl="0" indent="-55562" algn="l" rtl="0">
              <a:lnSpc>
                <a:spcPct val="100000"/>
              </a:lnSpc>
              <a:spcBef>
                <a:spcPts val="0"/>
              </a:spcBef>
              <a:spcAft>
                <a:spcPts val="0"/>
              </a:spcAft>
              <a:buClr>
                <a:srgbClr val="FFFFFF"/>
              </a:buClr>
              <a:buSzPts val="800"/>
              <a:buFont typeface="Open Sans"/>
              <a:buChar char="•"/>
            </a:pPr>
            <a:r>
              <a:rPr lang="en" sz="800">
                <a:solidFill>
                  <a:srgbClr val="FFFFFF"/>
                </a:solidFill>
                <a:latin typeface="Open Sans"/>
                <a:ea typeface="Open Sans"/>
                <a:cs typeface="Open Sans"/>
                <a:sym typeface="Open Sans"/>
              </a:rPr>
              <a:t> Seguridad en Desarrollo</a:t>
            </a:r>
            <a:endParaRPr sz="800">
              <a:solidFill>
                <a:srgbClr val="FFFFFF"/>
              </a:solidFill>
              <a:latin typeface="Open Sans"/>
              <a:ea typeface="Open Sans"/>
              <a:cs typeface="Open Sans"/>
              <a:sym typeface="Open Sans"/>
            </a:endParaRPr>
          </a:p>
          <a:p>
            <a:pPr marL="246062" marR="0" lvl="0" indent="-55562" algn="l" rtl="0">
              <a:lnSpc>
                <a:spcPct val="100000"/>
              </a:lnSpc>
              <a:spcBef>
                <a:spcPts val="400"/>
              </a:spcBef>
              <a:spcAft>
                <a:spcPts val="0"/>
              </a:spcAft>
              <a:buClr>
                <a:srgbClr val="FFFFFF"/>
              </a:buClr>
              <a:buSzPts val="800"/>
              <a:buFont typeface="Open Sans"/>
              <a:buChar char="•"/>
            </a:pPr>
            <a:r>
              <a:rPr lang="en" sz="800">
                <a:solidFill>
                  <a:srgbClr val="FFFFFF"/>
                </a:solidFill>
                <a:latin typeface="Open Sans"/>
                <a:ea typeface="Open Sans"/>
                <a:cs typeface="Open Sans"/>
                <a:sym typeface="Open Sans"/>
              </a:rPr>
              <a:t> Ingeniería de Seguridad</a:t>
            </a:r>
            <a:endParaRPr sz="800">
              <a:solidFill>
                <a:srgbClr val="FFFFFF"/>
              </a:solidFill>
              <a:latin typeface="Open Sans"/>
              <a:ea typeface="Open Sans"/>
              <a:cs typeface="Open Sans"/>
              <a:sym typeface="Open Sans"/>
            </a:endParaRPr>
          </a:p>
          <a:p>
            <a:pPr marL="246062" marR="0" lvl="0" indent="-55562" algn="l" rtl="0">
              <a:lnSpc>
                <a:spcPct val="100000"/>
              </a:lnSpc>
              <a:spcBef>
                <a:spcPts val="400"/>
              </a:spcBef>
              <a:spcAft>
                <a:spcPts val="400"/>
              </a:spcAft>
              <a:buClr>
                <a:srgbClr val="FFFFFF"/>
              </a:buClr>
              <a:buSzPts val="800"/>
              <a:buFont typeface="Open Sans"/>
              <a:buChar char="•"/>
            </a:pPr>
            <a:r>
              <a:rPr lang="en" sz="800">
                <a:solidFill>
                  <a:srgbClr val="FFFFFF"/>
                </a:solidFill>
                <a:latin typeface="Open Sans"/>
                <a:ea typeface="Open Sans"/>
                <a:cs typeface="Open Sans"/>
                <a:sym typeface="Open Sans"/>
              </a:rPr>
              <a:t> Arquitectura de Seguridad</a:t>
            </a:r>
            <a:endParaRPr sz="800">
              <a:solidFill>
                <a:srgbClr val="FFFFFF"/>
              </a:solidFill>
              <a:latin typeface="Open Sans"/>
              <a:ea typeface="Open Sans"/>
              <a:cs typeface="Open Sans"/>
              <a:sym typeface="Open Sans"/>
            </a:endParaRPr>
          </a:p>
        </p:txBody>
      </p:sp>
      <p:sp>
        <p:nvSpPr>
          <p:cNvPr id="865" name="Google Shape;865;p29"/>
          <p:cNvSpPr txBox="1"/>
          <p:nvPr/>
        </p:nvSpPr>
        <p:spPr>
          <a:xfrm>
            <a:off x="5470701" y="1826367"/>
            <a:ext cx="1800900" cy="1077600"/>
          </a:xfrm>
          <a:prstGeom prst="rect">
            <a:avLst/>
          </a:prstGeom>
          <a:noFill/>
          <a:ln>
            <a:noFill/>
          </a:ln>
        </p:spPr>
        <p:txBody>
          <a:bodyPr spcFirstLastPara="1" wrap="square" lIns="0" tIns="0" rIns="0" bIns="0" anchor="t" anchorCtr="0">
            <a:noAutofit/>
          </a:bodyPr>
          <a:lstStyle/>
          <a:p>
            <a:pPr marL="246062" marR="0" lvl="0" indent="-55562" algn="l" rtl="0">
              <a:lnSpc>
                <a:spcPct val="100000"/>
              </a:lnSpc>
              <a:spcBef>
                <a:spcPts val="0"/>
              </a:spcBef>
              <a:spcAft>
                <a:spcPts val="0"/>
              </a:spcAft>
              <a:buClr>
                <a:srgbClr val="FFFFFF"/>
              </a:buClr>
              <a:buSzPts val="800"/>
              <a:buFont typeface="Open Sans"/>
              <a:buChar char="•"/>
            </a:pPr>
            <a:r>
              <a:rPr lang="en" sz="800">
                <a:solidFill>
                  <a:srgbClr val="FFFFFF"/>
                </a:solidFill>
                <a:latin typeface="Open Sans"/>
                <a:ea typeface="Open Sans"/>
                <a:cs typeface="Open Sans"/>
                <a:sym typeface="Open Sans"/>
              </a:rPr>
              <a:t> Ciberseguridad – Gestión de Procesos</a:t>
            </a:r>
            <a:endParaRPr sz="800">
              <a:solidFill>
                <a:srgbClr val="FFFFFF"/>
              </a:solidFill>
              <a:latin typeface="Open Sans"/>
              <a:ea typeface="Open Sans"/>
              <a:cs typeface="Open Sans"/>
              <a:sym typeface="Open Sans"/>
            </a:endParaRPr>
          </a:p>
          <a:p>
            <a:pPr marL="246062" marR="0" lvl="0" indent="-55562" algn="l" rtl="0">
              <a:lnSpc>
                <a:spcPct val="100000"/>
              </a:lnSpc>
              <a:spcBef>
                <a:spcPts val="400"/>
              </a:spcBef>
              <a:spcAft>
                <a:spcPts val="0"/>
              </a:spcAft>
              <a:buClr>
                <a:srgbClr val="FFFFFF"/>
              </a:buClr>
              <a:buSzPts val="800"/>
              <a:buFont typeface="Open Sans"/>
              <a:buChar char="•"/>
            </a:pPr>
            <a:r>
              <a:rPr lang="en" sz="800">
                <a:solidFill>
                  <a:srgbClr val="FFFFFF"/>
                </a:solidFill>
                <a:latin typeface="Open Sans"/>
                <a:ea typeface="Open Sans"/>
                <a:cs typeface="Open Sans"/>
                <a:sym typeface="Open Sans"/>
              </a:rPr>
              <a:t> Red Team</a:t>
            </a:r>
            <a:endParaRPr sz="800">
              <a:solidFill>
                <a:srgbClr val="FFFFFF"/>
              </a:solidFill>
              <a:latin typeface="Open Sans"/>
              <a:ea typeface="Open Sans"/>
              <a:cs typeface="Open Sans"/>
              <a:sym typeface="Open Sans"/>
            </a:endParaRPr>
          </a:p>
          <a:p>
            <a:pPr marL="246062" marR="0" lvl="0" indent="-55562" algn="l" rtl="0">
              <a:lnSpc>
                <a:spcPct val="100000"/>
              </a:lnSpc>
              <a:spcBef>
                <a:spcPts val="400"/>
              </a:spcBef>
              <a:spcAft>
                <a:spcPts val="0"/>
              </a:spcAft>
              <a:buClr>
                <a:srgbClr val="FFFFFF"/>
              </a:buClr>
              <a:buSzPts val="800"/>
              <a:buFont typeface="Open Sans"/>
              <a:buChar char="•"/>
            </a:pPr>
            <a:r>
              <a:rPr lang="en" sz="800">
                <a:solidFill>
                  <a:srgbClr val="FFFFFF"/>
                </a:solidFill>
                <a:latin typeface="Open Sans"/>
                <a:ea typeface="Open Sans"/>
                <a:cs typeface="Open Sans"/>
                <a:sym typeface="Open Sans"/>
              </a:rPr>
              <a:t> Inteligencia sobre Amenazas</a:t>
            </a:r>
            <a:endParaRPr sz="800">
              <a:solidFill>
                <a:srgbClr val="FFFFFF"/>
              </a:solidFill>
              <a:latin typeface="Open Sans"/>
              <a:ea typeface="Open Sans"/>
              <a:cs typeface="Open Sans"/>
              <a:sym typeface="Open Sans"/>
            </a:endParaRPr>
          </a:p>
          <a:p>
            <a:pPr marL="246062" marR="0" lvl="0" indent="-55562" algn="l" rtl="0">
              <a:lnSpc>
                <a:spcPct val="100000"/>
              </a:lnSpc>
              <a:spcBef>
                <a:spcPts val="400"/>
              </a:spcBef>
              <a:spcAft>
                <a:spcPts val="0"/>
              </a:spcAft>
              <a:buClr>
                <a:srgbClr val="FFFFFF"/>
              </a:buClr>
              <a:buSzPts val="800"/>
              <a:buFont typeface="Open Sans"/>
              <a:buChar char="•"/>
            </a:pPr>
            <a:r>
              <a:rPr lang="en" sz="800">
                <a:solidFill>
                  <a:srgbClr val="FFFFFF"/>
                </a:solidFill>
                <a:latin typeface="Open Sans"/>
                <a:ea typeface="Open Sans"/>
                <a:cs typeface="Open Sans"/>
                <a:sym typeface="Open Sans"/>
              </a:rPr>
              <a:t> SIEM / Monitoreo y Registro</a:t>
            </a:r>
            <a:endParaRPr sz="800">
              <a:solidFill>
                <a:srgbClr val="FFFFFF"/>
              </a:solidFill>
              <a:latin typeface="Open Sans"/>
              <a:ea typeface="Open Sans"/>
              <a:cs typeface="Open Sans"/>
              <a:sym typeface="Open Sans"/>
            </a:endParaRPr>
          </a:p>
          <a:p>
            <a:pPr marL="246062" marR="0" lvl="0" indent="-55562" algn="l" rtl="0">
              <a:lnSpc>
                <a:spcPct val="100000"/>
              </a:lnSpc>
              <a:spcBef>
                <a:spcPts val="400"/>
              </a:spcBef>
              <a:spcAft>
                <a:spcPts val="400"/>
              </a:spcAft>
              <a:buClr>
                <a:srgbClr val="FFFFFF"/>
              </a:buClr>
              <a:buSzPts val="800"/>
              <a:buFont typeface="Open Sans"/>
              <a:buChar char="•"/>
            </a:pPr>
            <a:r>
              <a:rPr lang="en" sz="800">
                <a:solidFill>
                  <a:srgbClr val="FFFFFF"/>
                </a:solidFill>
                <a:latin typeface="Open Sans"/>
                <a:ea typeface="Open Sans"/>
                <a:cs typeface="Open Sans"/>
                <a:sym typeface="Open Sans"/>
              </a:rPr>
              <a:t> Gestión de Vulnerabilidades</a:t>
            </a:r>
            <a:endParaRPr sz="800">
              <a:solidFill>
                <a:srgbClr val="FFFFFF"/>
              </a:solidFill>
              <a:latin typeface="Open Sans"/>
              <a:ea typeface="Open Sans"/>
              <a:cs typeface="Open Sans"/>
              <a:sym typeface="Open Sans"/>
            </a:endParaRPr>
          </a:p>
        </p:txBody>
      </p:sp>
      <p:sp>
        <p:nvSpPr>
          <p:cNvPr id="866" name="Google Shape;866;p29"/>
          <p:cNvSpPr txBox="1"/>
          <p:nvPr/>
        </p:nvSpPr>
        <p:spPr>
          <a:xfrm>
            <a:off x="197703" y="3717825"/>
            <a:ext cx="1698000" cy="1267800"/>
          </a:xfrm>
          <a:prstGeom prst="rect">
            <a:avLst/>
          </a:prstGeom>
          <a:noFill/>
          <a:ln>
            <a:noFill/>
          </a:ln>
        </p:spPr>
        <p:txBody>
          <a:bodyPr spcFirstLastPara="1" wrap="square" lIns="0" tIns="0" rIns="0" bIns="0" anchor="t" anchorCtr="0">
            <a:noAutofit/>
          </a:bodyPr>
          <a:lstStyle/>
          <a:p>
            <a:pPr marL="246062" marR="0" lvl="0" indent="-55562" algn="l" rtl="0">
              <a:lnSpc>
                <a:spcPct val="100000"/>
              </a:lnSpc>
              <a:spcBef>
                <a:spcPts val="0"/>
              </a:spcBef>
              <a:spcAft>
                <a:spcPts val="0"/>
              </a:spcAft>
              <a:buClr>
                <a:srgbClr val="FFFFFF"/>
              </a:buClr>
              <a:buSzPts val="800"/>
              <a:buFont typeface="Open Sans"/>
              <a:buChar char="•"/>
            </a:pPr>
            <a:r>
              <a:rPr lang="en" sz="800">
                <a:solidFill>
                  <a:srgbClr val="FFFFFF"/>
                </a:solidFill>
                <a:latin typeface="Open Sans"/>
                <a:ea typeface="Open Sans"/>
                <a:cs typeface="Open Sans"/>
                <a:sym typeface="Open Sans"/>
              </a:rPr>
              <a:t> Seguridad en Aplicaciones</a:t>
            </a:r>
            <a:endParaRPr sz="800">
              <a:solidFill>
                <a:srgbClr val="FFFFFF"/>
              </a:solidFill>
              <a:latin typeface="Open Sans"/>
              <a:ea typeface="Open Sans"/>
              <a:cs typeface="Open Sans"/>
              <a:sym typeface="Open Sans"/>
            </a:endParaRPr>
          </a:p>
          <a:p>
            <a:pPr marL="246062" marR="0" lvl="0" indent="-55562" algn="l" rtl="0">
              <a:lnSpc>
                <a:spcPct val="100000"/>
              </a:lnSpc>
              <a:spcBef>
                <a:spcPts val="400"/>
              </a:spcBef>
              <a:spcAft>
                <a:spcPts val="0"/>
              </a:spcAft>
              <a:buClr>
                <a:srgbClr val="FFFFFF"/>
              </a:buClr>
              <a:buSzPts val="800"/>
              <a:buFont typeface="Open Sans"/>
              <a:buChar char="•"/>
            </a:pPr>
            <a:r>
              <a:rPr lang="en" sz="800">
                <a:solidFill>
                  <a:srgbClr val="FFFFFF"/>
                </a:solidFill>
                <a:latin typeface="Open Sans"/>
                <a:ea typeface="Open Sans"/>
                <a:cs typeface="Open Sans"/>
                <a:sym typeface="Open Sans"/>
              </a:rPr>
              <a:t>Gestión de Vulnerabilidades en Aplicaciones</a:t>
            </a:r>
            <a:endParaRPr sz="800">
              <a:solidFill>
                <a:srgbClr val="FFFFFF"/>
              </a:solidFill>
              <a:latin typeface="Open Sans"/>
              <a:ea typeface="Open Sans"/>
              <a:cs typeface="Open Sans"/>
              <a:sym typeface="Open Sans"/>
            </a:endParaRPr>
          </a:p>
          <a:p>
            <a:pPr marL="246062" marR="0" lvl="0" indent="-55562" algn="l" rtl="0">
              <a:lnSpc>
                <a:spcPct val="100000"/>
              </a:lnSpc>
              <a:spcBef>
                <a:spcPts val="400"/>
              </a:spcBef>
              <a:spcAft>
                <a:spcPts val="0"/>
              </a:spcAft>
              <a:buClr>
                <a:srgbClr val="FFFFFF"/>
              </a:buClr>
              <a:buSzPts val="800"/>
              <a:buFont typeface="Open Sans"/>
              <a:buChar char="•"/>
            </a:pPr>
            <a:r>
              <a:rPr lang="en" sz="800">
                <a:solidFill>
                  <a:srgbClr val="FFFFFF"/>
                </a:solidFill>
                <a:latin typeface="Open Sans"/>
                <a:ea typeface="Open Sans"/>
                <a:cs typeface="Open Sans"/>
                <a:sym typeface="Open Sans"/>
              </a:rPr>
              <a:t>Evaluaciones estáticas/ dinámicas/ interactivas de seguridad</a:t>
            </a:r>
            <a:endParaRPr sz="800">
              <a:solidFill>
                <a:srgbClr val="FFFFFF"/>
              </a:solidFill>
              <a:latin typeface="Open Sans"/>
              <a:ea typeface="Open Sans"/>
              <a:cs typeface="Open Sans"/>
              <a:sym typeface="Open Sans"/>
            </a:endParaRPr>
          </a:p>
          <a:p>
            <a:pPr marL="246062" marR="0" lvl="0" indent="-55562" algn="l" rtl="0">
              <a:lnSpc>
                <a:spcPct val="100000"/>
              </a:lnSpc>
              <a:spcBef>
                <a:spcPts val="400"/>
              </a:spcBef>
              <a:spcAft>
                <a:spcPts val="0"/>
              </a:spcAft>
              <a:buClr>
                <a:srgbClr val="FFFFFF"/>
              </a:buClr>
              <a:buSzPts val="800"/>
              <a:buFont typeface="Open Sans"/>
              <a:buChar char="•"/>
            </a:pPr>
            <a:r>
              <a:rPr lang="en" sz="800">
                <a:solidFill>
                  <a:srgbClr val="FFFFFF"/>
                </a:solidFill>
                <a:latin typeface="Open Sans"/>
                <a:ea typeface="Open Sans"/>
                <a:cs typeface="Open Sans"/>
                <a:sym typeface="Open Sans"/>
              </a:rPr>
              <a:t> WAF</a:t>
            </a:r>
            <a:endParaRPr sz="800">
              <a:solidFill>
                <a:srgbClr val="FFFFFF"/>
              </a:solidFill>
              <a:latin typeface="Open Sans"/>
              <a:ea typeface="Open Sans"/>
              <a:cs typeface="Open Sans"/>
              <a:sym typeface="Open Sans"/>
            </a:endParaRPr>
          </a:p>
          <a:p>
            <a:pPr marL="246062" marR="0" lvl="0" indent="-55562" algn="l" rtl="0">
              <a:lnSpc>
                <a:spcPct val="100000"/>
              </a:lnSpc>
              <a:spcBef>
                <a:spcPts val="400"/>
              </a:spcBef>
              <a:spcAft>
                <a:spcPts val="0"/>
              </a:spcAft>
              <a:buClr>
                <a:srgbClr val="FFFFFF"/>
              </a:buClr>
              <a:buSzPts val="800"/>
              <a:buFont typeface="Open Sans"/>
              <a:buChar char="•"/>
            </a:pPr>
            <a:r>
              <a:rPr lang="en" sz="800">
                <a:solidFill>
                  <a:srgbClr val="FFFFFF"/>
                </a:solidFill>
                <a:latin typeface="Open Sans"/>
                <a:ea typeface="Open Sans"/>
                <a:cs typeface="Open Sans"/>
                <a:sym typeface="Open Sans"/>
              </a:rPr>
              <a:t> Pentesting de Aplicaciones</a:t>
            </a:r>
            <a:endParaRPr sz="800">
              <a:solidFill>
                <a:srgbClr val="FFFFFF"/>
              </a:solidFill>
              <a:latin typeface="Open Sans"/>
              <a:ea typeface="Open Sans"/>
              <a:cs typeface="Open Sans"/>
              <a:sym typeface="Open Sans"/>
            </a:endParaRPr>
          </a:p>
          <a:p>
            <a:pPr marL="246062" lvl="0" indent="-4762" algn="l" rtl="0">
              <a:lnSpc>
                <a:spcPct val="95000"/>
              </a:lnSpc>
              <a:spcBef>
                <a:spcPts val="975"/>
              </a:spcBef>
              <a:spcAft>
                <a:spcPts val="0"/>
              </a:spcAft>
              <a:buNone/>
            </a:pPr>
            <a:endParaRPr sz="800">
              <a:solidFill>
                <a:srgbClr val="FFFFFF"/>
              </a:solidFill>
              <a:latin typeface="Open Sans"/>
              <a:ea typeface="Open Sans"/>
              <a:cs typeface="Open Sans"/>
              <a:sym typeface="Open Sans"/>
            </a:endParaRPr>
          </a:p>
          <a:p>
            <a:pPr marL="246062" lvl="0" indent="-4762" algn="l" rtl="0">
              <a:lnSpc>
                <a:spcPct val="95000"/>
              </a:lnSpc>
              <a:spcBef>
                <a:spcPts val="975"/>
              </a:spcBef>
              <a:spcAft>
                <a:spcPts val="0"/>
              </a:spcAft>
              <a:buNone/>
            </a:pPr>
            <a:endParaRPr sz="800">
              <a:solidFill>
                <a:srgbClr val="FFFFFF"/>
              </a:solidFill>
              <a:latin typeface="Open Sans"/>
              <a:ea typeface="Open Sans"/>
              <a:cs typeface="Open Sans"/>
              <a:sym typeface="Open Sans"/>
            </a:endParaRPr>
          </a:p>
          <a:p>
            <a:pPr marL="246062" lvl="0" indent="-4762" algn="l" rtl="0">
              <a:lnSpc>
                <a:spcPct val="95000"/>
              </a:lnSpc>
              <a:spcBef>
                <a:spcPts val="975"/>
              </a:spcBef>
              <a:spcAft>
                <a:spcPts val="0"/>
              </a:spcAft>
              <a:buNone/>
            </a:pPr>
            <a:endParaRPr sz="800">
              <a:solidFill>
                <a:srgbClr val="FFFFFF"/>
              </a:solidFill>
              <a:latin typeface="Open Sans"/>
              <a:ea typeface="Open Sans"/>
              <a:cs typeface="Open Sans"/>
              <a:sym typeface="Open Sans"/>
            </a:endParaRPr>
          </a:p>
          <a:p>
            <a:pPr marL="246062" lvl="0" indent="-4762" algn="l" rtl="0">
              <a:lnSpc>
                <a:spcPct val="95000"/>
              </a:lnSpc>
              <a:spcBef>
                <a:spcPts val="975"/>
              </a:spcBef>
              <a:spcAft>
                <a:spcPts val="0"/>
              </a:spcAft>
              <a:buNone/>
            </a:pPr>
            <a:endParaRPr sz="800">
              <a:solidFill>
                <a:srgbClr val="FFFFFF"/>
              </a:solidFill>
              <a:latin typeface="Open Sans"/>
              <a:ea typeface="Open Sans"/>
              <a:cs typeface="Open Sans"/>
              <a:sym typeface="Open Sans"/>
            </a:endParaRPr>
          </a:p>
          <a:p>
            <a:pPr marL="180975" lvl="0" indent="0" algn="l" rtl="0">
              <a:lnSpc>
                <a:spcPct val="95000"/>
              </a:lnSpc>
              <a:spcBef>
                <a:spcPts val="975"/>
              </a:spcBef>
              <a:spcAft>
                <a:spcPts val="0"/>
              </a:spcAft>
              <a:buNone/>
            </a:pPr>
            <a:endParaRPr sz="800">
              <a:solidFill>
                <a:srgbClr val="FFFFFF"/>
              </a:solidFill>
              <a:latin typeface="Open Sans"/>
              <a:ea typeface="Open Sans"/>
              <a:cs typeface="Open Sans"/>
              <a:sym typeface="Open Sans"/>
            </a:endParaRPr>
          </a:p>
          <a:p>
            <a:pPr marL="246062" lvl="0" indent="-4762" algn="l" rtl="0">
              <a:lnSpc>
                <a:spcPct val="95000"/>
              </a:lnSpc>
              <a:spcBef>
                <a:spcPts val="975"/>
              </a:spcBef>
              <a:spcAft>
                <a:spcPts val="400"/>
              </a:spcAft>
              <a:buNone/>
            </a:pPr>
            <a:endParaRPr sz="800">
              <a:solidFill>
                <a:srgbClr val="FFFFFF"/>
              </a:solidFill>
              <a:latin typeface="Open Sans"/>
              <a:ea typeface="Open Sans"/>
              <a:cs typeface="Open Sans"/>
              <a:sym typeface="Open Sans"/>
            </a:endParaRPr>
          </a:p>
        </p:txBody>
      </p:sp>
      <p:sp>
        <p:nvSpPr>
          <p:cNvPr id="867" name="Google Shape;867;p29"/>
          <p:cNvSpPr/>
          <p:nvPr/>
        </p:nvSpPr>
        <p:spPr>
          <a:xfrm>
            <a:off x="2024764" y="2985911"/>
            <a:ext cx="1689300" cy="635700"/>
          </a:xfrm>
          <a:prstGeom prst="roundRect">
            <a:avLst>
              <a:gd name="adj" fmla="val 16667"/>
            </a:avLst>
          </a:prstGeom>
          <a:noFill/>
          <a:ln w="9525"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300">
                <a:solidFill>
                  <a:srgbClr val="FFFFFF"/>
                </a:solidFill>
                <a:latin typeface="Open Sans Light"/>
                <a:ea typeface="Open Sans Light"/>
                <a:cs typeface="Open Sans Light"/>
                <a:sym typeface="Open Sans Light"/>
              </a:rPr>
              <a:t>Equipo de </a:t>
            </a:r>
            <a:r>
              <a:rPr lang="en" sz="1300" b="1">
                <a:solidFill>
                  <a:srgbClr val="FFFFFF"/>
                </a:solidFill>
                <a:latin typeface="Open Sans"/>
                <a:ea typeface="Open Sans"/>
                <a:cs typeface="Open Sans"/>
                <a:sym typeface="Open Sans"/>
              </a:rPr>
              <a:t>Protección</a:t>
            </a:r>
            <a:endParaRPr sz="1300" b="1">
              <a:solidFill>
                <a:srgbClr val="FFFFFF"/>
              </a:solidFill>
              <a:latin typeface="Open Sans"/>
              <a:ea typeface="Open Sans"/>
              <a:cs typeface="Open Sans"/>
              <a:sym typeface="Open Sans"/>
            </a:endParaRPr>
          </a:p>
          <a:p>
            <a:pPr marL="0" marR="0" lvl="0" indent="0" algn="ctr" rtl="0">
              <a:spcBef>
                <a:spcPts val="0"/>
              </a:spcBef>
              <a:spcAft>
                <a:spcPts val="0"/>
              </a:spcAft>
              <a:buNone/>
            </a:pPr>
            <a:r>
              <a:rPr lang="en" sz="1300">
                <a:solidFill>
                  <a:srgbClr val="FFFFFF"/>
                </a:solidFill>
                <a:latin typeface="Open Sans Light"/>
                <a:ea typeface="Open Sans Light"/>
                <a:cs typeface="Open Sans Light"/>
                <a:sym typeface="Open Sans Light"/>
              </a:rPr>
              <a:t>de </a:t>
            </a:r>
            <a:r>
              <a:rPr lang="en" sz="1300" b="1">
                <a:solidFill>
                  <a:srgbClr val="FFFFFF"/>
                </a:solidFill>
                <a:latin typeface="Open Sans"/>
                <a:ea typeface="Open Sans"/>
                <a:cs typeface="Open Sans"/>
                <a:sym typeface="Open Sans"/>
              </a:rPr>
              <a:t>Datos</a:t>
            </a:r>
            <a:endParaRPr sz="1300" b="1">
              <a:solidFill>
                <a:srgbClr val="FFFFFF"/>
              </a:solidFill>
              <a:latin typeface="Open Sans"/>
              <a:ea typeface="Open Sans"/>
              <a:cs typeface="Open Sans"/>
              <a:sym typeface="Open Sans"/>
            </a:endParaRPr>
          </a:p>
        </p:txBody>
      </p:sp>
      <p:sp>
        <p:nvSpPr>
          <p:cNvPr id="868" name="Google Shape;868;p29"/>
          <p:cNvSpPr txBox="1"/>
          <p:nvPr/>
        </p:nvSpPr>
        <p:spPr>
          <a:xfrm>
            <a:off x="1898850" y="3712060"/>
            <a:ext cx="1874100" cy="663000"/>
          </a:xfrm>
          <a:prstGeom prst="rect">
            <a:avLst/>
          </a:prstGeom>
          <a:noFill/>
          <a:ln>
            <a:noFill/>
          </a:ln>
        </p:spPr>
        <p:txBody>
          <a:bodyPr spcFirstLastPara="1" wrap="square" lIns="0" tIns="0" rIns="0" bIns="0" anchor="t" anchorCtr="0">
            <a:noAutofit/>
          </a:bodyPr>
          <a:lstStyle/>
          <a:p>
            <a:pPr marL="246062" marR="0" lvl="0" indent="-55562" algn="l" rtl="0">
              <a:lnSpc>
                <a:spcPct val="100000"/>
              </a:lnSpc>
              <a:spcBef>
                <a:spcPts val="0"/>
              </a:spcBef>
              <a:spcAft>
                <a:spcPts val="0"/>
              </a:spcAft>
              <a:buClr>
                <a:srgbClr val="FFFFFF"/>
              </a:buClr>
              <a:buSzPts val="800"/>
              <a:buFont typeface="Open Sans"/>
              <a:buChar char="•"/>
            </a:pPr>
            <a:r>
              <a:rPr lang="en" sz="800">
                <a:solidFill>
                  <a:srgbClr val="FFFFFF"/>
                </a:solidFill>
                <a:latin typeface="Open Sans"/>
                <a:ea typeface="Open Sans"/>
                <a:cs typeface="Open Sans"/>
                <a:sym typeface="Open Sans"/>
              </a:rPr>
              <a:t> Cifrado de Datos</a:t>
            </a:r>
            <a:endParaRPr sz="800">
              <a:solidFill>
                <a:srgbClr val="FFFFFF"/>
              </a:solidFill>
              <a:latin typeface="Open Sans"/>
              <a:ea typeface="Open Sans"/>
              <a:cs typeface="Open Sans"/>
              <a:sym typeface="Open Sans"/>
            </a:endParaRPr>
          </a:p>
          <a:p>
            <a:pPr marL="246062" marR="0" lvl="0" indent="-55562" algn="l" rtl="0">
              <a:lnSpc>
                <a:spcPct val="100000"/>
              </a:lnSpc>
              <a:spcBef>
                <a:spcPts val="400"/>
              </a:spcBef>
              <a:spcAft>
                <a:spcPts val="0"/>
              </a:spcAft>
              <a:buClr>
                <a:srgbClr val="FFFFFF"/>
              </a:buClr>
              <a:buSzPts val="800"/>
              <a:buFont typeface="Open Sans"/>
              <a:buChar char="•"/>
            </a:pPr>
            <a:r>
              <a:rPr lang="en" sz="800">
                <a:solidFill>
                  <a:srgbClr val="FFFFFF"/>
                </a:solidFill>
                <a:latin typeface="Open Sans"/>
                <a:ea typeface="Open Sans"/>
                <a:cs typeface="Open Sans"/>
                <a:sym typeface="Open Sans"/>
              </a:rPr>
              <a:t> Prevención de Fuga de Datos (DLP)</a:t>
            </a:r>
            <a:endParaRPr sz="800">
              <a:solidFill>
                <a:srgbClr val="FFFFFF"/>
              </a:solidFill>
              <a:latin typeface="Open Sans"/>
              <a:ea typeface="Open Sans"/>
              <a:cs typeface="Open Sans"/>
              <a:sym typeface="Open Sans"/>
            </a:endParaRPr>
          </a:p>
          <a:p>
            <a:pPr marL="246062" marR="0" lvl="0" indent="-55562" algn="l" rtl="0">
              <a:lnSpc>
                <a:spcPct val="100000"/>
              </a:lnSpc>
              <a:spcBef>
                <a:spcPts val="400"/>
              </a:spcBef>
              <a:spcAft>
                <a:spcPts val="0"/>
              </a:spcAft>
              <a:buClr>
                <a:srgbClr val="FFFFFF"/>
              </a:buClr>
              <a:buSzPts val="800"/>
              <a:buFont typeface="Open Sans"/>
              <a:buChar char="•"/>
            </a:pPr>
            <a:r>
              <a:rPr lang="en" sz="800">
                <a:solidFill>
                  <a:srgbClr val="FFFFFF"/>
                </a:solidFill>
                <a:latin typeface="Open Sans"/>
                <a:ea typeface="Open Sans"/>
                <a:cs typeface="Open Sans"/>
                <a:sym typeface="Open Sans"/>
              </a:rPr>
              <a:t> Monitoreo de Actividades en Base de Datos</a:t>
            </a:r>
            <a:endParaRPr sz="800">
              <a:solidFill>
                <a:srgbClr val="FFFFFF"/>
              </a:solidFill>
              <a:latin typeface="Open Sans"/>
              <a:ea typeface="Open Sans"/>
              <a:cs typeface="Open Sans"/>
              <a:sym typeface="Open Sans"/>
            </a:endParaRPr>
          </a:p>
          <a:p>
            <a:pPr marL="246062" lvl="0" indent="-4762" algn="l" rtl="0">
              <a:lnSpc>
                <a:spcPct val="95000"/>
              </a:lnSpc>
              <a:spcBef>
                <a:spcPts val="975"/>
              </a:spcBef>
              <a:spcAft>
                <a:spcPts val="0"/>
              </a:spcAft>
              <a:buNone/>
            </a:pPr>
            <a:endParaRPr sz="800">
              <a:solidFill>
                <a:srgbClr val="FFFFFF"/>
              </a:solidFill>
              <a:latin typeface="Open Sans"/>
              <a:ea typeface="Open Sans"/>
              <a:cs typeface="Open Sans"/>
              <a:sym typeface="Open Sans"/>
            </a:endParaRPr>
          </a:p>
          <a:p>
            <a:pPr marL="246062" lvl="0" indent="-4762" algn="l" rtl="0">
              <a:lnSpc>
                <a:spcPct val="95000"/>
              </a:lnSpc>
              <a:spcBef>
                <a:spcPts val="975"/>
              </a:spcBef>
              <a:spcAft>
                <a:spcPts val="0"/>
              </a:spcAft>
              <a:buNone/>
            </a:pPr>
            <a:endParaRPr sz="800">
              <a:solidFill>
                <a:srgbClr val="FFFFFF"/>
              </a:solidFill>
              <a:latin typeface="Open Sans"/>
              <a:ea typeface="Open Sans"/>
              <a:cs typeface="Open Sans"/>
              <a:sym typeface="Open Sans"/>
            </a:endParaRPr>
          </a:p>
          <a:p>
            <a:pPr marL="246062" lvl="0" indent="-4762" algn="l" rtl="0">
              <a:lnSpc>
                <a:spcPct val="95000"/>
              </a:lnSpc>
              <a:spcBef>
                <a:spcPts val="975"/>
              </a:spcBef>
              <a:spcAft>
                <a:spcPts val="0"/>
              </a:spcAft>
              <a:buNone/>
            </a:pPr>
            <a:endParaRPr sz="800">
              <a:solidFill>
                <a:srgbClr val="FFFFFF"/>
              </a:solidFill>
              <a:latin typeface="Open Sans"/>
              <a:ea typeface="Open Sans"/>
              <a:cs typeface="Open Sans"/>
              <a:sym typeface="Open Sans"/>
            </a:endParaRPr>
          </a:p>
          <a:p>
            <a:pPr marL="246062" lvl="0" indent="-4762" algn="l" rtl="0">
              <a:lnSpc>
                <a:spcPct val="95000"/>
              </a:lnSpc>
              <a:spcBef>
                <a:spcPts val="975"/>
              </a:spcBef>
              <a:spcAft>
                <a:spcPts val="0"/>
              </a:spcAft>
              <a:buNone/>
            </a:pPr>
            <a:endParaRPr sz="800">
              <a:solidFill>
                <a:srgbClr val="FFFFFF"/>
              </a:solidFill>
              <a:latin typeface="Open Sans"/>
              <a:ea typeface="Open Sans"/>
              <a:cs typeface="Open Sans"/>
              <a:sym typeface="Open Sans"/>
            </a:endParaRPr>
          </a:p>
          <a:p>
            <a:pPr marL="246062" lvl="0" indent="-4762" algn="l" rtl="0">
              <a:lnSpc>
                <a:spcPct val="95000"/>
              </a:lnSpc>
              <a:spcBef>
                <a:spcPts val="975"/>
              </a:spcBef>
              <a:spcAft>
                <a:spcPts val="400"/>
              </a:spcAft>
              <a:buNone/>
            </a:pPr>
            <a:endParaRPr sz="800">
              <a:solidFill>
                <a:srgbClr val="FFFFFF"/>
              </a:solidFill>
              <a:latin typeface="Open Sans"/>
              <a:ea typeface="Open Sans"/>
              <a:cs typeface="Open Sans"/>
              <a:sym typeface="Open Sans"/>
            </a:endParaRPr>
          </a:p>
        </p:txBody>
      </p:sp>
      <p:sp>
        <p:nvSpPr>
          <p:cNvPr id="869" name="Google Shape;869;p29"/>
          <p:cNvSpPr/>
          <p:nvPr/>
        </p:nvSpPr>
        <p:spPr>
          <a:xfrm>
            <a:off x="3795044" y="2987887"/>
            <a:ext cx="1689300" cy="635700"/>
          </a:xfrm>
          <a:prstGeom prst="roundRect">
            <a:avLst>
              <a:gd name="adj" fmla="val 16667"/>
            </a:avLst>
          </a:prstGeom>
          <a:noFill/>
          <a:ln w="9525"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300">
                <a:solidFill>
                  <a:srgbClr val="FFFFFF"/>
                </a:solidFill>
                <a:latin typeface="Open Sans Light"/>
                <a:ea typeface="Open Sans Light"/>
                <a:cs typeface="Open Sans Light"/>
                <a:sym typeface="Open Sans Light"/>
              </a:rPr>
              <a:t>Equipo de </a:t>
            </a:r>
            <a:r>
              <a:rPr lang="en" sz="1300" b="1">
                <a:solidFill>
                  <a:srgbClr val="FFFFFF"/>
                </a:solidFill>
                <a:latin typeface="Open Sans"/>
                <a:ea typeface="Open Sans"/>
                <a:cs typeface="Open Sans"/>
                <a:sym typeface="Open Sans"/>
              </a:rPr>
              <a:t>Infraestructura</a:t>
            </a:r>
            <a:r>
              <a:rPr lang="en" sz="1300">
                <a:solidFill>
                  <a:srgbClr val="FFFFFF"/>
                </a:solidFill>
                <a:latin typeface="Open Sans Light"/>
                <a:ea typeface="Open Sans Light"/>
                <a:cs typeface="Open Sans Light"/>
                <a:sym typeface="Open Sans Light"/>
              </a:rPr>
              <a:t> de Seguridad</a:t>
            </a:r>
            <a:endParaRPr sz="1300">
              <a:solidFill>
                <a:srgbClr val="FFFFFF"/>
              </a:solidFill>
              <a:latin typeface="Open Sans Light"/>
              <a:ea typeface="Open Sans Light"/>
              <a:cs typeface="Open Sans Light"/>
              <a:sym typeface="Open Sans Light"/>
            </a:endParaRPr>
          </a:p>
        </p:txBody>
      </p:sp>
      <p:sp>
        <p:nvSpPr>
          <p:cNvPr id="870" name="Google Shape;870;p29"/>
          <p:cNvSpPr txBox="1"/>
          <p:nvPr/>
        </p:nvSpPr>
        <p:spPr>
          <a:xfrm>
            <a:off x="3584956" y="3713205"/>
            <a:ext cx="2000700" cy="1154400"/>
          </a:xfrm>
          <a:prstGeom prst="rect">
            <a:avLst/>
          </a:prstGeom>
          <a:noFill/>
          <a:ln>
            <a:noFill/>
          </a:ln>
        </p:spPr>
        <p:txBody>
          <a:bodyPr spcFirstLastPara="1" wrap="square" lIns="0" tIns="0" rIns="0" bIns="0" anchor="t" anchorCtr="0">
            <a:noAutofit/>
          </a:bodyPr>
          <a:lstStyle/>
          <a:p>
            <a:pPr marL="246062" marR="0" lvl="0" indent="-55562" algn="l" rtl="0">
              <a:lnSpc>
                <a:spcPct val="100000"/>
              </a:lnSpc>
              <a:spcBef>
                <a:spcPts val="0"/>
              </a:spcBef>
              <a:spcAft>
                <a:spcPts val="0"/>
              </a:spcAft>
              <a:buClr>
                <a:srgbClr val="FFFFFF"/>
              </a:buClr>
              <a:buSzPts val="800"/>
              <a:buFont typeface="Open Sans"/>
              <a:buChar char="•"/>
            </a:pPr>
            <a:r>
              <a:rPr lang="en" sz="800">
                <a:solidFill>
                  <a:srgbClr val="FFFFFF"/>
                </a:solidFill>
                <a:latin typeface="Open Sans"/>
                <a:ea typeface="Open Sans"/>
                <a:cs typeface="Open Sans"/>
                <a:sym typeface="Open Sans"/>
              </a:rPr>
              <a:t>Vulnerabilidades en Infraestructura</a:t>
            </a:r>
            <a:endParaRPr sz="800">
              <a:solidFill>
                <a:srgbClr val="FFFFFF"/>
              </a:solidFill>
              <a:latin typeface="Open Sans"/>
              <a:ea typeface="Open Sans"/>
              <a:cs typeface="Open Sans"/>
              <a:sym typeface="Open Sans"/>
            </a:endParaRPr>
          </a:p>
          <a:p>
            <a:pPr marL="246062" marR="0" lvl="0" indent="-55562" algn="l" rtl="0">
              <a:lnSpc>
                <a:spcPct val="100000"/>
              </a:lnSpc>
              <a:spcBef>
                <a:spcPts val="400"/>
              </a:spcBef>
              <a:spcAft>
                <a:spcPts val="0"/>
              </a:spcAft>
              <a:buClr>
                <a:srgbClr val="FFFFFF"/>
              </a:buClr>
              <a:buSzPts val="800"/>
              <a:buFont typeface="Open Sans"/>
              <a:buChar char="•"/>
            </a:pPr>
            <a:r>
              <a:rPr lang="en" sz="800">
                <a:solidFill>
                  <a:srgbClr val="FFFFFF"/>
                </a:solidFill>
                <a:latin typeface="Open Sans"/>
                <a:ea typeface="Open Sans"/>
                <a:cs typeface="Open Sans"/>
                <a:sym typeface="Open Sans"/>
              </a:rPr>
              <a:t> Endpoint</a:t>
            </a:r>
            <a:endParaRPr sz="800">
              <a:solidFill>
                <a:srgbClr val="FFFFFF"/>
              </a:solidFill>
              <a:latin typeface="Open Sans"/>
              <a:ea typeface="Open Sans"/>
              <a:cs typeface="Open Sans"/>
              <a:sym typeface="Open Sans"/>
            </a:endParaRPr>
          </a:p>
          <a:p>
            <a:pPr marL="246062" marR="0" lvl="0" indent="-55562" algn="l" rtl="0">
              <a:lnSpc>
                <a:spcPct val="100000"/>
              </a:lnSpc>
              <a:spcBef>
                <a:spcPts val="400"/>
              </a:spcBef>
              <a:spcAft>
                <a:spcPts val="0"/>
              </a:spcAft>
              <a:buClr>
                <a:srgbClr val="FFFFFF"/>
              </a:buClr>
              <a:buSzPts val="800"/>
              <a:buFont typeface="Open Sans"/>
              <a:buChar char="•"/>
            </a:pPr>
            <a:r>
              <a:rPr lang="en" sz="800">
                <a:solidFill>
                  <a:srgbClr val="FFFFFF"/>
                </a:solidFill>
                <a:latin typeface="Open Sans"/>
                <a:ea typeface="Open Sans"/>
                <a:cs typeface="Open Sans"/>
                <a:sym typeface="Open Sans"/>
              </a:rPr>
              <a:t> Mainframe</a:t>
            </a:r>
            <a:endParaRPr sz="800">
              <a:solidFill>
                <a:srgbClr val="FFFFFF"/>
              </a:solidFill>
              <a:latin typeface="Open Sans"/>
              <a:ea typeface="Open Sans"/>
              <a:cs typeface="Open Sans"/>
              <a:sym typeface="Open Sans"/>
            </a:endParaRPr>
          </a:p>
          <a:p>
            <a:pPr marL="246062" marR="0" lvl="0" indent="-55562" algn="l" rtl="0">
              <a:lnSpc>
                <a:spcPct val="100000"/>
              </a:lnSpc>
              <a:spcBef>
                <a:spcPts val="400"/>
              </a:spcBef>
              <a:spcAft>
                <a:spcPts val="0"/>
              </a:spcAft>
              <a:buClr>
                <a:srgbClr val="FFFFFF"/>
              </a:buClr>
              <a:buSzPts val="800"/>
              <a:buFont typeface="Open Sans"/>
              <a:buChar char="•"/>
            </a:pPr>
            <a:r>
              <a:rPr lang="en" sz="800">
                <a:solidFill>
                  <a:srgbClr val="FFFFFF"/>
                </a:solidFill>
                <a:latin typeface="Open Sans"/>
                <a:ea typeface="Open Sans"/>
                <a:cs typeface="Open Sans"/>
                <a:sym typeface="Open Sans"/>
              </a:rPr>
              <a:t> Móvil</a:t>
            </a:r>
            <a:endParaRPr sz="800">
              <a:solidFill>
                <a:srgbClr val="FFFFFF"/>
              </a:solidFill>
              <a:latin typeface="Open Sans"/>
              <a:ea typeface="Open Sans"/>
              <a:cs typeface="Open Sans"/>
              <a:sym typeface="Open Sans"/>
            </a:endParaRPr>
          </a:p>
          <a:p>
            <a:pPr marL="246062" marR="0" lvl="0" indent="-55562" algn="l" rtl="0">
              <a:lnSpc>
                <a:spcPct val="100000"/>
              </a:lnSpc>
              <a:spcBef>
                <a:spcPts val="400"/>
              </a:spcBef>
              <a:spcAft>
                <a:spcPts val="0"/>
              </a:spcAft>
              <a:buClr>
                <a:srgbClr val="FFFFFF"/>
              </a:buClr>
              <a:buSzPts val="800"/>
              <a:buFont typeface="Open Sans"/>
              <a:buChar char="•"/>
            </a:pPr>
            <a:r>
              <a:rPr lang="en" sz="800">
                <a:solidFill>
                  <a:srgbClr val="FFFFFF"/>
                </a:solidFill>
                <a:latin typeface="Open Sans"/>
                <a:ea typeface="Open Sans"/>
                <a:cs typeface="Open Sans"/>
                <a:sym typeface="Open Sans"/>
              </a:rPr>
              <a:t> Seguridad en la Nube</a:t>
            </a:r>
            <a:endParaRPr sz="800">
              <a:solidFill>
                <a:srgbClr val="FFFFFF"/>
              </a:solidFill>
              <a:latin typeface="Open Sans"/>
              <a:ea typeface="Open Sans"/>
              <a:cs typeface="Open Sans"/>
              <a:sym typeface="Open Sans"/>
            </a:endParaRPr>
          </a:p>
          <a:p>
            <a:pPr marL="246062" marR="0" lvl="0" indent="-55562" algn="l" rtl="0">
              <a:lnSpc>
                <a:spcPct val="100000"/>
              </a:lnSpc>
              <a:spcBef>
                <a:spcPts val="400"/>
              </a:spcBef>
              <a:spcAft>
                <a:spcPts val="0"/>
              </a:spcAft>
              <a:buClr>
                <a:srgbClr val="FFFFFF"/>
              </a:buClr>
              <a:buSzPts val="800"/>
              <a:buFont typeface="Open Sans"/>
              <a:buChar char="•"/>
            </a:pPr>
            <a:r>
              <a:rPr lang="en" sz="800">
                <a:solidFill>
                  <a:srgbClr val="FFFFFF"/>
                </a:solidFill>
                <a:latin typeface="Open Sans"/>
                <a:ea typeface="Open Sans"/>
                <a:cs typeface="Open Sans"/>
                <a:sym typeface="Open Sans"/>
              </a:rPr>
              <a:t> Seguridad en E-mails</a:t>
            </a:r>
            <a:endParaRPr sz="800">
              <a:solidFill>
                <a:srgbClr val="FFFFFF"/>
              </a:solidFill>
              <a:latin typeface="Open Sans"/>
              <a:ea typeface="Open Sans"/>
              <a:cs typeface="Open Sans"/>
              <a:sym typeface="Open Sans"/>
            </a:endParaRPr>
          </a:p>
          <a:p>
            <a:pPr marL="246062" marR="0" lvl="0" indent="-55562" algn="l" rtl="0">
              <a:lnSpc>
                <a:spcPct val="100000"/>
              </a:lnSpc>
              <a:spcBef>
                <a:spcPts val="400"/>
              </a:spcBef>
              <a:spcAft>
                <a:spcPts val="400"/>
              </a:spcAft>
              <a:buClr>
                <a:srgbClr val="FFFFFF"/>
              </a:buClr>
              <a:buSzPts val="800"/>
              <a:buFont typeface="Open Sans"/>
              <a:buChar char="•"/>
            </a:pPr>
            <a:r>
              <a:rPr lang="en" sz="800">
                <a:solidFill>
                  <a:srgbClr val="FFFFFF"/>
                </a:solidFill>
                <a:latin typeface="Open Sans"/>
                <a:ea typeface="Open Sans"/>
                <a:cs typeface="Open Sans"/>
                <a:sym typeface="Open Sans"/>
              </a:rPr>
              <a:t> Seguridad en Redes</a:t>
            </a:r>
            <a:endParaRPr sz="800">
              <a:solidFill>
                <a:srgbClr val="FFFFFF"/>
              </a:solidFill>
              <a:latin typeface="Open Sans"/>
              <a:ea typeface="Open Sans"/>
              <a:cs typeface="Open Sans"/>
              <a:sym typeface="Open Sans"/>
            </a:endParaRPr>
          </a:p>
        </p:txBody>
      </p:sp>
      <p:sp>
        <p:nvSpPr>
          <p:cNvPr id="871" name="Google Shape;871;p29"/>
          <p:cNvSpPr/>
          <p:nvPr/>
        </p:nvSpPr>
        <p:spPr>
          <a:xfrm>
            <a:off x="5582715" y="3013377"/>
            <a:ext cx="1689300" cy="635700"/>
          </a:xfrm>
          <a:prstGeom prst="roundRect">
            <a:avLst>
              <a:gd name="adj" fmla="val 16667"/>
            </a:avLst>
          </a:prstGeom>
          <a:noFill/>
          <a:ln w="9525"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300">
                <a:solidFill>
                  <a:srgbClr val="FFFFFF"/>
                </a:solidFill>
                <a:latin typeface="Open Sans Light"/>
                <a:ea typeface="Open Sans Light"/>
                <a:cs typeface="Open Sans Light"/>
                <a:sym typeface="Open Sans Light"/>
              </a:rPr>
              <a:t>Equipo de </a:t>
            </a:r>
            <a:r>
              <a:rPr lang="en" sz="1300" b="1">
                <a:solidFill>
                  <a:srgbClr val="FFFFFF"/>
                </a:solidFill>
                <a:latin typeface="Open Sans"/>
                <a:ea typeface="Open Sans"/>
                <a:cs typeface="Open Sans"/>
                <a:sym typeface="Open Sans"/>
              </a:rPr>
              <a:t>Gestión</a:t>
            </a:r>
            <a:r>
              <a:rPr lang="en" sz="1300">
                <a:solidFill>
                  <a:srgbClr val="FFFFFF"/>
                </a:solidFill>
                <a:latin typeface="Open Sans Light"/>
                <a:ea typeface="Open Sans Light"/>
                <a:cs typeface="Open Sans Light"/>
                <a:sym typeface="Open Sans Light"/>
              </a:rPr>
              <a:t> de  </a:t>
            </a:r>
            <a:r>
              <a:rPr lang="en" sz="1300" b="1">
                <a:solidFill>
                  <a:srgbClr val="FFFFFF"/>
                </a:solidFill>
                <a:latin typeface="Open Sans"/>
                <a:ea typeface="Open Sans"/>
                <a:cs typeface="Open Sans"/>
                <a:sym typeface="Open Sans"/>
              </a:rPr>
              <a:t>Identidad</a:t>
            </a:r>
            <a:endParaRPr sz="1300" b="1">
              <a:solidFill>
                <a:srgbClr val="FFFFFF"/>
              </a:solidFill>
              <a:latin typeface="Open Sans"/>
              <a:ea typeface="Open Sans"/>
              <a:cs typeface="Open Sans"/>
              <a:sym typeface="Open Sans"/>
            </a:endParaRPr>
          </a:p>
        </p:txBody>
      </p:sp>
      <p:sp>
        <p:nvSpPr>
          <p:cNvPr id="872" name="Google Shape;872;p29"/>
          <p:cNvSpPr txBox="1"/>
          <p:nvPr/>
        </p:nvSpPr>
        <p:spPr>
          <a:xfrm>
            <a:off x="5470701" y="3728261"/>
            <a:ext cx="1800900" cy="1154400"/>
          </a:xfrm>
          <a:prstGeom prst="rect">
            <a:avLst/>
          </a:prstGeom>
          <a:noFill/>
          <a:ln>
            <a:noFill/>
          </a:ln>
        </p:spPr>
        <p:txBody>
          <a:bodyPr spcFirstLastPara="1" wrap="square" lIns="0" tIns="0" rIns="0" bIns="0" anchor="t" anchorCtr="0">
            <a:noAutofit/>
          </a:bodyPr>
          <a:lstStyle/>
          <a:p>
            <a:pPr marL="246062" marR="0" lvl="0" indent="-55562" algn="l" rtl="0">
              <a:lnSpc>
                <a:spcPct val="100000"/>
              </a:lnSpc>
              <a:spcBef>
                <a:spcPts val="0"/>
              </a:spcBef>
              <a:spcAft>
                <a:spcPts val="0"/>
              </a:spcAft>
              <a:buClr>
                <a:srgbClr val="FFFFFF"/>
              </a:buClr>
              <a:buSzPts val="800"/>
              <a:buFont typeface="Open Sans"/>
              <a:buChar char="•"/>
            </a:pPr>
            <a:r>
              <a:rPr lang="en" sz="800">
                <a:solidFill>
                  <a:srgbClr val="FFFFFF"/>
                </a:solidFill>
                <a:latin typeface="Open Sans"/>
                <a:ea typeface="Open Sans"/>
                <a:cs typeface="Open Sans"/>
                <a:sym typeface="Open Sans"/>
              </a:rPr>
              <a:t> Gestión de Accesos</a:t>
            </a:r>
            <a:endParaRPr sz="800">
              <a:solidFill>
                <a:srgbClr val="FFFFFF"/>
              </a:solidFill>
              <a:latin typeface="Open Sans"/>
              <a:ea typeface="Open Sans"/>
              <a:cs typeface="Open Sans"/>
              <a:sym typeface="Open Sans"/>
            </a:endParaRPr>
          </a:p>
          <a:p>
            <a:pPr marL="246062" marR="0" lvl="0" indent="-55562" algn="l" rtl="0">
              <a:lnSpc>
                <a:spcPct val="100000"/>
              </a:lnSpc>
              <a:spcBef>
                <a:spcPts val="400"/>
              </a:spcBef>
              <a:spcAft>
                <a:spcPts val="0"/>
              </a:spcAft>
              <a:buClr>
                <a:srgbClr val="FFFFFF"/>
              </a:buClr>
              <a:buSzPts val="800"/>
              <a:buFont typeface="Open Sans"/>
              <a:buChar char="•"/>
            </a:pPr>
            <a:r>
              <a:rPr lang="en" sz="800">
                <a:solidFill>
                  <a:srgbClr val="FFFFFF"/>
                </a:solidFill>
                <a:latin typeface="Open Sans"/>
                <a:ea typeface="Open Sans"/>
                <a:cs typeface="Open Sans"/>
                <a:sym typeface="Open Sans"/>
              </a:rPr>
              <a:t> Gestión de Identidad/Accesos de Clientes</a:t>
            </a:r>
            <a:endParaRPr sz="800">
              <a:solidFill>
                <a:srgbClr val="FFFFFF"/>
              </a:solidFill>
              <a:latin typeface="Open Sans"/>
              <a:ea typeface="Open Sans"/>
              <a:cs typeface="Open Sans"/>
              <a:sym typeface="Open Sans"/>
            </a:endParaRPr>
          </a:p>
          <a:p>
            <a:pPr marL="246062" marR="0" lvl="0" indent="-55562" algn="l" rtl="0">
              <a:lnSpc>
                <a:spcPct val="100000"/>
              </a:lnSpc>
              <a:spcBef>
                <a:spcPts val="400"/>
              </a:spcBef>
              <a:spcAft>
                <a:spcPts val="0"/>
              </a:spcAft>
              <a:buClr>
                <a:srgbClr val="FFFFFF"/>
              </a:buClr>
              <a:buSzPts val="800"/>
              <a:buFont typeface="Open Sans"/>
              <a:buChar char="•"/>
            </a:pPr>
            <a:r>
              <a:rPr lang="en" sz="800">
                <a:solidFill>
                  <a:srgbClr val="FFFFFF"/>
                </a:solidFill>
                <a:latin typeface="Open Sans"/>
                <a:ea typeface="Open Sans"/>
                <a:cs typeface="Open Sans"/>
                <a:sym typeface="Open Sans"/>
              </a:rPr>
              <a:t> Gestión de Control de Acceso basado en  Roles</a:t>
            </a:r>
            <a:endParaRPr sz="800">
              <a:solidFill>
                <a:srgbClr val="FFFFFF"/>
              </a:solidFill>
              <a:latin typeface="Open Sans"/>
              <a:ea typeface="Open Sans"/>
              <a:cs typeface="Open Sans"/>
              <a:sym typeface="Open Sans"/>
            </a:endParaRPr>
          </a:p>
          <a:p>
            <a:pPr marL="246062" marR="0" lvl="0" indent="-55562" algn="l" rtl="0">
              <a:lnSpc>
                <a:spcPct val="100000"/>
              </a:lnSpc>
              <a:spcBef>
                <a:spcPts val="400"/>
              </a:spcBef>
              <a:spcAft>
                <a:spcPts val="0"/>
              </a:spcAft>
              <a:buClr>
                <a:srgbClr val="FFFFFF"/>
              </a:buClr>
              <a:buSzPts val="800"/>
              <a:buFont typeface="Open Sans"/>
              <a:buChar char="•"/>
            </a:pPr>
            <a:r>
              <a:rPr lang="en" sz="800">
                <a:solidFill>
                  <a:srgbClr val="FFFFFF"/>
                </a:solidFill>
                <a:latin typeface="Open Sans"/>
                <a:ea typeface="Open Sans"/>
                <a:cs typeface="Open Sans"/>
                <a:sym typeface="Open Sans"/>
              </a:rPr>
              <a:t> Active Directory</a:t>
            </a:r>
            <a:endParaRPr sz="800">
              <a:solidFill>
                <a:srgbClr val="FFFFFF"/>
              </a:solidFill>
              <a:latin typeface="Open Sans"/>
              <a:ea typeface="Open Sans"/>
              <a:cs typeface="Open Sans"/>
              <a:sym typeface="Open Sans"/>
            </a:endParaRPr>
          </a:p>
          <a:p>
            <a:pPr marL="246062" lvl="0" indent="-4762" algn="l" rtl="0">
              <a:lnSpc>
                <a:spcPct val="95000"/>
              </a:lnSpc>
              <a:spcBef>
                <a:spcPts val="975"/>
              </a:spcBef>
              <a:spcAft>
                <a:spcPts val="0"/>
              </a:spcAft>
              <a:buNone/>
            </a:pPr>
            <a:endParaRPr sz="800">
              <a:solidFill>
                <a:srgbClr val="FFFFFF"/>
              </a:solidFill>
              <a:latin typeface="Open Sans"/>
              <a:ea typeface="Open Sans"/>
              <a:cs typeface="Open Sans"/>
              <a:sym typeface="Open Sans"/>
            </a:endParaRPr>
          </a:p>
          <a:p>
            <a:pPr marL="246062" lvl="0" indent="-4762" algn="l" rtl="0">
              <a:lnSpc>
                <a:spcPct val="95000"/>
              </a:lnSpc>
              <a:spcBef>
                <a:spcPts val="975"/>
              </a:spcBef>
              <a:spcAft>
                <a:spcPts val="0"/>
              </a:spcAft>
              <a:buNone/>
            </a:pPr>
            <a:endParaRPr sz="800">
              <a:solidFill>
                <a:srgbClr val="FFFFFF"/>
              </a:solidFill>
              <a:latin typeface="Open Sans"/>
              <a:ea typeface="Open Sans"/>
              <a:cs typeface="Open Sans"/>
              <a:sym typeface="Open Sans"/>
            </a:endParaRPr>
          </a:p>
          <a:p>
            <a:pPr marL="246062" lvl="0" indent="-4762" algn="l" rtl="0">
              <a:lnSpc>
                <a:spcPct val="95000"/>
              </a:lnSpc>
              <a:spcBef>
                <a:spcPts val="975"/>
              </a:spcBef>
              <a:spcAft>
                <a:spcPts val="0"/>
              </a:spcAft>
              <a:buNone/>
            </a:pPr>
            <a:endParaRPr sz="800">
              <a:solidFill>
                <a:srgbClr val="FFFFFF"/>
              </a:solidFill>
              <a:latin typeface="Open Sans"/>
              <a:ea typeface="Open Sans"/>
              <a:cs typeface="Open Sans"/>
              <a:sym typeface="Open Sans"/>
            </a:endParaRPr>
          </a:p>
          <a:p>
            <a:pPr marL="246062" lvl="0" indent="-4762" algn="l" rtl="0">
              <a:lnSpc>
                <a:spcPct val="95000"/>
              </a:lnSpc>
              <a:spcBef>
                <a:spcPts val="975"/>
              </a:spcBef>
              <a:spcAft>
                <a:spcPts val="0"/>
              </a:spcAft>
              <a:buNone/>
            </a:pPr>
            <a:endParaRPr sz="800">
              <a:solidFill>
                <a:srgbClr val="FFFFFF"/>
              </a:solidFill>
              <a:latin typeface="Open Sans"/>
              <a:ea typeface="Open Sans"/>
              <a:cs typeface="Open Sans"/>
              <a:sym typeface="Open Sans"/>
            </a:endParaRPr>
          </a:p>
          <a:p>
            <a:pPr marL="246062" lvl="0" indent="-4762" algn="l" rtl="0">
              <a:lnSpc>
                <a:spcPct val="95000"/>
              </a:lnSpc>
              <a:spcBef>
                <a:spcPts val="975"/>
              </a:spcBef>
              <a:spcAft>
                <a:spcPts val="0"/>
              </a:spcAft>
              <a:buNone/>
            </a:pPr>
            <a:endParaRPr sz="800">
              <a:solidFill>
                <a:srgbClr val="FFFFFF"/>
              </a:solidFill>
              <a:latin typeface="Open Sans"/>
              <a:ea typeface="Open Sans"/>
              <a:cs typeface="Open Sans"/>
              <a:sym typeface="Open Sans"/>
            </a:endParaRPr>
          </a:p>
          <a:p>
            <a:pPr marL="246062" lvl="0" indent="-4762" algn="l" rtl="0">
              <a:lnSpc>
                <a:spcPct val="95000"/>
              </a:lnSpc>
              <a:spcBef>
                <a:spcPts val="975"/>
              </a:spcBef>
              <a:spcAft>
                <a:spcPts val="400"/>
              </a:spcAft>
              <a:buNone/>
            </a:pPr>
            <a:endParaRPr sz="800">
              <a:solidFill>
                <a:srgbClr val="FFFFFF"/>
              </a:solidFill>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30"/>
          <p:cNvSpPr/>
          <p:nvPr/>
        </p:nvSpPr>
        <p:spPr>
          <a:xfrm>
            <a:off x="3365325" y="1838725"/>
            <a:ext cx="5013300" cy="1078500"/>
          </a:xfrm>
          <a:prstGeom prst="roundRect">
            <a:avLst>
              <a:gd name="adj" fmla="val 3704"/>
            </a:avLst>
          </a:prstGeom>
          <a:solidFill>
            <a:srgbClr val="000000">
              <a:alpha val="34810"/>
            </a:srgbClr>
          </a:solidFill>
          <a:ln w="9525" cap="flat" cmpd="sng">
            <a:solidFill>
              <a:srgbClr val="00B0F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78" name="Google Shape;878;p30"/>
          <p:cNvPicPr preferRelativeResize="0"/>
          <p:nvPr/>
        </p:nvPicPr>
        <p:blipFill>
          <a:blip r:embed="rId3">
            <a:alphaModFix/>
          </a:blip>
          <a:stretch>
            <a:fillRect/>
          </a:stretch>
        </p:blipFill>
        <p:spPr>
          <a:xfrm>
            <a:off x="298100" y="228176"/>
            <a:ext cx="1027425" cy="191650"/>
          </a:xfrm>
          <a:prstGeom prst="rect">
            <a:avLst/>
          </a:prstGeom>
          <a:noFill/>
          <a:ln>
            <a:noFill/>
          </a:ln>
        </p:spPr>
      </p:pic>
      <p:sp>
        <p:nvSpPr>
          <p:cNvPr id="879" name="Google Shape;879;p30"/>
          <p:cNvSpPr txBox="1"/>
          <p:nvPr/>
        </p:nvSpPr>
        <p:spPr>
          <a:xfrm>
            <a:off x="607275" y="929850"/>
            <a:ext cx="7835100" cy="7851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1300">
                <a:solidFill>
                  <a:schemeClr val="lt1"/>
                </a:solidFill>
                <a:latin typeface="Open Sans Medium"/>
                <a:ea typeface="Open Sans Medium"/>
                <a:cs typeface="Open Sans Medium"/>
                <a:sym typeface="Open Sans Medium"/>
              </a:rPr>
              <a:t>Es un enfoque sistemático para el desarrollo de software que prioriza la seguridad en cada etapa. Al integrar medidas de seguridad desde el principio, SSDLC tiene como objetivo crear un software más robusto y menos vulnerable.</a:t>
            </a:r>
            <a:endParaRPr sz="1300">
              <a:latin typeface="Open Sans Medium"/>
              <a:ea typeface="Open Sans Medium"/>
              <a:cs typeface="Open Sans Medium"/>
              <a:sym typeface="Open Sans Medium"/>
            </a:endParaRPr>
          </a:p>
        </p:txBody>
      </p:sp>
      <p:grpSp>
        <p:nvGrpSpPr>
          <p:cNvPr id="880" name="Google Shape;880;p30"/>
          <p:cNvGrpSpPr/>
          <p:nvPr/>
        </p:nvGrpSpPr>
        <p:grpSpPr>
          <a:xfrm>
            <a:off x="719783" y="4476568"/>
            <a:ext cx="974143" cy="351590"/>
            <a:chOff x="686725" y="4053000"/>
            <a:chExt cx="2461200" cy="881400"/>
          </a:xfrm>
        </p:grpSpPr>
        <p:sp>
          <p:nvSpPr>
            <p:cNvPr id="881" name="Google Shape;881;p30"/>
            <p:cNvSpPr/>
            <p:nvPr/>
          </p:nvSpPr>
          <p:spPr>
            <a:xfrm>
              <a:off x="686725" y="4053000"/>
              <a:ext cx="2461200" cy="881400"/>
            </a:xfrm>
            <a:prstGeom prst="roundRect">
              <a:avLst>
                <a:gd name="adj" fmla="val 6004"/>
              </a:avLst>
            </a:prstGeom>
            <a:solidFill>
              <a:srgbClr val="FFFFFF"/>
            </a:solidFill>
            <a:ln>
              <a:noFill/>
            </a:ln>
            <a:effectLst>
              <a:outerShdw blurRad="242888" dist="85725" dir="3060000" algn="bl" rotWithShape="0">
                <a:srgbClr val="BFBFBF">
                  <a:alpha val="34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882" name="Google Shape;882;p30"/>
            <p:cNvPicPr preferRelativeResize="0"/>
            <p:nvPr/>
          </p:nvPicPr>
          <p:blipFill>
            <a:blip r:embed="rId4">
              <a:alphaModFix/>
            </a:blip>
            <a:stretch>
              <a:fillRect/>
            </a:stretch>
          </p:blipFill>
          <p:spPr>
            <a:xfrm>
              <a:off x="1150613" y="4157746"/>
              <a:ext cx="1533425" cy="603818"/>
            </a:xfrm>
            <a:prstGeom prst="rect">
              <a:avLst/>
            </a:prstGeom>
            <a:noFill/>
            <a:ln>
              <a:noFill/>
            </a:ln>
          </p:spPr>
        </p:pic>
      </p:grpSp>
      <p:grpSp>
        <p:nvGrpSpPr>
          <p:cNvPr id="883" name="Google Shape;883;p30"/>
          <p:cNvGrpSpPr/>
          <p:nvPr/>
        </p:nvGrpSpPr>
        <p:grpSpPr>
          <a:xfrm>
            <a:off x="607279" y="1838723"/>
            <a:ext cx="2291623" cy="1218961"/>
            <a:chOff x="686725" y="2608100"/>
            <a:chExt cx="2461200" cy="1308600"/>
          </a:xfrm>
        </p:grpSpPr>
        <p:sp>
          <p:nvSpPr>
            <p:cNvPr id="884" name="Google Shape;884;p30"/>
            <p:cNvSpPr/>
            <p:nvPr/>
          </p:nvSpPr>
          <p:spPr>
            <a:xfrm>
              <a:off x="686725" y="2608100"/>
              <a:ext cx="2461200" cy="1308600"/>
            </a:xfrm>
            <a:prstGeom prst="roundRect">
              <a:avLst>
                <a:gd name="adj" fmla="val 6004"/>
              </a:avLst>
            </a:prstGeom>
            <a:solidFill>
              <a:srgbClr val="FFFFFF"/>
            </a:solidFill>
            <a:ln>
              <a:noFill/>
            </a:ln>
            <a:effectLst>
              <a:outerShdw blurRad="242888" dist="85725" dir="3060000" algn="bl" rotWithShape="0">
                <a:srgbClr val="BFBFBF">
                  <a:alpha val="34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885" name="Google Shape;885;p30"/>
            <p:cNvPicPr preferRelativeResize="0"/>
            <p:nvPr/>
          </p:nvPicPr>
          <p:blipFill>
            <a:blip r:embed="rId5">
              <a:alphaModFix/>
            </a:blip>
            <a:stretch>
              <a:fillRect/>
            </a:stretch>
          </p:blipFill>
          <p:spPr>
            <a:xfrm>
              <a:off x="836850" y="2672254"/>
              <a:ext cx="2160926" cy="1185250"/>
            </a:xfrm>
            <a:prstGeom prst="rect">
              <a:avLst/>
            </a:prstGeom>
            <a:noFill/>
            <a:ln>
              <a:noFill/>
            </a:ln>
          </p:spPr>
        </p:pic>
      </p:grpSp>
      <p:sp>
        <p:nvSpPr>
          <p:cNvPr id="886" name="Google Shape;886;p30"/>
          <p:cNvSpPr txBox="1"/>
          <p:nvPr/>
        </p:nvSpPr>
        <p:spPr>
          <a:xfrm>
            <a:off x="3365325" y="1874725"/>
            <a:ext cx="5013300" cy="100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a:solidFill>
                  <a:schemeClr val="lt1"/>
                </a:solidFill>
                <a:latin typeface="Open Sans"/>
                <a:ea typeface="Open Sans"/>
                <a:cs typeface="Open Sans"/>
                <a:sym typeface="Open Sans"/>
              </a:rPr>
              <a:t>La Companía documenta, implementa y comunica un Ciclo de Vida de Desarrollo de Software</a:t>
            </a:r>
            <a:r>
              <a:rPr lang="en" sz="1200" b="1">
                <a:solidFill>
                  <a:schemeClr val="lt1"/>
                </a:solidFill>
                <a:latin typeface="Open Sans"/>
                <a:ea typeface="Open Sans"/>
                <a:cs typeface="Open Sans"/>
                <a:sym typeface="Open Sans"/>
              </a:rPr>
              <a:t> (SDLC) </a:t>
            </a:r>
            <a:r>
              <a:rPr lang="en" sz="1200">
                <a:solidFill>
                  <a:schemeClr val="lt1"/>
                </a:solidFill>
                <a:latin typeface="Open Sans"/>
                <a:ea typeface="Open Sans"/>
                <a:cs typeface="Open Sans"/>
                <a:sym typeface="Open Sans"/>
              </a:rPr>
              <a:t>que incorpora requerimientos de privacidad y seguridad, herramientas y actividades de seguridad en las fases del desarrollo del software.</a:t>
            </a:r>
            <a:endParaRPr sz="1200">
              <a:solidFill>
                <a:schemeClr val="lt1"/>
              </a:solidFill>
              <a:latin typeface="Open Sans"/>
              <a:ea typeface="Open Sans"/>
              <a:cs typeface="Open Sans"/>
              <a:sym typeface="Open Sans"/>
            </a:endParaRPr>
          </a:p>
        </p:txBody>
      </p:sp>
      <p:sp>
        <p:nvSpPr>
          <p:cNvPr id="887" name="Google Shape;887;p30"/>
          <p:cNvSpPr txBox="1"/>
          <p:nvPr/>
        </p:nvSpPr>
        <p:spPr>
          <a:xfrm>
            <a:off x="503800" y="499113"/>
            <a:ext cx="79293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chemeClr val="lt1"/>
                </a:solidFill>
                <a:latin typeface="Open Sans Light"/>
                <a:ea typeface="Open Sans Light"/>
                <a:cs typeface="Open Sans Light"/>
                <a:sym typeface="Open Sans Light"/>
              </a:rPr>
              <a:t>Ciclo de vida de desarrollo de software seguro (SSDLC)</a:t>
            </a:r>
            <a:endParaRPr sz="2100">
              <a:solidFill>
                <a:schemeClr val="lt1"/>
              </a:solidFill>
              <a:latin typeface="Open Sans Light"/>
              <a:ea typeface="Open Sans Light"/>
              <a:cs typeface="Open Sans Light"/>
              <a:sym typeface="Open Sans Light"/>
            </a:endParaRPr>
          </a:p>
        </p:txBody>
      </p:sp>
      <p:sp>
        <p:nvSpPr>
          <p:cNvPr id="888" name="Google Shape;888;p30"/>
          <p:cNvSpPr txBox="1"/>
          <p:nvPr/>
        </p:nvSpPr>
        <p:spPr>
          <a:xfrm>
            <a:off x="4572000" y="2917225"/>
            <a:ext cx="30000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en" sz="800" b="1" u="sng">
                <a:solidFill>
                  <a:srgbClr val="FFFFFF"/>
                </a:solidFill>
                <a:latin typeface="Open Sans"/>
                <a:ea typeface="Open Sans"/>
                <a:cs typeface="Open Sans"/>
                <a:sym typeface="Open Sans"/>
                <a:hlinkClick r:id="rId6">
                  <a:extLst>
                    <a:ext uri="{A12FA001-AC4F-418D-AE19-62706E023703}">
                      <ahyp:hlinkClr xmlns:ahyp="http://schemas.microsoft.com/office/drawing/2018/hyperlinkcolor" val="tx"/>
                    </a:ext>
                  </a:extLst>
                </a:hlinkClick>
              </a:rPr>
              <a:t>https://controlsframework.equifax.com/home</a:t>
            </a:r>
            <a:endParaRPr sz="800" b="1">
              <a:solidFill>
                <a:srgbClr val="FFFFFF"/>
              </a:solidFill>
              <a:latin typeface="Open Sans"/>
              <a:ea typeface="Open Sans"/>
              <a:cs typeface="Open Sans"/>
              <a:sym typeface="Open Sans"/>
            </a:endParaRPr>
          </a:p>
        </p:txBody>
      </p:sp>
      <p:pic>
        <p:nvPicPr>
          <p:cNvPr id="889" name="Google Shape;889;p30"/>
          <p:cNvPicPr preferRelativeResize="0"/>
          <p:nvPr/>
        </p:nvPicPr>
        <p:blipFill>
          <a:blip r:embed="rId7">
            <a:alphaModFix/>
          </a:blip>
          <a:stretch>
            <a:fillRect/>
          </a:stretch>
        </p:blipFill>
        <p:spPr>
          <a:xfrm>
            <a:off x="4341474" y="3203461"/>
            <a:ext cx="3061001" cy="1698349"/>
          </a:xfrm>
          <a:prstGeom prst="rect">
            <a:avLst/>
          </a:prstGeom>
          <a:noFill/>
          <a:ln>
            <a:noFill/>
          </a:ln>
        </p:spPr>
      </p:pic>
      <p:sp>
        <p:nvSpPr>
          <p:cNvPr id="890" name="Google Shape;890;p30"/>
          <p:cNvSpPr txBox="1"/>
          <p:nvPr/>
        </p:nvSpPr>
        <p:spPr>
          <a:xfrm>
            <a:off x="607275" y="3370075"/>
            <a:ext cx="3213600" cy="79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chemeClr val="lt1"/>
                </a:solidFill>
                <a:latin typeface="Open Sans"/>
                <a:ea typeface="Open Sans"/>
                <a:cs typeface="Open Sans"/>
                <a:sym typeface="Open Sans"/>
              </a:rPr>
              <a:t>Domain Name: Project Planning</a:t>
            </a:r>
            <a:endParaRPr sz="1200" b="1">
              <a:solidFill>
                <a:schemeClr val="lt1"/>
              </a:solidFill>
              <a:latin typeface="Open Sans"/>
              <a:ea typeface="Open Sans"/>
              <a:cs typeface="Open Sans"/>
              <a:sym typeface="Open Sans"/>
            </a:endParaRPr>
          </a:p>
          <a:p>
            <a:pPr marL="0" lvl="0" indent="0" algn="l" rtl="0">
              <a:lnSpc>
                <a:spcPct val="115000"/>
              </a:lnSpc>
              <a:spcBef>
                <a:spcPts val="0"/>
              </a:spcBef>
              <a:spcAft>
                <a:spcPts val="0"/>
              </a:spcAft>
              <a:buNone/>
            </a:pPr>
            <a:r>
              <a:rPr lang="en" sz="1200" b="1">
                <a:solidFill>
                  <a:schemeClr val="lt1"/>
                </a:solidFill>
                <a:latin typeface="Open Sans"/>
                <a:ea typeface="Open Sans"/>
                <a:cs typeface="Open Sans"/>
                <a:sym typeface="Open Sans"/>
              </a:rPr>
              <a:t>TR ID: PP-TR-300</a:t>
            </a:r>
            <a:endParaRPr sz="1200" b="1">
              <a:solidFill>
                <a:schemeClr val="lt1"/>
              </a:solidFill>
              <a:latin typeface="Open Sans"/>
              <a:ea typeface="Open Sans"/>
              <a:cs typeface="Open Sans"/>
              <a:sym typeface="Open Sans"/>
            </a:endParaRPr>
          </a:p>
          <a:p>
            <a:pPr marL="0" lvl="0" indent="0" algn="l" rtl="0">
              <a:lnSpc>
                <a:spcPct val="115000"/>
              </a:lnSpc>
              <a:spcBef>
                <a:spcPts val="0"/>
              </a:spcBef>
              <a:spcAft>
                <a:spcPts val="0"/>
              </a:spcAft>
              <a:buNone/>
            </a:pPr>
            <a:endParaRPr sz="1200">
              <a:solidFill>
                <a:schemeClr val="lt1"/>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pic>
        <p:nvPicPr>
          <p:cNvPr id="895" name="Google Shape;895;p31"/>
          <p:cNvPicPr preferRelativeResize="0"/>
          <p:nvPr/>
        </p:nvPicPr>
        <p:blipFill>
          <a:blip r:embed="rId3">
            <a:alphaModFix/>
          </a:blip>
          <a:stretch>
            <a:fillRect/>
          </a:stretch>
        </p:blipFill>
        <p:spPr>
          <a:xfrm>
            <a:off x="2398250" y="457850"/>
            <a:ext cx="4362051" cy="4362051"/>
          </a:xfrm>
          <a:prstGeom prst="rect">
            <a:avLst/>
          </a:prstGeom>
          <a:noFill/>
          <a:ln>
            <a:noFill/>
          </a:ln>
        </p:spPr>
      </p:pic>
      <p:sp>
        <p:nvSpPr>
          <p:cNvPr id="896" name="Google Shape;896;p31"/>
          <p:cNvSpPr txBox="1"/>
          <p:nvPr/>
        </p:nvSpPr>
        <p:spPr>
          <a:xfrm>
            <a:off x="3328425" y="2081313"/>
            <a:ext cx="2501700" cy="1031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a:solidFill>
                  <a:schemeClr val="dk1"/>
                </a:solidFill>
                <a:latin typeface="Open Sans"/>
                <a:ea typeface="Open Sans"/>
                <a:cs typeface="Open Sans"/>
                <a:sym typeface="Open Sans"/>
              </a:rPr>
              <a:t>EFX</a:t>
            </a:r>
            <a:endParaRPr sz="2200">
              <a:solidFill>
                <a:schemeClr val="dk1"/>
              </a:solidFill>
              <a:latin typeface="Open Sans"/>
              <a:ea typeface="Open Sans"/>
              <a:cs typeface="Open Sans"/>
              <a:sym typeface="Open Sans"/>
            </a:endParaRPr>
          </a:p>
          <a:p>
            <a:pPr marL="0" lvl="0" indent="0" algn="ctr" rtl="0">
              <a:spcBef>
                <a:spcPts val="0"/>
              </a:spcBef>
              <a:spcAft>
                <a:spcPts val="0"/>
              </a:spcAft>
              <a:buNone/>
            </a:pPr>
            <a:r>
              <a:rPr lang="en" sz="3300" b="1">
                <a:solidFill>
                  <a:schemeClr val="dk1"/>
                </a:solidFill>
                <a:latin typeface="Open Sans"/>
                <a:ea typeface="Open Sans"/>
                <a:cs typeface="Open Sans"/>
                <a:sym typeface="Open Sans"/>
              </a:rPr>
              <a:t>SDLC</a:t>
            </a:r>
            <a:endParaRPr sz="3300" b="1">
              <a:solidFill>
                <a:schemeClr val="dk1"/>
              </a:solidFill>
              <a:latin typeface="Open Sans"/>
              <a:ea typeface="Open Sans"/>
              <a:cs typeface="Open Sans"/>
              <a:sym typeface="Open Sans"/>
            </a:endParaRPr>
          </a:p>
        </p:txBody>
      </p:sp>
      <p:sp>
        <p:nvSpPr>
          <p:cNvPr id="897" name="Google Shape;897;p31"/>
          <p:cNvSpPr txBox="1"/>
          <p:nvPr/>
        </p:nvSpPr>
        <p:spPr>
          <a:xfrm>
            <a:off x="4230266" y="567116"/>
            <a:ext cx="683700" cy="683700"/>
          </a:xfrm>
          <a:prstGeom prst="rect">
            <a:avLst/>
          </a:prstGeom>
          <a:noFill/>
          <a:ln>
            <a:noFill/>
          </a:ln>
        </p:spPr>
        <p:txBody>
          <a:bodyPr spcFirstLastPara="1" wrap="square" lIns="9525" tIns="9525" rIns="9525" bIns="9525" anchor="ctr" anchorCtr="0">
            <a:noAutofit/>
          </a:bodyPr>
          <a:lstStyle/>
          <a:p>
            <a:pPr marL="0" marR="0" lvl="0" indent="0" algn="ctr" rtl="0">
              <a:lnSpc>
                <a:spcPct val="90000"/>
              </a:lnSpc>
              <a:spcBef>
                <a:spcPts val="0"/>
              </a:spcBef>
              <a:spcAft>
                <a:spcPts val="0"/>
              </a:spcAft>
              <a:buClr>
                <a:schemeClr val="lt1"/>
              </a:buClr>
              <a:buSzPts val="800"/>
              <a:buFont typeface="Calibri"/>
              <a:buNone/>
            </a:pPr>
            <a:r>
              <a:rPr lang="en" sz="1100">
                <a:solidFill>
                  <a:schemeClr val="dk1"/>
                </a:solidFill>
                <a:latin typeface="Open Sans"/>
                <a:ea typeface="Open Sans"/>
                <a:cs typeface="Open Sans"/>
                <a:sym typeface="Open Sans"/>
              </a:rPr>
              <a:t>Equifax</a:t>
            </a:r>
            <a:endParaRPr>
              <a:solidFill>
                <a:schemeClr val="dk1"/>
              </a:solidFill>
              <a:latin typeface="Open Sans"/>
              <a:ea typeface="Open Sans"/>
              <a:cs typeface="Open Sans"/>
              <a:sym typeface="Open Sans"/>
            </a:endParaRPr>
          </a:p>
          <a:p>
            <a:pPr marL="0" marR="0" lvl="0" indent="0" algn="ctr" rtl="0">
              <a:lnSpc>
                <a:spcPct val="90000"/>
              </a:lnSpc>
              <a:spcBef>
                <a:spcPts val="300"/>
              </a:spcBef>
              <a:spcAft>
                <a:spcPts val="0"/>
              </a:spcAft>
              <a:buClr>
                <a:schemeClr val="lt1"/>
              </a:buClr>
              <a:buSzPts val="800"/>
              <a:buFont typeface="Calibri"/>
              <a:buNone/>
            </a:pPr>
            <a:r>
              <a:rPr lang="en" sz="1100">
                <a:solidFill>
                  <a:schemeClr val="dk1"/>
                </a:solidFill>
                <a:latin typeface="Open Sans"/>
                <a:ea typeface="Open Sans"/>
                <a:cs typeface="Open Sans"/>
                <a:sym typeface="Open Sans"/>
              </a:rPr>
              <a:t>Business</a:t>
            </a:r>
            <a:endParaRPr>
              <a:solidFill>
                <a:schemeClr val="dk1"/>
              </a:solidFill>
              <a:latin typeface="Open Sans"/>
              <a:ea typeface="Open Sans"/>
              <a:cs typeface="Open Sans"/>
              <a:sym typeface="Open Sans"/>
            </a:endParaRPr>
          </a:p>
          <a:p>
            <a:pPr marL="0" marR="0" lvl="0" indent="0" algn="ctr" rtl="0">
              <a:lnSpc>
                <a:spcPct val="90000"/>
              </a:lnSpc>
              <a:spcBef>
                <a:spcPts val="300"/>
              </a:spcBef>
              <a:spcAft>
                <a:spcPts val="0"/>
              </a:spcAft>
              <a:buClr>
                <a:schemeClr val="lt1"/>
              </a:buClr>
              <a:buSzPts val="800"/>
              <a:buFont typeface="Calibri"/>
              <a:buNone/>
            </a:pPr>
            <a:r>
              <a:rPr lang="en" sz="1100">
                <a:solidFill>
                  <a:schemeClr val="dk1"/>
                </a:solidFill>
                <a:latin typeface="Open Sans"/>
                <a:ea typeface="Open Sans"/>
                <a:cs typeface="Open Sans"/>
                <a:sym typeface="Open Sans"/>
              </a:rPr>
              <a:t>Case</a:t>
            </a:r>
            <a:endParaRPr sz="1100">
              <a:solidFill>
                <a:schemeClr val="dk1"/>
              </a:solidFill>
              <a:latin typeface="Open Sans"/>
              <a:ea typeface="Open Sans"/>
              <a:cs typeface="Open Sans"/>
              <a:sym typeface="Open Sans"/>
            </a:endParaRPr>
          </a:p>
        </p:txBody>
      </p:sp>
      <p:sp>
        <p:nvSpPr>
          <p:cNvPr id="898" name="Google Shape;898;p31"/>
          <p:cNvSpPr txBox="1"/>
          <p:nvPr/>
        </p:nvSpPr>
        <p:spPr>
          <a:xfrm>
            <a:off x="5218400" y="1216212"/>
            <a:ext cx="1215600" cy="421500"/>
          </a:xfrm>
          <a:prstGeom prst="rect">
            <a:avLst/>
          </a:prstGeom>
          <a:noFill/>
          <a:ln>
            <a:noFill/>
          </a:ln>
        </p:spPr>
        <p:txBody>
          <a:bodyPr spcFirstLastPara="1" wrap="square" lIns="9525" tIns="9525" rIns="9525" bIns="9525" anchor="ctr" anchorCtr="0">
            <a:noAutofit/>
          </a:bodyPr>
          <a:lstStyle/>
          <a:p>
            <a:pPr marL="0" marR="0" lvl="0" indent="0" algn="ctr" rtl="0">
              <a:lnSpc>
                <a:spcPct val="90000"/>
              </a:lnSpc>
              <a:spcBef>
                <a:spcPts val="300"/>
              </a:spcBef>
              <a:spcAft>
                <a:spcPts val="0"/>
              </a:spcAft>
              <a:buClr>
                <a:schemeClr val="dk1"/>
              </a:buClr>
              <a:buSzPts val="1100"/>
              <a:buFont typeface="Arial"/>
              <a:buNone/>
            </a:pPr>
            <a:r>
              <a:rPr lang="en" sz="1100">
                <a:solidFill>
                  <a:schemeClr val="dk1"/>
                </a:solidFill>
                <a:latin typeface="Open Sans"/>
                <a:ea typeface="Open Sans"/>
                <a:cs typeface="Open Sans"/>
                <a:sym typeface="Open Sans"/>
              </a:rPr>
              <a:t>Requerimientos</a:t>
            </a:r>
            <a:endParaRPr sz="1100">
              <a:solidFill>
                <a:schemeClr val="dk1"/>
              </a:solidFill>
              <a:latin typeface="Open Sans"/>
              <a:ea typeface="Open Sans"/>
              <a:cs typeface="Open Sans"/>
              <a:sym typeface="Open Sans"/>
            </a:endParaRPr>
          </a:p>
        </p:txBody>
      </p:sp>
      <p:sp>
        <p:nvSpPr>
          <p:cNvPr id="899" name="Google Shape;899;p31"/>
          <p:cNvSpPr txBox="1"/>
          <p:nvPr/>
        </p:nvSpPr>
        <p:spPr>
          <a:xfrm>
            <a:off x="5898012" y="2278850"/>
            <a:ext cx="917400" cy="683700"/>
          </a:xfrm>
          <a:prstGeom prst="rect">
            <a:avLst/>
          </a:prstGeom>
          <a:noFill/>
          <a:ln>
            <a:noFill/>
          </a:ln>
        </p:spPr>
        <p:txBody>
          <a:bodyPr spcFirstLastPara="1" wrap="square" lIns="9525" tIns="9525" rIns="9525" bIns="9525" anchor="ctr" anchorCtr="0">
            <a:noAutofit/>
          </a:bodyPr>
          <a:lstStyle/>
          <a:p>
            <a:pPr marL="0" marR="0" lvl="0" indent="0" algn="ctr" rtl="0">
              <a:lnSpc>
                <a:spcPct val="90000"/>
              </a:lnSpc>
              <a:spcBef>
                <a:spcPts val="300"/>
              </a:spcBef>
              <a:spcAft>
                <a:spcPts val="0"/>
              </a:spcAft>
              <a:buClr>
                <a:schemeClr val="dk1"/>
              </a:buClr>
              <a:buSzPts val="1100"/>
              <a:buFont typeface="Arial"/>
              <a:buNone/>
            </a:pPr>
            <a:r>
              <a:rPr lang="en" sz="1100">
                <a:solidFill>
                  <a:schemeClr val="dk1"/>
                </a:solidFill>
                <a:latin typeface="Open Sans"/>
                <a:ea typeface="Open Sans"/>
                <a:cs typeface="Open Sans"/>
                <a:sym typeface="Open Sans"/>
              </a:rPr>
              <a:t>Diseño</a:t>
            </a:r>
            <a:endParaRPr sz="1100">
              <a:solidFill>
                <a:schemeClr val="dk1"/>
              </a:solidFill>
              <a:latin typeface="Open Sans"/>
              <a:ea typeface="Open Sans"/>
              <a:cs typeface="Open Sans"/>
              <a:sym typeface="Open Sans"/>
            </a:endParaRPr>
          </a:p>
        </p:txBody>
      </p:sp>
      <p:sp>
        <p:nvSpPr>
          <p:cNvPr id="900" name="Google Shape;900;p31"/>
          <p:cNvSpPr txBox="1"/>
          <p:nvPr/>
        </p:nvSpPr>
        <p:spPr>
          <a:xfrm>
            <a:off x="5267337" y="3572762"/>
            <a:ext cx="1215600" cy="683700"/>
          </a:xfrm>
          <a:prstGeom prst="rect">
            <a:avLst/>
          </a:prstGeom>
          <a:noFill/>
          <a:ln>
            <a:noFill/>
          </a:ln>
        </p:spPr>
        <p:txBody>
          <a:bodyPr spcFirstLastPara="1" wrap="square" lIns="9525" tIns="9525" rIns="9525" bIns="9525" anchor="ctr" anchorCtr="0">
            <a:noAutofit/>
          </a:bodyPr>
          <a:lstStyle/>
          <a:p>
            <a:pPr marL="0" marR="0" lvl="0" indent="0" algn="ctr" rtl="0">
              <a:lnSpc>
                <a:spcPct val="90000"/>
              </a:lnSpc>
              <a:spcBef>
                <a:spcPts val="300"/>
              </a:spcBef>
              <a:spcAft>
                <a:spcPts val="0"/>
              </a:spcAft>
              <a:buClr>
                <a:schemeClr val="dk1"/>
              </a:buClr>
              <a:buSzPts val="1100"/>
              <a:buFont typeface="Arial"/>
              <a:buNone/>
            </a:pPr>
            <a:r>
              <a:rPr lang="en" sz="1100">
                <a:solidFill>
                  <a:schemeClr val="dk1"/>
                </a:solidFill>
                <a:latin typeface="Open Sans"/>
                <a:ea typeface="Open Sans"/>
                <a:cs typeface="Open Sans"/>
                <a:sym typeface="Open Sans"/>
              </a:rPr>
              <a:t>Implemen-</a:t>
            </a:r>
            <a:endParaRPr sz="1100">
              <a:solidFill>
                <a:schemeClr val="dk1"/>
              </a:solidFill>
              <a:latin typeface="Open Sans"/>
              <a:ea typeface="Open Sans"/>
              <a:cs typeface="Open Sans"/>
              <a:sym typeface="Open Sans"/>
            </a:endParaRPr>
          </a:p>
          <a:p>
            <a:pPr marL="0" marR="0" lvl="0" indent="0" algn="ctr" rtl="0">
              <a:lnSpc>
                <a:spcPct val="90000"/>
              </a:lnSpc>
              <a:spcBef>
                <a:spcPts val="300"/>
              </a:spcBef>
              <a:spcAft>
                <a:spcPts val="0"/>
              </a:spcAft>
              <a:buClr>
                <a:schemeClr val="dk1"/>
              </a:buClr>
              <a:buSzPts val="1100"/>
              <a:buFont typeface="Arial"/>
              <a:buNone/>
            </a:pPr>
            <a:r>
              <a:rPr lang="en" sz="1100">
                <a:solidFill>
                  <a:schemeClr val="dk1"/>
                </a:solidFill>
                <a:latin typeface="Open Sans"/>
                <a:ea typeface="Open Sans"/>
                <a:cs typeface="Open Sans"/>
                <a:sym typeface="Open Sans"/>
              </a:rPr>
              <a:t>tación</a:t>
            </a:r>
            <a:endParaRPr sz="1100">
              <a:solidFill>
                <a:schemeClr val="dk1"/>
              </a:solidFill>
              <a:latin typeface="Open Sans"/>
              <a:ea typeface="Open Sans"/>
              <a:cs typeface="Open Sans"/>
              <a:sym typeface="Open Sans"/>
            </a:endParaRPr>
          </a:p>
        </p:txBody>
      </p:sp>
      <p:sp>
        <p:nvSpPr>
          <p:cNvPr id="901" name="Google Shape;901;p31"/>
          <p:cNvSpPr txBox="1"/>
          <p:nvPr/>
        </p:nvSpPr>
        <p:spPr>
          <a:xfrm>
            <a:off x="3964350" y="4019262"/>
            <a:ext cx="1215600" cy="683700"/>
          </a:xfrm>
          <a:prstGeom prst="rect">
            <a:avLst/>
          </a:prstGeom>
          <a:noFill/>
          <a:ln>
            <a:noFill/>
          </a:ln>
        </p:spPr>
        <p:txBody>
          <a:bodyPr spcFirstLastPara="1" wrap="square" lIns="9525" tIns="9525" rIns="9525" bIns="9525" anchor="ctr" anchorCtr="0">
            <a:noAutofit/>
          </a:bodyPr>
          <a:lstStyle/>
          <a:p>
            <a:pPr marL="0" marR="0" lvl="0" indent="0" algn="ctr" rtl="0">
              <a:lnSpc>
                <a:spcPct val="90000"/>
              </a:lnSpc>
              <a:spcBef>
                <a:spcPts val="300"/>
              </a:spcBef>
              <a:spcAft>
                <a:spcPts val="0"/>
              </a:spcAft>
              <a:buClr>
                <a:schemeClr val="dk1"/>
              </a:buClr>
              <a:buSzPts val="1100"/>
              <a:buFont typeface="Arial"/>
              <a:buNone/>
            </a:pPr>
            <a:r>
              <a:rPr lang="en" sz="1100">
                <a:solidFill>
                  <a:schemeClr val="dk1"/>
                </a:solidFill>
                <a:latin typeface="Open Sans"/>
                <a:ea typeface="Open Sans"/>
                <a:cs typeface="Open Sans"/>
                <a:sym typeface="Open Sans"/>
              </a:rPr>
              <a:t>Verificación</a:t>
            </a:r>
            <a:endParaRPr sz="1100">
              <a:solidFill>
                <a:schemeClr val="dk1"/>
              </a:solidFill>
              <a:latin typeface="Open Sans"/>
              <a:ea typeface="Open Sans"/>
              <a:cs typeface="Open Sans"/>
              <a:sym typeface="Open Sans"/>
            </a:endParaRPr>
          </a:p>
        </p:txBody>
      </p:sp>
      <p:sp>
        <p:nvSpPr>
          <p:cNvPr id="902" name="Google Shape;902;p31"/>
          <p:cNvSpPr txBox="1"/>
          <p:nvPr/>
        </p:nvSpPr>
        <p:spPr>
          <a:xfrm>
            <a:off x="2706788" y="3494262"/>
            <a:ext cx="1215600" cy="683700"/>
          </a:xfrm>
          <a:prstGeom prst="rect">
            <a:avLst/>
          </a:prstGeom>
          <a:noFill/>
          <a:ln>
            <a:noFill/>
          </a:ln>
        </p:spPr>
        <p:txBody>
          <a:bodyPr spcFirstLastPara="1" wrap="square" lIns="9525" tIns="9525" rIns="9525" bIns="9525" anchor="ctr" anchorCtr="0">
            <a:noAutofit/>
          </a:bodyPr>
          <a:lstStyle/>
          <a:p>
            <a:pPr marL="0" marR="0" lvl="0" indent="0" algn="ctr" rtl="0">
              <a:lnSpc>
                <a:spcPct val="90000"/>
              </a:lnSpc>
              <a:spcBef>
                <a:spcPts val="300"/>
              </a:spcBef>
              <a:spcAft>
                <a:spcPts val="0"/>
              </a:spcAft>
              <a:buClr>
                <a:schemeClr val="dk1"/>
              </a:buClr>
              <a:buSzPts val="1100"/>
              <a:buFont typeface="Arial"/>
              <a:buNone/>
            </a:pPr>
            <a:r>
              <a:rPr lang="en" sz="1100">
                <a:solidFill>
                  <a:schemeClr val="dk1"/>
                </a:solidFill>
                <a:latin typeface="Open Sans"/>
                <a:ea typeface="Open Sans"/>
                <a:cs typeface="Open Sans"/>
                <a:sym typeface="Open Sans"/>
              </a:rPr>
              <a:t>Despliegue</a:t>
            </a:r>
            <a:endParaRPr sz="1100">
              <a:solidFill>
                <a:schemeClr val="dk1"/>
              </a:solidFill>
              <a:latin typeface="Open Sans"/>
              <a:ea typeface="Open Sans"/>
              <a:cs typeface="Open Sans"/>
              <a:sym typeface="Open Sans"/>
            </a:endParaRPr>
          </a:p>
        </p:txBody>
      </p:sp>
      <p:sp>
        <p:nvSpPr>
          <p:cNvPr id="903" name="Google Shape;903;p31"/>
          <p:cNvSpPr txBox="1"/>
          <p:nvPr/>
        </p:nvSpPr>
        <p:spPr>
          <a:xfrm>
            <a:off x="2194388" y="2349250"/>
            <a:ext cx="1215600" cy="683700"/>
          </a:xfrm>
          <a:prstGeom prst="rect">
            <a:avLst/>
          </a:prstGeom>
          <a:noFill/>
          <a:ln>
            <a:noFill/>
          </a:ln>
        </p:spPr>
        <p:txBody>
          <a:bodyPr spcFirstLastPara="1" wrap="square" lIns="9525" tIns="9525" rIns="9525" bIns="9525" anchor="ctr" anchorCtr="0">
            <a:noAutofit/>
          </a:bodyPr>
          <a:lstStyle/>
          <a:p>
            <a:pPr marL="0" marR="0" lvl="0" indent="0" algn="ctr" rtl="0">
              <a:lnSpc>
                <a:spcPct val="90000"/>
              </a:lnSpc>
              <a:spcBef>
                <a:spcPts val="300"/>
              </a:spcBef>
              <a:spcAft>
                <a:spcPts val="0"/>
              </a:spcAft>
              <a:buClr>
                <a:schemeClr val="dk1"/>
              </a:buClr>
              <a:buSzPts val="1100"/>
              <a:buFont typeface="Arial"/>
              <a:buNone/>
            </a:pPr>
            <a:r>
              <a:rPr lang="en" sz="1100">
                <a:solidFill>
                  <a:schemeClr val="dk1"/>
                </a:solidFill>
                <a:latin typeface="Open Sans"/>
                <a:ea typeface="Open Sans"/>
                <a:cs typeface="Open Sans"/>
                <a:sym typeface="Open Sans"/>
              </a:rPr>
              <a:t>Opera-</a:t>
            </a:r>
            <a:endParaRPr sz="1100">
              <a:solidFill>
                <a:schemeClr val="dk1"/>
              </a:solidFill>
              <a:latin typeface="Open Sans"/>
              <a:ea typeface="Open Sans"/>
              <a:cs typeface="Open Sans"/>
              <a:sym typeface="Open Sans"/>
            </a:endParaRPr>
          </a:p>
          <a:p>
            <a:pPr marL="0" marR="0" lvl="0" indent="0" algn="ctr" rtl="0">
              <a:lnSpc>
                <a:spcPct val="90000"/>
              </a:lnSpc>
              <a:spcBef>
                <a:spcPts val="300"/>
              </a:spcBef>
              <a:spcAft>
                <a:spcPts val="0"/>
              </a:spcAft>
              <a:buClr>
                <a:schemeClr val="dk1"/>
              </a:buClr>
              <a:buSzPts val="1100"/>
              <a:buFont typeface="Arial"/>
              <a:buNone/>
            </a:pPr>
            <a:r>
              <a:rPr lang="en" sz="1100">
                <a:solidFill>
                  <a:schemeClr val="dk1"/>
                </a:solidFill>
                <a:latin typeface="Open Sans"/>
                <a:ea typeface="Open Sans"/>
                <a:cs typeface="Open Sans"/>
                <a:sym typeface="Open Sans"/>
              </a:rPr>
              <a:t>ciones</a:t>
            </a:r>
            <a:endParaRPr sz="1100">
              <a:solidFill>
                <a:schemeClr val="dk1"/>
              </a:solidFill>
              <a:latin typeface="Open Sans"/>
              <a:ea typeface="Open Sans"/>
              <a:cs typeface="Open Sans"/>
              <a:sym typeface="Open Sans"/>
            </a:endParaRPr>
          </a:p>
        </p:txBody>
      </p:sp>
      <p:sp>
        <p:nvSpPr>
          <p:cNvPr id="904" name="Google Shape;904;p31"/>
          <p:cNvSpPr txBox="1"/>
          <p:nvPr/>
        </p:nvSpPr>
        <p:spPr>
          <a:xfrm>
            <a:off x="2748713" y="1101212"/>
            <a:ext cx="1215600" cy="683700"/>
          </a:xfrm>
          <a:prstGeom prst="rect">
            <a:avLst/>
          </a:prstGeom>
          <a:noFill/>
          <a:ln>
            <a:noFill/>
          </a:ln>
        </p:spPr>
        <p:txBody>
          <a:bodyPr spcFirstLastPara="1" wrap="square" lIns="9525" tIns="9525" rIns="9525" bIns="9525" anchor="ctr" anchorCtr="0">
            <a:noAutofit/>
          </a:bodyPr>
          <a:lstStyle/>
          <a:p>
            <a:pPr marL="0" marR="0" lvl="0" indent="0" algn="ctr" rtl="0">
              <a:lnSpc>
                <a:spcPct val="90000"/>
              </a:lnSpc>
              <a:spcBef>
                <a:spcPts val="300"/>
              </a:spcBef>
              <a:spcAft>
                <a:spcPts val="0"/>
              </a:spcAft>
              <a:buClr>
                <a:schemeClr val="dk1"/>
              </a:buClr>
              <a:buSzPts val="1100"/>
              <a:buFont typeface="Arial"/>
              <a:buNone/>
            </a:pPr>
            <a:r>
              <a:rPr lang="en" sz="1100">
                <a:solidFill>
                  <a:schemeClr val="dk1"/>
                </a:solidFill>
                <a:latin typeface="Open Sans"/>
                <a:ea typeface="Open Sans"/>
                <a:cs typeface="Open Sans"/>
                <a:sym typeface="Open Sans"/>
              </a:rPr>
              <a:t>Desecho</a:t>
            </a:r>
            <a:endParaRPr sz="1100">
              <a:solidFill>
                <a:schemeClr val="dk1"/>
              </a:solidFill>
              <a:latin typeface="Open Sans"/>
              <a:ea typeface="Open Sans"/>
              <a:cs typeface="Open Sans"/>
              <a:sym typeface="Open Sans"/>
            </a:endParaRPr>
          </a:p>
        </p:txBody>
      </p:sp>
      <p:sp>
        <p:nvSpPr>
          <p:cNvPr id="905" name="Google Shape;905;p31"/>
          <p:cNvSpPr txBox="1"/>
          <p:nvPr/>
        </p:nvSpPr>
        <p:spPr>
          <a:xfrm>
            <a:off x="249350" y="911950"/>
            <a:ext cx="2022600" cy="1954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a:solidFill>
                  <a:srgbClr val="FFC000"/>
                </a:solidFill>
                <a:latin typeface="Open Sans Light"/>
                <a:ea typeface="Open Sans Light"/>
                <a:cs typeface="Open Sans Light"/>
                <a:sym typeface="Open Sans Light"/>
              </a:rPr>
              <a:t>Ciclo de vida de desarrollo de software seguro (SDLC) en EFX</a:t>
            </a:r>
            <a:endParaRPr sz="2300">
              <a:solidFill>
                <a:srgbClr val="FFC000"/>
              </a:solidFill>
              <a:latin typeface="Open Sans Light"/>
              <a:ea typeface="Open Sans Light"/>
              <a:cs typeface="Open Sans Light"/>
              <a:sym typeface="Open Sans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32"/>
          <p:cNvSpPr txBox="1"/>
          <p:nvPr/>
        </p:nvSpPr>
        <p:spPr>
          <a:xfrm>
            <a:off x="494025" y="686675"/>
            <a:ext cx="4731300" cy="994800"/>
          </a:xfrm>
          <a:prstGeom prst="rect">
            <a:avLst/>
          </a:prstGeom>
          <a:noFill/>
          <a:ln>
            <a:noFill/>
          </a:ln>
        </p:spPr>
        <p:txBody>
          <a:bodyPr spcFirstLastPara="1" wrap="square" lIns="9525" tIns="9525" rIns="9525" bIns="9525" anchor="ctr" anchorCtr="0">
            <a:noAutofit/>
          </a:bodyPr>
          <a:lstStyle/>
          <a:p>
            <a:pPr marL="0" marR="0" lvl="0" indent="0" algn="l" rtl="0">
              <a:lnSpc>
                <a:spcPct val="90000"/>
              </a:lnSpc>
              <a:spcBef>
                <a:spcPts val="0"/>
              </a:spcBef>
              <a:spcAft>
                <a:spcPts val="0"/>
              </a:spcAft>
              <a:buClr>
                <a:schemeClr val="lt1"/>
              </a:buClr>
              <a:buSzPts val="800"/>
              <a:buFont typeface="Calibri"/>
              <a:buNone/>
            </a:pPr>
            <a:r>
              <a:rPr lang="en" sz="3200">
                <a:solidFill>
                  <a:schemeClr val="lt1"/>
                </a:solidFill>
                <a:latin typeface="Open Sans Light"/>
                <a:ea typeface="Open Sans Light"/>
                <a:cs typeface="Open Sans Light"/>
                <a:sym typeface="Open Sans Light"/>
              </a:rPr>
              <a:t>Equifax </a:t>
            </a:r>
            <a:r>
              <a:rPr lang="en" sz="3200">
                <a:solidFill>
                  <a:srgbClr val="00B0F0"/>
                </a:solidFill>
                <a:latin typeface="Open Sans Light"/>
                <a:ea typeface="Open Sans Light"/>
                <a:cs typeface="Open Sans Light"/>
                <a:sym typeface="Open Sans Light"/>
              </a:rPr>
              <a:t>Business</a:t>
            </a:r>
            <a:r>
              <a:rPr lang="en" sz="3200">
                <a:solidFill>
                  <a:schemeClr val="lt1"/>
                </a:solidFill>
                <a:latin typeface="Open Sans Light"/>
                <a:ea typeface="Open Sans Light"/>
                <a:cs typeface="Open Sans Light"/>
                <a:sym typeface="Open Sans Light"/>
              </a:rPr>
              <a:t> Case</a:t>
            </a:r>
            <a:endParaRPr sz="3200">
              <a:solidFill>
                <a:schemeClr val="lt1"/>
              </a:solidFill>
              <a:latin typeface="Open Sans Light"/>
              <a:ea typeface="Open Sans Light"/>
              <a:cs typeface="Open Sans Light"/>
              <a:sym typeface="Open Sans Light"/>
            </a:endParaRPr>
          </a:p>
        </p:txBody>
      </p:sp>
      <p:sp>
        <p:nvSpPr>
          <p:cNvPr id="911" name="Google Shape;911;p32"/>
          <p:cNvSpPr/>
          <p:nvPr/>
        </p:nvSpPr>
        <p:spPr>
          <a:xfrm rot="5400000">
            <a:off x="4722461" y="1115518"/>
            <a:ext cx="158700" cy="137100"/>
          </a:xfrm>
          <a:prstGeom prst="triangle">
            <a:avLst>
              <a:gd name="adj" fmla="val 50000"/>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2"/>
          <p:cNvSpPr txBox="1"/>
          <p:nvPr/>
        </p:nvSpPr>
        <p:spPr>
          <a:xfrm>
            <a:off x="857825" y="1681475"/>
            <a:ext cx="5307000" cy="2596200"/>
          </a:xfrm>
          <a:prstGeom prst="rect">
            <a:avLst/>
          </a:prstGeom>
          <a:noFill/>
          <a:ln>
            <a:noFill/>
          </a:ln>
        </p:spPr>
        <p:txBody>
          <a:bodyPr spcFirstLastPara="1" wrap="square" lIns="91425" tIns="91425" rIns="91425" bIns="91425" anchor="t" anchorCtr="0">
            <a:spAutoFit/>
          </a:bodyPr>
          <a:lstStyle/>
          <a:p>
            <a:pPr marL="0" lvl="0" indent="0" algn="l" rtl="0">
              <a:spcBef>
                <a:spcPts val="800"/>
              </a:spcBef>
              <a:spcAft>
                <a:spcPts val="0"/>
              </a:spcAft>
              <a:buNone/>
            </a:pPr>
            <a:r>
              <a:rPr lang="en" sz="1100">
                <a:solidFill>
                  <a:schemeClr val="lt1"/>
                </a:solidFill>
                <a:latin typeface="Open Sans"/>
                <a:ea typeface="Open Sans"/>
                <a:cs typeface="Open Sans"/>
                <a:sym typeface="Open Sans"/>
              </a:rPr>
              <a:t>Se define la necesidad </a:t>
            </a:r>
            <a:endParaRPr sz="1100">
              <a:solidFill>
                <a:schemeClr val="lt1"/>
              </a:solidFill>
              <a:latin typeface="Open Sans"/>
              <a:ea typeface="Open Sans"/>
              <a:cs typeface="Open Sans"/>
              <a:sym typeface="Open Sans"/>
            </a:endParaRPr>
          </a:p>
          <a:p>
            <a:pPr marL="0" lvl="0" indent="0" algn="l" rtl="0">
              <a:spcBef>
                <a:spcPts val="800"/>
              </a:spcBef>
              <a:spcAft>
                <a:spcPts val="0"/>
              </a:spcAft>
              <a:buNone/>
            </a:pPr>
            <a:r>
              <a:rPr lang="en" sz="1100">
                <a:solidFill>
                  <a:schemeClr val="lt1"/>
                </a:solidFill>
                <a:latin typeface="Open Sans"/>
                <a:ea typeface="Open Sans"/>
                <a:cs typeface="Open Sans"/>
                <a:sym typeface="Open Sans"/>
              </a:rPr>
              <a:t>Se determina la arquitectura del producto y la arquitectura técnica de alto nivel.</a:t>
            </a:r>
            <a:endParaRPr sz="1100">
              <a:solidFill>
                <a:schemeClr val="lt1"/>
              </a:solidFill>
              <a:latin typeface="Open Sans"/>
              <a:ea typeface="Open Sans"/>
              <a:cs typeface="Open Sans"/>
              <a:sym typeface="Open Sans"/>
            </a:endParaRPr>
          </a:p>
          <a:p>
            <a:pPr marL="0" lvl="0" indent="0" algn="l" rtl="0">
              <a:spcBef>
                <a:spcPts val="800"/>
              </a:spcBef>
              <a:spcAft>
                <a:spcPts val="0"/>
              </a:spcAft>
              <a:buNone/>
            </a:pPr>
            <a:r>
              <a:rPr lang="en" sz="1100">
                <a:solidFill>
                  <a:schemeClr val="lt1"/>
                </a:solidFill>
                <a:latin typeface="Open Sans"/>
                <a:ea typeface="Open Sans"/>
                <a:cs typeface="Open Sans"/>
                <a:sym typeface="Open Sans"/>
              </a:rPr>
              <a:t>Se elabora un plan técnico de alto nivel</a:t>
            </a:r>
            <a:endParaRPr sz="1100">
              <a:solidFill>
                <a:schemeClr val="lt1"/>
              </a:solidFill>
              <a:latin typeface="Open Sans"/>
              <a:ea typeface="Open Sans"/>
              <a:cs typeface="Open Sans"/>
              <a:sym typeface="Open Sans"/>
            </a:endParaRPr>
          </a:p>
          <a:p>
            <a:pPr marL="0" lvl="0" indent="0" algn="l" rtl="0">
              <a:spcBef>
                <a:spcPts val="800"/>
              </a:spcBef>
              <a:spcAft>
                <a:spcPts val="0"/>
              </a:spcAft>
              <a:buNone/>
            </a:pPr>
            <a:r>
              <a:rPr lang="en" sz="1100">
                <a:solidFill>
                  <a:schemeClr val="lt1"/>
                </a:solidFill>
                <a:latin typeface="Open Sans"/>
                <a:ea typeface="Open Sans"/>
                <a:cs typeface="Open Sans"/>
                <a:sym typeface="Open Sans"/>
              </a:rPr>
              <a:t>Presupuestos asignados</a:t>
            </a:r>
            <a:endParaRPr sz="1100">
              <a:solidFill>
                <a:schemeClr val="lt1"/>
              </a:solidFill>
              <a:latin typeface="Open Sans"/>
              <a:ea typeface="Open Sans"/>
              <a:cs typeface="Open Sans"/>
              <a:sym typeface="Open Sans"/>
            </a:endParaRPr>
          </a:p>
          <a:p>
            <a:pPr marL="0" lvl="0" indent="0" algn="l" rtl="0">
              <a:spcBef>
                <a:spcPts val="800"/>
              </a:spcBef>
              <a:spcAft>
                <a:spcPts val="0"/>
              </a:spcAft>
              <a:buNone/>
            </a:pPr>
            <a:r>
              <a:rPr lang="en" sz="1100">
                <a:solidFill>
                  <a:schemeClr val="lt1"/>
                </a:solidFill>
                <a:latin typeface="Open Sans"/>
                <a:ea typeface="Open Sans"/>
                <a:cs typeface="Open Sans"/>
                <a:sym typeface="Open Sans"/>
              </a:rPr>
              <a:t>Se establece la estrategia de migración, si corresponde.</a:t>
            </a:r>
            <a:endParaRPr sz="1100">
              <a:solidFill>
                <a:schemeClr val="lt1"/>
              </a:solidFill>
              <a:latin typeface="Open Sans"/>
              <a:ea typeface="Open Sans"/>
              <a:cs typeface="Open Sans"/>
              <a:sym typeface="Open Sans"/>
            </a:endParaRPr>
          </a:p>
          <a:p>
            <a:pPr marL="0" lvl="0" indent="0" algn="l" rtl="0">
              <a:spcBef>
                <a:spcPts val="800"/>
              </a:spcBef>
              <a:spcAft>
                <a:spcPts val="0"/>
              </a:spcAft>
              <a:buNone/>
            </a:pPr>
            <a:r>
              <a:rPr lang="en" sz="1100">
                <a:solidFill>
                  <a:schemeClr val="lt1"/>
                </a:solidFill>
                <a:latin typeface="Open Sans"/>
                <a:ea typeface="Open Sans"/>
                <a:cs typeface="Open Sans"/>
                <a:sym typeface="Open Sans"/>
              </a:rPr>
              <a:t>Se determina el procedimiento para el servicio entregado.</a:t>
            </a:r>
            <a:endParaRPr sz="1100">
              <a:solidFill>
                <a:schemeClr val="lt1"/>
              </a:solidFill>
              <a:latin typeface="Open Sans"/>
              <a:ea typeface="Open Sans"/>
              <a:cs typeface="Open Sans"/>
              <a:sym typeface="Open Sans"/>
            </a:endParaRPr>
          </a:p>
          <a:p>
            <a:pPr marL="0" lvl="0" indent="0" algn="l" rtl="0">
              <a:spcBef>
                <a:spcPts val="800"/>
              </a:spcBef>
              <a:spcAft>
                <a:spcPts val="0"/>
              </a:spcAft>
              <a:buNone/>
            </a:pPr>
            <a:r>
              <a:rPr lang="en" sz="1100">
                <a:solidFill>
                  <a:schemeClr val="lt1"/>
                </a:solidFill>
                <a:latin typeface="Open Sans"/>
                <a:ea typeface="Open Sans"/>
                <a:cs typeface="Open Sans"/>
                <a:sym typeface="Open Sans"/>
              </a:rPr>
              <a:t>Recursos apropiados asignados</a:t>
            </a:r>
            <a:endParaRPr sz="1100">
              <a:solidFill>
                <a:schemeClr val="lt1"/>
              </a:solidFill>
              <a:latin typeface="Open Sans"/>
              <a:ea typeface="Open Sans"/>
              <a:cs typeface="Open Sans"/>
              <a:sym typeface="Open Sans"/>
            </a:endParaRPr>
          </a:p>
          <a:p>
            <a:pPr marL="0" lvl="0" indent="0" algn="l" rtl="0">
              <a:spcBef>
                <a:spcPts val="800"/>
              </a:spcBef>
              <a:spcAft>
                <a:spcPts val="0"/>
              </a:spcAft>
              <a:buNone/>
            </a:pPr>
            <a:r>
              <a:rPr lang="en" sz="1100" b="1">
                <a:solidFill>
                  <a:srgbClr val="FFC000"/>
                </a:solidFill>
                <a:latin typeface="Open Sans"/>
                <a:ea typeface="Open Sans"/>
                <a:cs typeface="Open Sans"/>
                <a:sym typeface="Open Sans"/>
              </a:rPr>
              <a:t>Se hace un compromiso con los estándares de seguridad.</a:t>
            </a:r>
            <a:endParaRPr sz="1100" b="1">
              <a:solidFill>
                <a:srgbClr val="FFC000"/>
              </a:solidFill>
              <a:latin typeface="Open Sans"/>
              <a:ea typeface="Open Sans"/>
              <a:cs typeface="Open Sans"/>
              <a:sym typeface="Open Sans"/>
            </a:endParaRPr>
          </a:p>
          <a:p>
            <a:pPr marL="0" marR="38100" lvl="0" indent="0" algn="l" rtl="0">
              <a:spcBef>
                <a:spcPts val="0"/>
              </a:spcBef>
              <a:spcAft>
                <a:spcPts val="0"/>
              </a:spcAft>
              <a:buNone/>
            </a:pPr>
            <a:r>
              <a:rPr lang="en" sz="1100">
                <a:solidFill>
                  <a:schemeClr val="lt1"/>
                </a:solidFill>
                <a:latin typeface="Open Sans"/>
                <a:ea typeface="Open Sans"/>
                <a:cs typeface="Open Sans"/>
                <a:sym typeface="Open Sans"/>
              </a:rPr>
              <a:t>Y se establece el uso de servicios comunes del catálogo de servicios de Equifax</a:t>
            </a:r>
            <a:endParaRPr>
              <a:latin typeface="Open Sans"/>
              <a:ea typeface="Open Sans"/>
              <a:cs typeface="Open Sans"/>
              <a:sym typeface="Open Sans"/>
            </a:endParaRPr>
          </a:p>
        </p:txBody>
      </p:sp>
      <p:cxnSp>
        <p:nvCxnSpPr>
          <p:cNvPr id="913" name="Google Shape;913;p32"/>
          <p:cNvCxnSpPr>
            <a:endCxn id="914" idx="4"/>
          </p:cNvCxnSpPr>
          <p:nvPr/>
        </p:nvCxnSpPr>
        <p:spPr>
          <a:xfrm flipH="1">
            <a:off x="649575" y="1751490"/>
            <a:ext cx="600" cy="2224800"/>
          </a:xfrm>
          <a:prstGeom prst="straightConnector1">
            <a:avLst/>
          </a:prstGeom>
          <a:noFill/>
          <a:ln w="9525" cap="flat" cmpd="sng">
            <a:solidFill>
              <a:schemeClr val="lt1"/>
            </a:solidFill>
            <a:prstDash val="solid"/>
            <a:round/>
            <a:headEnd type="none" w="med" len="med"/>
            <a:tailEnd type="none" w="med" len="med"/>
          </a:ln>
        </p:spPr>
      </p:cxnSp>
      <p:sp>
        <p:nvSpPr>
          <p:cNvPr id="915" name="Google Shape;915;p32"/>
          <p:cNvSpPr/>
          <p:nvPr/>
        </p:nvSpPr>
        <p:spPr>
          <a:xfrm>
            <a:off x="570225" y="1760222"/>
            <a:ext cx="158700" cy="158700"/>
          </a:xfrm>
          <a:prstGeom prst="ellipse">
            <a:avLst/>
          </a:prstGeom>
          <a:solidFill>
            <a:srgbClr val="A30A36"/>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2"/>
          <p:cNvSpPr/>
          <p:nvPr/>
        </p:nvSpPr>
        <p:spPr>
          <a:xfrm>
            <a:off x="570225" y="2062865"/>
            <a:ext cx="158700" cy="158700"/>
          </a:xfrm>
          <a:prstGeom prst="ellipse">
            <a:avLst/>
          </a:prstGeom>
          <a:solidFill>
            <a:srgbClr val="A30A36"/>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2"/>
          <p:cNvSpPr/>
          <p:nvPr/>
        </p:nvSpPr>
        <p:spPr>
          <a:xfrm>
            <a:off x="570225" y="2479223"/>
            <a:ext cx="158700" cy="158700"/>
          </a:xfrm>
          <a:prstGeom prst="ellipse">
            <a:avLst/>
          </a:prstGeom>
          <a:solidFill>
            <a:srgbClr val="A30A36"/>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2"/>
          <p:cNvSpPr/>
          <p:nvPr/>
        </p:nvSpPr>
        <p:spPr>
          <a:xfrm>
            <a:off x="570225" y="2750395"/>
            <a:ext cx="158700" cy="158700"/>
          </a:xfrm>
          <a:prstGeom prst="ellipse">
            <a:avLst/>
          </a:prstGeom>
          <a:solidFill>
            <a:srgbClr val="A30A36"/>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2"/>
          <p:cNvSpPr/>
          <p:nvPr/>
        </p:nvSpPr>
        <p:spPr>
          <a:xfrm>
            <a:off x="570225" y="3004073"/>
            <a:ext cx="158700" cy="158700"/>
          </a:xfrm>
          <a:prstGeom prst="ellipse">
            <a:avLst/>
          </a:prstGeom>
          <a:solidFill>
            <a:srgbClr val="A30A36"/>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2"/>
          <p:cNvSpPr/>
          <p:nvPr/>
        </p:nvSpPr>
        <p:spPr>
          <a:xfrm>
            <a:off x="570225" y="3275245"/>
            <a:ext cx="158700" cy="158700"/>
          </a:xfrm>
          <a:prstGeom prst="ellipse">
            <a:avLst/>
          </a:prstGeom>
          <a:solidFill>
            <a:srgbClr val="A30A36"/>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2"/>
          <p:cNvSpPr/>
          <p:nvPr/>
        </p:nvSpPr>
        <p:spPr>
          <a:xfrm>
            <a:off x="570225" y="3555165"/>
            <a:ext cx="158700" cy="158700"/>
          </a:xfrm>
          <a:prstGeom prst="ellipse">
            <a:avLst/>
          </a:prstGeom>
          <a:solidFill>
            <a:srgbClr val="A30A36"/>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2"/>
          <p:cNvSpPr/>
          <p:nvPr/>
        </p:nvSpPr>
        <p:spPr>
          <a:xfrm>
            <a:off x="570225" y="3817590"/>
            <a:ext cx="158700" cy="158700"/>
          </a:xfrm>
          <a:prstGeom prst="ellipse">
            <a:avLst/>
          </a:prstGeom>
          <a:solidFill>
            <a:srgbClr val="A30A36"/>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22" name="Google Shape;922;p32"/>
          <p:cNvPicPr preferRelativeResize="0"/>
          <p:nvPr/>
        </p:nvPicPr>
        <p:blipFill>
          <a:blip r:embed="rId3">
            <a:alphaModFix/>
          </a:blip>
          <a:stretch>
            <a:fillRect/>
          </a:stretch>
        </p:blipFill>
        <p:spPr>
          <a:xfrm>
            <a:off x="7651249" y="187500"/>
            <a:ext cx="1278775" cy="12776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33"/>
          <p:cNvSpPr/>
          <p:nvPr/>
        </p:nvSpPr>
        <p:spPr>
          <a:xfrm>
            <a:off x="4025463" y="849850"/>
            <a:ext cx="3487200" cy="3916800"/>
          </a:xfrm>
          <a:prstGeom prst="roundRect">
            <a:avLst>
              <a:gd name="adj" fmla="val 2398"/>
            </a:avLst>
          </a:prstGeom>
          <a:solidFill>
            <a:srgbClr val="000000">
              <a:alpha val="34810"/>
            </a:srgbClr>
          </a:solidFill>
          <a:ln>
            <a:noFill/>
          </a:ln>
          <a:effectLst>
            <a:outerShdw blurRad="242888" dist="85725" dir="3060000" algn="bl" rotWithShape="0">
              <a:srgbClr val="BFBFBF">
                <a:alpha val="34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28" name="Google Shape;928;p33"/>
          <p:cNvSpPr txBox="1"/>
          <p:nvPr/>
        </p:nvSpPr>
        <p:spPr>
          <a:xfrm>
            <a:off x="8632213" y="6224275"/>
            <a:ext cx="1525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000"/>
          </a:p>
        </p:txBody>
      </p:sp>
      <p:sp>
        <p:nvSpPr>
          <p:cNvPr id="929" name="Google Shape;929;p33"/>
          <p:cNvSpPr txBox="1"/>
          <p:nvPr/>
        </p:nvSpPr>
        <p:spPr>
          <a:xfrm>
            <a:off x="426075" y="1387450"/>
            <a:ext cx="3458700" cy="1516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900"/>
              </a:spcBef>
              <a:spcAft>
                <a:spcPts val="0"/>
              </a:spcAft>
              <a:buNone/>
            </a:pPr>
            <a:r>
              <a:rPr lang="en" sz="1000">
                <a:solidFill>
                  <a:schemeClr val="lt1"/>
                </a:solidFill>
                <a:latin typeface="Open Sans"/>
                <a:ea typeface="Open Sans"/>
                <a:cs typeface="Open Sans"/>
                <a:sym typeface="Open Sans"/>
              </a:rPr>
              <a:t>Todas las historias de seguridad, cumplimiento y privacidad de datos </a:t>
            </a:r>
            <a:r>
              <a:rPr lang="en" sz="1000" b="1">
                <a:solidFill>
                  <a:srgbClr val="FFC000"/>
                </a:solidFill>
                <a:latin typeface="Open Sans"/>
                <a:ea typeface="Open Sans"/>
                <a:cs typeface="Open Sans"/>
                <a:sym typeface="Open Sans"/>
              </a:rPr>
              <a:t>se capturan en el backlog y se priorizan junto con los requisitos funcionales.</a:t>
            </a:r>
            <a:endParaRPr sz="1000" b="1">
              <a:solidFill>
                <a:srgbClr val="FFC000"/>
              </a:solidFill>
              <a:latin typeface="Open Sans"/>
              <a:ea typeface="Open Sans"/>
              <a:cs typeface="Open Sans"/>
              <a:sym typeface="Open Sans"/>
            </a:endParaRPr>
          </a:p>
          <a:p>
            <a:pPr marL="0" lvl="0" indent="0" algn="l" rtl="0">
              <a:lnSpc>
                <a:spcPct val="115000"/>
              </a:lnSpc>
              <a:spcBef>
                <a:spcPts val="900"/>
              </a:spcBef>
              <a:spcAft>
                <a:spcPts val="0"/>
              </a:spcAft>
              <a:buNone/>
            </a:pPr>
            <a:endParaRPr sz="1000" b="1">
              <a:solidFill>
                <a:srgbClr val="FFC000"/>
              </a:solidFill>
              <a:latin typeface="Open Sans"/>
              <a:ea typeface="Open Sans"/>
              <a:cs typeface="Open Sans"/>
              <a:sym typeface="Open Sans"/>
            </a:endParaRPr>
          </a:p>
          <a:p>
            <a:pPr marL="0" marR="38100" lvl="0" indent="0" algn="l" rtl="0">
              <a:lnSpc>
                <a:spcPct val="115000"/>
              </a:lnSpc>
              <a:spcBef>
                <a:spcPts val="0"/>
              </a:spcBef>
              <a:spcAft>
                <a:spcPts val="0"/>
              </a:spcAft>
              <a:buNone/>
            </a:pPr>
            <a:r>
              <a:rPr lang="en" sz="1000">
                <a:solidFill>
                  <a:schemeClr val="lt1"/>
                </a:solidFill>
                <a:latin typeface="Open Sans"/>
                <a:ea typeface="Open Sans"/>
                <a:cs typeface="Open Sans"/>
                <a:sym typeface="Open Sans"/>
              </a:rPr>
              <a:t>Se siguen los estándares apropiados de</a:t>
            </a:r>
            <a:r>
              <a:rPr lang="en" sz="1000" b="1">
                <a:solidFill>
                  <a:schemeClr val="lt1"/>
                </a:solidFill>
                <a:latin typeface="Open Sans"/>
                <a:ea typeface="Open Sans"/>
                <a:cs typeface="Open Sans"/>
                <a:sym typeface="Open Sans"/>
              </a:rPr>
              <a:t> tokenización y cifrado de datos,</a:t>
            </a:r>
            <a:r>
              <a:rPr lang="en" sz="1000">
                <a:solidFill>
                  <a:schemeClr val="lt1"/>
                </a:solidFill>
                <a:latin typeface="Open Sans"/>
                <a:ea typeface="Open Sans"/>
                <a:cs typeface="Open Sans"/>
                <a:sym typeface="Open Sans"/>
              </a:rPr>
              <a:t> tal como se define en la Clasificación de datos y protecciones criptográficas.</a:t>
            </a:r>
            <a:endParaRPr sz="1000">
              <a:latin typeface="Open Sans"/>
              <a:ea typeface="Open Sans"/>
              <a:cs typeface="Open Sans"/>
              <a:sym typeface="Open Sans"/>
            </a:endParaRPr>
          </a:p>
        </p:txBody>
      </p:sp>
      <p:sp>
        <p:nvSpPr>
          <p:cNvPr id="930" name="Google Shape;930;p33"/>
          <p:cNvSpPr txBox="1"/>
          <p:nvPr/>
        </p:nvSpPr>
        <p:spPr>
          <a:xfrm>
            <a:off x="495275" y="3029750"/>
            <a:ext cx="3153300" cy="1597800"/>
          </a:xfrm>
          <a:prstGeom prst="rect">
            <a:avLst/>
          </a:prstGeom>
          <a:noFill/>
          <a:ln>
            <a:noFill/>
          </a:ln>
        </p:spPr>
        <p:txBody>
          <a:bodyPr spcFirstLastPara="1" wrap="square" lIns="91425" tIns="91425" rIns="91425" bIns="91425" anchor="t" anchorCtr="0">
            <a:spAutoFit/>
          </a:bodyPr>
          <a:lstStyle/>
          <a:p>
            <a:pPr marL="57150" lvl="0" indent="-114300" algn="l" rtl="0">
              <a:lnSpc>
                <a:spcPct val="115000"/>
              </a:lnSpc>
              <a:spcBef>
                <a:spcPts val="0"/>
              </a:spcBef>
              <a:spcAft>
                <a:spcPts val="0"/>
              </a:spcAft>
              <a:buClr>
                <a:srgbClr val="FFC000"/>
              </a:buClr>
              <a:buSzPts val="900"/>
              <a:buFont typeface="Open Sans"/>
              <a:buChar char="●"/>
            </a:pPr>
            <a:r>
              <a:rPr lang="en" sz="900">
                <a:solidFill>
                  <a:schemeClr val="lt1"/>
                </a:solidFill>
                <a:latin typeface="Open Sans"/>
                <a:ea typeface="Open Sans"/>
                <a:cs typeface="Open Sans"/>
                <a:sym typeface="Open Sans"/>
              </a:rPr>
              <a:t>EFX Controls and Technical Requirements</a:t>
            </a:r>
            <a:endParaRPr sz="900">
              <a:solidFill>
                <a:schemeClr val="lt1"/>
              </a:solidFill>
              <a:latin typeface="Open Sans"/>
              <a:ea typeface="Open Sans"/>
              <a:cs typeface="Open Sans"/>
              <a:sym typeface="Open Sans"/>
            </a:endParaRPr>
          </a:p>
          <a:p>
            <a:pPr marL="57150" lvl="0" indent="-114300" algn="l" rtl="0">
              <a:lnSpc>
                <a:spcPct val="115000"/>
              </a:lnSpc>
              <a:spcBef>
                <a:spcPts val="0"/>
              </a:spcBef>
              <a:spcAft>
                <a:spcPts val="0"/>
              </a:spcAft>
              <a:buClr>
                <a:srgbClr val="FFC000"/>
              </a:buClr>
              <a:buSzPts val="900"/>
              <a:buFont typeface="Open Sans"/>
              <a:buChar char="●"/>
            </a:pPr>
            <a:r>
              <a:rPr lang="en" sz="900">
                <a:solidFill>
                  <a:schemeClr val="lt1"/>
                </a:solidFill>
                <a:latin typeface="Open Sans"/>
                <a:ea typeface="Open Sans"/>
                <a:cs typeface="Open Sans"/>
                <a:sym typeface="Open Sans"/>
              </a:rPr>
              <a:t>Compliance Standards</a:t>
            </a:r>
            <a:endParaRPr sz="900">
              <a:solidFill>
                <a:schemeClr val="lt1"/>
              </a:solidFill>
              <a:latin typeface="Open Sans"/>
              <a:ea typeface="Open Sans"/>
              <a:cs typeface="Open Sans"/>
              <a:sym typeface="Open Sans"/>
            </a:endParaRPr>
          </a:p>
          <a:p>
            <a:pPr marL="57150" lvl="0" indent="-114300" algn="l" rtl="0">
              <a:lnSpc>
                <a:spcPct val="115000"/>
              </a:lnSpc>
              <a:spcBef>
                <a:spcPts val="0"/>
              </a:spcBef>
              <a:spcAft>
                <a:spcPts val="0"/>
              </a:spcAft>
              <a:buClr>
                <a:srgbClr val="FFC000"/>
              </a:buClr>
              <a:buSzPts val="900"/>
              <a:buFont typeface="Open Sans"/>
              <a:buChar char="●"/>
            </a:pPr>
            <a:r>
              <a:rPr lang="en" sz="900">
                <a:solidFill>
                  <a:schemeClr val="lt1"/>
                </a:solidFill>
                <a:latin typeface="Open Sans"/>
                <a:ea typeface="Open Sans"/>
                <a:cs typeface="Open Sans"/>
                <a:sym typeface="Open Sans"/>
              </a:rPr>
              <a:t>Data privacy </a:t>
            </a:r>
            <a:endParaRPr sz="900">
              <a:solidFill>
                <a:schemeClr val="lt1"/>
              </a:solidFill>
              <a:latin typeface="Open Sans"/>
              <a:ea typeface="Open Sans"/>
              <a:cs typeface="Open Sans"/>
              <a:sym typeface="Open Sans"/>
            </a:endParaRPr>
          </a:p>
          <a:p>
            <a:pPr marL="57150" lvl="0" indent="-114300" algn="l" rtl="0">
              <a:lnSpc>
                <a:spcPct val="115000"/>
              </a:lnSpc>
              <a:spcBef>
                <a:spcPts val="0"/>
              </a:spcBef>
              <a:spcAft>
                <a:spcPts val="0"/>
              </a:spcAft>
              <a:buClr>
                <a:srgbClr val="FFC000"/>
              </a:buClr>
              <a:buSzPts val="900"/>
              <a:buFont typeface="Open Sans"/>
              <a:buChar char="●"/>
            </a:pPr>
            <a:r>
              <a:rPr lang="en" sz="900">
                <a:solidFill>
                  <a:schemeClr val="lt1"/>
                </a:solidFill>
                <a:latin typeface="Open Sans"/>
                <a:ea typeface="Open Sans"/>
                <a:cs typeface="Open Sans"/>
                <a:sym typeface="Open Sans"/>
              </a:rPr>
              <a:t>Business continuity/disaster recovery</a:t>
            </a:r>
            <a:endParaRPr sz="900">
              <a:solidFill>
                <a:schemeClr val="lt1"/>
              </a:solidFill>
              <a:latin typeface="Open Sans"/>
              <a:ea typeface="Open Sans"/>
              <a:cs typeface="Open Sans"/>
              <a:sym typeface="Open Sans"/>
            </a:endParaRPr>
          </a:p>
          <a:p>
            <a:pPr marL="57150" lvl="0" indent="-114300" algn="l" rtl="0">
              <a:lnSpc>
                <a:spcPct val="115000"/>
              </a:lnSpc>
              <a:spcBef>
                <a:spcPts val="0"/>
              </a:spcBef>
              <a:spcAft>
                <a:spcPts val="0"/>
              </a:spcAft>
              <a:buClr>
                <a:srgbClr val="FFC000"/>
              </a:buClr>
              <a:buSzPts val="900"/>
              <a:buFont typeface="Open Sans"/>
              <a:buChar char="●"/>
            </a:pPr>
            <a:r>
              <a:rPr lang="en" sz="900">
                <a:solidFill>
                  <a:schemeClr val="lt1"/>
                </a:solidFill>
                <a:latin typeface="Open Sans"/>
                <a:ea typeface="Open Sans"/>
                <a:cs typeface="Open Sans"/>
                <a:sym typeface="Open Sans"/>
              </a:rPr>
              <a:t>Zero-Trust</a:t>
            </a:r>
            <a:endParaRPr sz="900">
              <a:solidFill>
                <a:schemeClr val="lt1"/>
              </a:solidFill>
              <a:latin typeface="Open Sans"/>
              <a:ea typeface="Open Sans"/>
              <a:cs typeface="Open Sans"/>
              <a:sym typeface="Open Sans"/>
            </a:endParaRPr>
          </a:p>
          <a:p>
            <a:pPr marL="57150" lvl="0" indent="-114300" algn="l" rtl="0">
              <a:lnSpc>
                <a:spcPct val="115000"/>
              </a:lnSpc>
              <a:spcBef>
                <a:spcPts val="0"/>
              </a:spcBef>
              <a:spcAft>
                <a:spcPts val="0"/>
              </a:spcAft>
              <a:buClr>
                <a:srgbClr val="FFC000"/>
              </a:buClr>
              <a:buSzPts val="900"/>
              <a:buFont typeface="Open Sans"/>
              <a:buChar char="●"/>
            </a:pPr>
            <a:r>
              <a:rPr lang="en" sz="900">
                <a:solidFill>
                  <a:schemeClr val="lt1"/>
                </a:solidFill>
                <a:latin typeface="Open Sans"/>
                <a:ea typeface="Open Sans"/>
                <a:cs typeface="Open Sans"/>
                <a:sym typeface="Open Sans"/>
              </a:rPr>
              <a:t>Data and System Integrity</a:t>
            </a:r>
            <a:endParaRPr sz="900">
              <a:solidFill>
                <a:schemeClr val="lt1"/>
              </a:solidFill>
              <a:latin typeface="Open Sans"/>
              <a:ea typeface="Open Sans"/>
              <a:cs typeface="Open Sans"/>
              <a:sym typeface="Open Sans"/>
            </a:endParaRPr>
          </a:p>
          <a:p>
            <a:pPr marL="57150" lvl="0" indent="-114300" algn="l" rtl="0">
              <a:lnSpc>
                <a:spcPct val="115000"/>
              </a:lnSpc>
              <a:spcBef>
                <a:spcPts val="0"/>
              </a:spcBef>
              <a:spcAft>
                <a:spcPts val="0"/>
              </a:spcAft>
              <a:buClr>
                <a:srgbClr val="FFC000"/>
              </a:buClr>
              <a:buSzPts val="900"/>
              <a:buFont typeface="Open Sans"/>
              <a:buChar char="●"/>
            </a:pPr>
            <a:r>
              <a:rPr lang="en" sz="900">
                <a:solidFill>
                  <a:schemeClr val="lt1"/>
                </a:solidFill>
                <a:latin typeface="Open Sans"/>
                <a:ea typeface="Open Sans"/>
                <a:cs typeface="Open Sans"/>
                <a:sym typeface="Open Sans"/>
              </a:rPr>
              <a:t>Least Privilege</a:t>
            </a:r>
            <a:endParaRPr sz="900">
              <a:solidFill>
                <a:schemeClr val="lt1"/>
              </a:solidFill>
              <a:latin typeface="Open Sans"/>
              <a:ea typeface="Open Sans"/>
              <a:cs typeface="Open Sans"/>
              <a:sym typeface="Open Sans"/>
            </a:endParaRPr>
          </a:p>
          <a:p>
            <a:pPr marL="57150" lvl="0" indent="-114300" algn="l" rtl="0">
              <a:lnSpc>
                <a:spcPct val="115000"/>
              </a:lnSpc>
              <a:spcBef>
                <a:spcPts val="0"/>
              </a:spcBef>
              <a:spcAft>
                <a:spcPts val="0"/>
              </a:spcAft>
              <a:buClr>
                <a:srgbClr val="FFC000"/>
              </a:buClr>
              <a:buSzPts val="900"/>
              <a:buFont typeface="Open Sans"/>
              <a:buChar char="●"/>
            </a:pPr>
            <a:r>
              <a:rPr lang="en" sz="900">
                <a:solidFill>
                  <a:schemeClr val="lt1"/>
                </a:solidFill>
                <a:latin typeface="Open Sans"/>
                <a:ea typeface="Open Sans"/>
                <a:cs typeface="Open Sans"/>
                <a:sym typeface="Open Sans"/>
              </a:rPr>
              <a:t>Monitoring</a:t>
            </a:r>
            <a:endParaRPr sz="900">
              <a:solidFill>
                <a:schemeClr val="lt1"/>
              </a:solidFill>
              <a:latin typeface="Open Sans"/>
              <a:ea typeface="Open Sans"/>
              <a:cs typeface="Open Sans"/>
              <a:sym typeface="Open Sans"/>
            </a:endParaRPr>
          </a:p>
          <a:p>
            <a:pPr marL="57150" lvl="0" indent="-114300" algn="l" rtl="0">
              <a:lnSpc>
                <a:spcPct val="115000"/>
              </a:lnSpc>
              <a:spcBef>
                <a:spcPts val="0"/>
              </a:spcBef>
              <a:spcAft>
                <a:spcPts val="0"/>
              </a:spcAft>
              <a:buClr>
                <a:srgbClr val="FFC000"/>
              </a:buClr>
              <a:buSzPts val="900"/>
              <a:buFont typeface="Open Sans"/>
              <a:buChar char="●"/>
            </a:pPr>
            <a:r>
              <a:rPr lang="en" sz="900">
                <a:solidFill>
                  <a:schemeClr val="lt1"/>
                </a:solidFill>
                <a:latin typeface="Open Sans"/>
                <a:ea typeface="Open Sans"/>
                <a:cs typeface="Open Sans"/>
                <a:sym typeface="Open Sans"/>
              </a:rPr>
              <a:t>Availability</a:t>
            </a:r>
            <a:endParaRPr sz="1300">
              <a:latin typeface="Open Sans"/>
              <a:ea typeface="Open Sans"/>
              <a:cs typeface="Open Sans"/>
              <a:sym typeface="Open Sans"/>
            </a:endParaRPr>
          </a:p>
        </p:txBody>
      </p:sp>
      <p:sp>
        <p:nvSpPr>
          <p:cNvPr id="931" name="Google Shape;931;p33"/>
          <p:cNvSpPr txBox="1"/>
          <p:nvPr/>
        </p:nvSpPr>
        <p:spPr>
          <a:xfrm>
            <a:off x="494025" y="704625"/>
            <a:ext cx="3322800" cy="813900"/>
          </a:xfrm>
          <a:prstGeom prst="rect">
            <a:avLst/>
          </a:prstGeom>
          <a:noFill/>
          <a:ln>
            <a:noFill/>
          </a:ln>
        </p:spPr>
        <p:txBody>
          <a:bodyPr spcFirstLastPara="1" wrap="square" lIns="9525" tIns="9525" rIns="9525" bIns="9525" anchor="ctr" anchorCtr="0">
            <a:noAutofit/>
          </a:bodyPr>
          <a:lstStyle/>
          <a:p>
            <a:pPr marL="0" marR="0" lvl="0" indent="0" algn="l" rtl="0">
              <a:lnSpc>
                <a:spcPct val="90000"/>
              </a:lnSpc>
              <a:spcBef>
                <a:spcPts val="300"/>
              </a:spcBef>
              <a:spcAft>
                <a:spcPts val="0"/>
              </a:spcAft>
              <a:buClr>
                <a:schemeClr val="lt1"/>
              </a:buClr>
              <a:buSzPts val="800"/>
              <a:buFont typeface="Calibri"/>
              <a:buNone/>
            </a:pPr>
            <a:r>
              <a:rPr lang="en" sz="3200">
                <a:solidFill>
                  <a:schemeClr val="lt1"/>
                </a:solidFill>
                <a:latin typeface="Open Sans Light"/>
                <a:ea typeface="Open Sans Light"/>
                <a:cs typeface="Open Sans Light"/>
                <a:sym typeface="Open Sans Light"/>
              </a:rPr>
              <a:t>Requerimientos</a:t>
            </a:r>
            <a:endParaRPr sz="3200">
              <a:solidFill>
                <a:schemeClr val="lt1"/>
              </a:solidFill>
              <a:latin typeface="Open Sans Light"/>
              <a:ea typeface="Open Sans Light"/>
              <a:cs typeface="Open Sans Light"/>
              <a:sym typeface="Open Sans Light"/>
            </a:endParaRPr>
          </a:p>
        </p:txBody>
      </p:sp>
      <p:sp>
        <p:nvSpPr>
          <p:cNvPr id="932" name="Google Shape;932;p33"/>
          <p:cNvSpPr/>
          <p:nvPr/>
        </p:nvSpPr>
        <p:spPr>
          <a:xfrm rot="5400000">
            <a:off x="3577411" y="1042968"/>
            <a:ext cx="158700" cy="137100"/>
          </a:xfrm>
          <a:prstGeom prst="triangle">
            <a:avLst>
              <a:gd name="adj" fmla="val 50000"/>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3" name="Google Shape;933;p33"/>
          <p:cNvGrpSpPr/>
          <p:nvPr/>
        </p:nvGrpSpPr>
        <p:grpSpPr>
          <a:xfrm>
            <a:off x="3979825" y="1528799"/>
            <a:ext cx="3456667" cy="2705051"/>
            <a:chOff x="4288005" y="825588"/>
            <a:chExt cx="3987388" cy="3120372"/>
          </a:xfrm>
        </p:grpSpPr>
        <p:pic>
          <p:nvPicPr>
            <p:cNvPr id="934" name="Google Shape;934;p33"/>
            <p:cNvPicPr preferRelativeResize="0"/>
            <p:nvPr/>
          </p:nvPicPr>
          <p:blipFill>
            <a:blip r:embed="rId3">
              <a:alphaModFix/>
            </a:blip>
            <a:stretch>
              <a:fillRect/>
            </a:stretch>
          </p:blipFill>
          <p:spPr>
            <a:xfrm>
              <a:off x="6533500" y="825588"/>
              <a:ext cx="510975" cy="510975"/>
            </a:xfrm>
            <a:prstGeom prst="rect">
              <a:avLst/>
            </a:prstGeom>
            <a:noFill/>
            <a:ln>
              <a:noFill/>
            </a:ln>
          </p:spPr>
        </p:pic>
        <p:sp>
          <p:nvSpPr>
            <p:cNvPr id="935" name="Google Shape;935;p33"/>
            <p:cNvSpPr txBox="1"/>
            <p:nvPr/>
          </p:nvSpPr>
          <p:spPr>
            <a:xfrm>
              <a:off x="7044500" y="850225"/>
              <a:ext cx="913200" cy="53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lt1"/>
                  </a:solidFill>
                  <a:latin typeface="Open Sans"/>
                  <a:ea typeface="Open Sans"/>
                  <a:cs typeface="Open Sans"/>
                  <a:sym typeface="Open Sans"/>
                </a:rPr>
                <a:t>Manual de Ingeniería</a:t>
              </a:r>
              <a:endParaRPr sz="900">
                <a:solidFill>
                  <a:schemeClr val="lt1"/>
                </a:solidFill>
                <a:latin typeface="Open Sans"/>
                <a:ea typeface="Open Sans"/>
                <a:cs typeface="Open Sans"/>
                <a:sym typeface="Open Sans"/>
              </a:endParaRPr>
            </a:p>
          </p:txBody>
        </p:sp>
        <p:pic>
          <p:nvPicPr>
            <p:cNvPr id="936" name="Google Shape;936;p33"/>
            <p:cNvPicPr preferRelativeResize="0"/>
            <p:nvPr/>
          </p:nvPicPr>
          <p:blipFill>
            <a:blip r:embed="rId4">
              <a:alphaModFix/>
            </a:blip>
            <a:stretch>
              <a:fillRect/>
            </a:stretch>
          </p:blipFill>
          <p:spPr>
            <a:xfrm>
              <a:off x="6394325" y="2001526"/>
              <a:ext cx="632166" cy="354000"/>
            </a:xfrm>
            <a:prstGeom prst="rect">
              <a:avLst/>
            </a:prstGeom>
            <a:noFill/>
            <a:ln>
              <a:noFill/>
            </a:ln>
          </p:spPr>
        </p:pic>
        <p:sp>
          <p:nvSpPr>
            <p:cNvPr id="937" name="Google Shape;937;p33"/>
            <p:cNvSpPr txBox="1"/>
            <p:nvPr/>
          </p:nvSpPr>
          <p:spPr>
            <a:xfrm>
              <a:off x="7062462" y="1988295"/>
              <a:ext cx="1212900" cy="53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lt1"/>
                  </a:solidFill>
                  <a:latin typeface="Open Sans"/>
                  <a:ea typeface="Open Sans"/>
                  <a:cs typeface="Open Sans"/>
                  <a:sym typeface="Open Sans"/>
                </a:rPr>
                <a:t>Conocimientos de Owasp</a:t>
              </a:r>
              <a:endParaRPr sz="900">
                <a:solidFill>
                  <a:schemeClr val="lt1"/>
                </a:solidFill>
                <a:latin typeface="Open Sans"/>
                <a:ea typeface="Open Sans"/>
                <a:cs typeface="Open Sans"/>
                <a:sym typeface="Open Sans"/>
              </a:endParaRPr>
            </a:p>
          </p:txBody>
        </p:sp>
        <p:pic>
          <p:nvPicPr>
            <p:cNvPr id="938" name="Google Shape;938;p33"/>
            <p:cNvPicPr preferRelativeResize="0"/>
            <p:nvPr/>
          </p:nvPicPr>
          <p:blipFill>
            <a:blip r:embed="rId5">
              <a:alphaModFix/>
            </a:blip>
            <a:stretch>
              <a:fillRect/>
            </a:stretch>
          </p:blipFill>
          <p:spPr>
            <a:xfrm>
              <a:off x="6424875" y="2590325"/>
              <a:ext cx="614350" cy="614350"/>
            </a:xfrm>
            <a:prstGeom prst="rect">
              <a:avLst/>
            </a:prstGeom>
            <a:noFill/>
            <a:ln>
              <a:noFill/>
            </a:ln>
          </p:spPr>
        </p:pic>
        <p:sp>
          <p:nvSpPr>
            <p:cNvPr id="939" name="Google Shape;939;p33"/>
            <p:cNvSpPr txBox="1"/>
            <p:nvPr/>
          </p:nvSpPr>
          <p:spPr>
            <a:xfrm>
              <a:off x="7044493" y="2612791"/>
              <a:ext cx="1230900" cy="106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lt1"/>
                  </a:solidFill>
                  <a:latin typeface="Open Sans"/>
                  <a:ea typeface="Open Sans"/>
                  <a:cs typeface="Open Sans"/>
                  <a:sym typeface="Open Sans"/>
                </a:rPr>
                <a:t>Politicas-Controles</a:t>
              </a:r>
              <a:endParaRPr sz="800">
                <a:solidFill>
                  <a:schemeClr val="lt1"/>
                </a:solidFill>
                <a:latin typeface="Open Sans"/>
                <a:ea typeface="Open Sans"/>
                <a:cs typeface="Open Sans"/>
                <a:sym typeface="Open Sans"/>
              </a:endParaRPr>
            </a:p>
            <a:p>
              <a:pPr marL="0" lvl="0" indent="0" algn="l" rtl="0">
                <a:spcBef>
                  <a:spcPts val="0"/>
                </a:spcBef>
                <a:spcAft>
                  <a:spcPts val="0"/>
                </a:spcAft>
                <a:buNone/>
              </a:pPr>
              <a:r>
                <a:rPr lang="en" sz="800">
                  <a:solidFill>
                    <a:schemeClr val="lt1"/>
                  </a:solidFill>
                  <a:latin typeface="Open Sans"/>
                  <a:ea typeface="Open Sans"/>
                  <a:cs typeface="Open Sans"/>
                  <a:sym typeface="Open Sans"/>
                </a:rPr>
                <a:t>https://controlsframework.equifax.com/home</a:t>
              </a:r>
              <a:endParaRPr sz="800">
                <a:solidFill>
                  <a:schemeClr val="lt1"/>
                </a:solidFill>
                <a:latin typeface="Open Sans"/>
                <a:ea typeface="Open Sans"/>
                <a:cs typeface="Open Sans"/>
                <a:sym typeface="Open Sans"/>
              </a:endParaRPr>
            </a:p>
            <a:p>
              <a:pPr marL="0" lvl="0" indent="0" algn="l" rtl="0">
                <a:spcBef>
                  <a:spcPts val="0"/>
                </a:spcBef>
                <a:spcAft>
                  <a:spcPts val="0"/>
                </a:spcAft>
                <a:buNone/>
              </a:pPr>
              <a:endParaRPr sz="800">
                <a:solidFill>
                  <a:schemeClr val="lt1"/>
                </a:solidFill>
                <a:latin typeface="Open Sans"/>
                <a:ea typeface="Open Sans"/>
                <a:cs typeface="Open Sans"/>
                <a:sym typeface="Open Sans"/>
              </a:endParaRPr>
            </a:p>
            <a:p>
              <a:pPr marL="0" lvl="0" indent="0" algn="l" rtl="0">
                <a:spcBef>
                  <a:spcPts val="0"/>
                </a:spcBef>
                <a:spcAft>
                  <a:spcPts val="0"/>
                </a:spcAft>
                <a:buNone/>
              </a:pPr>
              <a:endParaRPr sz="800">
                <a:solidFill>
                  <a:schemeClr val="lt1"/>
                </a:solidFill>
                <a:latin typeface="Open Sans"/>
                <a:ea typeface="Open Sans"/>
                <a:cs typeface="Open Sans"/>
                <a:sym typeface="Open Sans"/>
              </a:endParaRPr>
            </a:p>
          </p:txBody>
        </p:sp>
        <p:cxnSp>
          <p:nvCxnSpPr>
            <p:cNvPr id="940" name="Google Shape;940;p33"/>
            <p:cNvCxnSpPr>
              <a:stCxn id="941" idx="2"/>
            </p:cNvCxnSpPr>
            <p:nvPr/>
          </p:nvCxnSpPr>
          <p:spPr>
            <a:xfrm>
              <a:off x="5850725" y="825600"/>
              <a:ext cx="0" cy="2846700"/>
            </a:xfrm>
            <a:prstGeom prst="straightConnector1">
              <a:avLst/>
            </a:prstGeom>
            <a:noFill/>
            <a:ln w="19050" cap="flat" cmpd="sng">
              <a:solidFill>
                <a:schemeClr val="lt1"/>
              </a:solidFill>
              <a:prstDash val="solid"/>
              <a:round/>
              <a:headEnd type="none" w="med" len="med"/>
              <a:tailEnd type="none" w="med" len="med"/>
            </a:ln>
          </p:spPr>
        </p:cxnSp>
        <p:cxnSp>
          <p:nvCxnSpPr>
            <p:cNvPr id="942" name="Google Shape;942;p33"/>
            <p:cNvCxnSpPr>
              <a:endCxn id="936" idx="1"/>
            </p:cNvCxnSpPr>
            <p:nvPr/>
          </p:nvCxnSpPr>
          <p:spPr>
            <a:xfrm>
              <a:off x="5870525" y="2178526"/>
              <a:ext cx="523800" cy="0"/>
            </a:xfrm>
            <a:prstGeom prst="straightConnector1">
              <a:avLst/>
            </a:prstGeom>
            <a:noFill/>
            <a:ln w="19050" cap="flat" cmpd="sng">
              <a:solidFill>
                <a:schemeClr val="lt1"/>
              </a:solidFill>
              <a:prstDash val="solid"/>
              <a:round/>
              <a:headEnd type="none" w="med" len="med"/>
              <a:tailEnd type="none" w="med" len="med"/>
            </a:ln>
          </p:spPr>
        </p:cxnSp>
        <p:cxnSp>
          <p:nvCxnSpPr>
            <p:cNvPr id="943" name="Google Shape;943;p33"/>
            <p:cNvCxnSpPr>
              <a:endCxn id="938" idx="1"/>
            </p:cNvCxnSpPr>
            <p:nvPr/>
          </p:nvCxnSpPr>
          <p:spPr>
            <a:xfrm>
              <a:off x="5852175" y="2897500"/>
              <a:ext cx="572700" cy="0"/>
            </a:xfrm>
            <a:prstGeom prst="straightConnector1">
              <a:avLst/>
            </a:prstGeom>
            <a:noFill/>
            <a:ln w="19050" cap="flat" cmpd="sng">
              <a:solidFill>
                <a:schemeClr val="lt1"/>
              </a:solidFill>
              <a:prstDash val="solid"/>
              <a:round/>
              <a:headEnd type="none" w="med" len="med"/>
              <a:tailEnd type="none" w="med" len="med"/>
            </a:ln>
          </p:spPr>
        </p:cxnSp>
        <p:pic>
          <p:nvPicPr>
            <p:cNvPr id="944" name="Google Shape;944;p33"/>
            <p:cNvPicPr preferRelativeResize="0"/>
            <p:nvPr/>
          </p:nvPicPr>
          <p:blipFill>
            <a:blip r:embed="rId6">
              <a:alphaModFix/>
            </a:blip>
            <a:stretch>
              <a:fillRect/>
            </a:stretch>
          </p:blipFill>
          <p:spPr>
            <a:xfrm>
              <a:off x="4987950" y="3343801"/>
              <a:ext cx="471900" cy="471900"/>
            </a:xfrm>
            <a:prstGeom prst="rect">
              <a:avLst/>
            </a:prstGeom>
            <a:noFill/>
            <a:ln>
              <a:noFill/>
            </a:ln>
          </p:spPr>
        </p:pic>
        <p:sp>
          <p:nvSpPr>
            <p:cNvPr id="945" name="Google Shape;945;p33"/>
            <p:cNvSpPr txBox="1"/>
            <p:nvPr/>
          </p:nvSpPr>
          <p:spPr>
            <a:xfrm>
              <a:off x="4288005" y="3413460"/>
              <a:ext cx="681300" cy="5325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None/>
              </a:pPr>
              <a:r>
                <a:rPr lang="en" sz="900">
                  <a:solidFill>
                    <a:schemeClr val="lt1"/>
                  </a:solidFill>
                  <a:latin typeface="Open Sans"/>
                  <a:ea typeface="Open Sans"/>
                  <a:cs typeface="Open Sans"/>
                  <a:sym typeface="Open Sans"/>
                </a:rPr>
                <a:t>Ask Privacy </a:t>
              </a:r>
              <a:endParaRPr sz="900">
                <a:solidFill>
                  <a:schemeClr val="lt1"/>
                </a:solidFill>
                <a:latin typeface="Open Sans"/>
                <a:ea typeface="Open Sans"/>
                <a:cs typeface="Open Sans"/>
                <a:sym typeface="Open Sans"/>
              </a:endParaRPr>
            </a:p>
          </p:txBody>
        </p:sp>
        <p:pic>
          <p:nvPicPr>
            <p:cNvPr id="946" name="Google Shape;946;p33"/>
            <p:cNvPicPr preferRelativeResize="0"/>
            <p:nvPr/>
          </p:nvPicPr>
          <p:blipFill>
            <a:blip r:embed="rId7">
              <a:alphaModFix/>
            </a:blip>
            <a:stretch>
              <a:fillRect/>
            </a:stretch>
          </p:blipFill>
          <p:spPr>
            <a:xfrm>
              <a:off x="5072975" y="2765825"/>
              <a:ext cx="471900" cy="471900"/>
            </a:xfrm>
            <a:prstGeom prst="rect">
              <a:avLst/>
            </a:prstGeom>
            <a:noFill/>
            <a:ln>
              <a:noFill/>
            </a:ln>
          </p:spPr>
        </p:pic>
        <p:sp>
          <p:nvSpPr>
            <p:cNvPr id="947" name="Google Shape;947;p33"/>
            <p:cNvSpPr txBox="1"/>
            <p:nvPr/>
          </p:nvSpPr>
          <p:spPr>
            <a:xfrm>
              <a:off x="4346041" y="2812725"/>
              <a:ext cx="632100" cy="5325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None/>
              </a:pPr>
              <a:r>
                <a:rPr lang="en" sz="900">
                  <a:solidFill>
                    <a:schemeClr val="lt1"/>
                  </a:solidFill>
                  <a:latin typeface="Open Sans"/>
                  <a:ea typeface="Open Sans"/>
                  <a:cs typeface="Open Sans"/>
                  <a:sym typeface="Open Sans"/>
                </a:rPr>
                <a:t>NEQ si aplica </a:t>
              </a:r>
              <a:endParaRPr sz="900">
                <a:solidFill>
                  <a:schemeClr val="lt1"/>
                </a:solidFill>
                <a:latin typeface="Open Sans"/>
                <a:ea typeface="Open Sans"/>
                <a:cs typeface="Open Sans"/>
                <a:sym typeface="Open Sans"/>
              </a:endParaRPr>
            </a:p>
          </p:txBody>
        </p:sp>
        <p:pic>
          <p:nvPicPr>
            <p:cNvPr id="948" name="Google Shape;948;p33"/>
            <p:cNvPicPr preferRelativeResize="0"/>
            <p:nvPr/>
          </p:nvPicPr>
          <p:blipFill>
            <a:blip r:embed="rId8">
              <a:alphaModFix/>
            </a:blip>
            <a:stretch>
              <a:fillRect/>
            </a:stretch>
          </p:blipFill>
          <p:spPr>
            <a:xfrm>
              <a:off x="6535850" y="1377950"/>
              <a:ext cx="471900" cy="471900"/>
            </a:xfrm>
            <a:prstGeom prst="rect">
              <a:avLst/>
            </a:prstGeom>
            <a:noFill/>
            <a:ln>
              <a:noFill/>
            </a:ln>
          </p:spPr>
        </p:pic>
        <p:cxnSp>
          <p:nvCxnSpPr>
            <p:cNvPr id="949" name="Google Shape;949;p33"/>
            <p:cNvCxnSpPr/>
            <p:nvPr/>
          </p:nvCxnSpPr>
          <p:spPr>
            <a:xfrm>
              <a:off x="5843225" y="1613900"/>
              <a:ext cx="554400" cy="0"/>
            </a:xfrm>
            <a:prstGeom prst="straightConnector1">
              <a:avLst/>
            </a:prstGeom>
            <a:noFill/>
            <a:ln w="19050" cap="flat" cmpd="sng">
              <a:solidFill>
                <a:schemeClr val="lt1"/>
              </a:solidFill>
              <a:prstDash val="solid"/>
              <a:round/>
              <a:headEnd type="none" w="med" len="med"/>
              <a:tailEnd type="none" w="med" len="med"/>
            </a:ln>
          </p:spPr>
        </p:cxnSp>
        <p:cxnSp>
          <p:nvCxnSpPr>
            <p:cNvPr id="950" name="Google Shape;950;p33"/>
            <p:cNvCxnSpPr>
              <a:endCxn id="934" idx="1"/>
            </p:cNvCxnSpPr>
            <p:nvPr/>
          </p:nvCxnSpPr>
          <p:spPr>
            <a:xfrm>
              <a:off x="5852200" y="1081075"/>
              <a:ext cx="681300" cy="0"/>
            </a:xfrm>
            <a:prstGeom prst="straightConnector1">
              <a:avLst/>
            </a:prstGeom>
            <a:noFill/>
            <a:ln w="19050" cap="flat" cmpd="sng">
              <a:solidFill>
                <a:schemeClr val="lt1"/>
              </a:solidFill>
              <a:prstDash val="solid"/>
              <a:round/>
              <a:headEnd type="none" w="med" len="med"/>
              <a:tailEnd type="none" w="med" len="med"/>
            </a:ln>
          </p:spPr>
        </p:cxnSp>
        <p:cxnSp>
          <p:nvCxnSpPr>
            <p:cNvPr id="951" name="Google Shape;951;p33"/>
            <p:cNvCxnSpPr>
              <a:stCxn id="946" idx="3"/>
              <a:endCxn id="944" idx="3"/>
            </p:cNvCxnSpPr>
            <p:nvPr/>
          </p:nvCxnSpPr>
          <p:spPr>
            <a:xfrm flipH="1">
              <a:off x="5459975" y="3001775"/>
              <a:ext cx="84900" cy="578100"/>
            </a:xfrm>
            <a:prstGeom prst="bentConnector3">
              <a:avLst>
                <a:gd name="adj1" fmla="val -113002"/>
              </a:avLst>
            </a:prstGeom>
            <a:noFill/>
            <a:ln w="19050" cap="flat" cmpd="sng">
              <a:solidFill>
                <a:schemeClr val="lt1"/>
              </a:solidFill>
              <a:prstDash val="solid"/>
              <a:round/>
              <a:headEnd type="none" w="med" len="med"/>
              <a:tailEnd type="none" w="med" len="med"/>
            </a:ln>
          </p:spPr>
        </p:cxnSp>
        <p:cxnSp>
          <p:nvCxnSpPr>
            <p:cNvPr id="952" name="Google Shape;952;p33"/>
            <p:cNvCxnSpPr/>
            <p:nvPr/>
          </p:nvCxnSpPr>
          <p:spPr>
            <a:xfrm>
              <a:off x="5643300" y="3308925"/>
              <a:ext cx="209100" cy="0"/>
            </a:xfrm>
            <a:prstGeom prst="straightConnector1">
              <a:avLst/>
            </a:prstGeom>
            <a:noFill/>
            <a:ln w="19050" cap="flat" cmpd="sng">
              <a:solidFill>
                <a:schemeClr val="lt1"/>
              </a:solidFill>
              <a:prstDash val="solid"/>
              <a:round/>
              <a:headEnd type="none" w="med" len="med"/>
              <a:tailEnd type="none" w="med" len="med"/>
            </a:ln>
          </p:spPr>
        </p:cxnSp>
      </p:grpSp>
      <p:cxnSp>
        <p:nvCxnSpPr>
          <p:cNvPr id="953" name="Google Shape;953;p33"/>
          <p:cNvCxnSpPr/>
          <p:nvPr/>
        </p:nvCxnSpPr>
        <p:spPr>
          <a:xfrm>
            <a:off x="458925" y="2967550"/>
            <a:ext cx="3289800" cy="0"/>
          </a:xfrm>
          <a:prstGeom prst="straightConnector1">
            <a:avLst/>
          </a:prstGeom>
          <a:noFill/>
          <a:ln w="9525" cap="flat" cmpd="sng">
            <a:solidFill>
              <a:schemeClr val="lt1"/>
            </a:solidFill>
            <a:prstDash val="solid"/>
            <a:round/>
            <a:headEnd type="none" w="med" len="med"/>
            <a:tailEnd type="none" w="med" len="med"/>
          </a:ln>
        </p:spPr>
      </p:cxnSp>
      <p:pic>
        <p:nvPicPr>
          <p:cNvPr id="954" name="Google Shape;954;p33"/>
          <p:cNvPicPr preferRelativeResize="0"/>
          <p:nvPr/>
        </p:nvPicPr>
        <p:blipFill>
          <a:blip r:embed="rId9">
            <a:alphaModFix/>
          </a:blip>
          <a:stretch>
            <a:fillRect/>
          </a:stretch>
        </p:blipFill>
        <p:spPr>
          <a:xfrm>
            <a:off x="7653338" y="189038"/>
            <a:ext cx="1274600" cy="1274600"/>
          </a:xfrm>
          <a:prstGeom prst="rect">
            <a:avLst/>
          </a:prstGeom>
          <a:noFill/>
          <a:ln>
            <a:noFill/>
          </a:ln>
        </p:spPr>
      </p:pic>
      <p:sp>
        <p:nvSpPr>
          <p:cNvPr id="955" name="Google Shape;955;p33"/>
          <p:cNvSpPr/>
          <p:nvPr/>
        </p:nvSpPr>
        <p:spPr>
          <a:xfrm>
            <a:off x="5038600" y="926925"/>
            <a:ext cx="613800" cy="613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56" name="Google Shape;956;p33"/>
          <p:cNvPicPr preferRelativeResize="0"/>
          <p:nvPr/>
        </p:nvPicPr>
        <p:blipFill>
          <a:blip r:embed="rId10">
            <a:alphaModFix/>
          </a:blip>
          <a:stretch>
            <a:fillRect/>
          </a:stretch>
        </p:blipFill>
        <p:spPr>
          <a:xfrm>
            <a:off x="5133037" y="1023089"/>
            <a:ext cx="403049" cy="4030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34"/>
          <p:cNvSpPr/>
          <p:nvPr/>
        </p:nvSpPr>
        <p:spPr>
          <a:xfrm>
            <a:off x="3525975" y="536150"/>
            <a:ext cx="3910500" cy="4298400"/>
          </a:xfrm>
          <a:prstGeom prst="roundRect">
            <a:avLst>
              <a:gd name="adj" fmla="val 2398"/>
            </a:avLst>
          </a:prstGeom>
          <a:solidFill>
            <a:srgbClr val="000000">
              <a:alpha val="34810"/>
            </a:srgbClr>
          </a:solidFill>
          <a:ln>
            <a:noFill/>
          </a:ln>
          <a:effectLst>
            <a:outerShdw blurRad="242888" dist="85725" dir="3060000" algn="bl" rotWithShape="0">
              <a:srgbClr val="BFBFBF">
                <a:alpha val="34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62" name="Google Shape;962;p34"/>
          <p:cNvSpPr txBox="1"/>
          <p:nvPr/>
        </p:nvSpPr>
        <p:spPr>
          <a:xfrm>
            <a:off x="8632213" y="6224275"/>
            <a:ext cx="1525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000"/>
          </a:p>
        </p:txBody>
      </p:sp>
      <p:cxnSp>
        <p:nvCxnSpPr>
          <p:cNvPr id="963" name="Google Shape;963;p34"/>
          <p:cNvCxnSpPr>
            <a:stCxn id="964" idx="2"/>
          </p:cNvCxnSpPr>
          <p:nvPr/>
        </p:nvCxnSpPr>
        <p:spPr>
          <a:xfrm>
            <a:off x="5837000" y="1566050"/>
            <a:ext cx="0" cy="2332500"/>
          </a:xfrm>
          <a:prstGeom prst="straightConnector1">
            <a:avLst/>
          </a:prstGeom>
          <a:noFill/>
          <a:ln w="19050" cap="flat" cmpd="sng">
            <a:solidFill>
              <a:schemeClr val="lt1"/>
            </a:solidFill>
            <a:prstDash val="solid"/>
            <a:round/>
            <a:headEnd type="none" w="med" len="med"/>
            <a:tailEnd type="none" w="med" len="med"/>
          </a:ln>
        </p:spPr>
      </p:cxnSp>
      <p:pic>
        <p:nvPicPr>
          <p:cNvPr id="965" name="Google Shape;965;p34"/>
          <p:cNvPicPr preferRelativeResize="0"/>
          <p:nvPr/>
        </p:nvPicPr>
        <p:blipFill>
          <a:blip r:embed="rId3">
            <a:alphaModFix/>
          </a:blip>
          <a:stretch>
            <a:fillRect/>
          </a:stretch>
        </p:blipFill>
        <p:spPr>
          <a:xfrm>
            <a:off x="4801500" y="2671075"/>
            <a:ext cx="389175" cy="389200"/>
          </a:xfrm>
          <a:prstGeom prst="rect">
            <a:avLst/>
          </a:prstGeom>
          <a:noFill/>
          <a:ln>
            <a:noFill/>
          </a:ln>
        </p:spPr>
      </p:pic>
      <p:sp>
        <p:nvSpPr>
          <p:cNvPr id="966" name="Google Shape;966;p34"/>
          <p:cNvSpPr txBox="1"/>
          <p:nvPr/>
        </p:nvSpPr>
        <p:spPr>
          <a:xfrm>
            <a:off x="3748175" y="2571750"/>
            <a:ext cx="1027500" cy="692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100">
                <a:solidFill>
                  <a:schemeClr val="lt1"/>
                </a:solidFill>
                <a:latin typeface="Open Sans"/>
                <a:ea typeface="Open Sans"/>
                <a:cs typeface="Open Sans"/>
                <a:sym typeface="Open Sans"/>
              </a:rPr>
              <a:t>Security Design Review</a:t>
            </a:r>
            <a:endParaRPr sz="1100">
              <a:latin typeface="Open Sans"/>
              <a:ea typeface="Open Sans"/>
              <a:cs typeface="Open Sans"/>
              <a:sym typeface="Open Sans"/>
            </a:endParaRPr>
          </a:p>
        </p:txBody>
      </p:sp>
      <p:sp>
        <p:nvSpPr>
          <p:cNvPr id="967" name="Google Shape;967;p34"/>
          <p:cNvSpPr txBox="1"/>
          <p:nvPr/>
        </p:nvSpPr>
        <p:spPr>
          <a:xfrm>
            <a:off x="6531700" y="2310150"/>
            <a:ext cx="8655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lt1"/>
                </a:solidFill>
                <a:latin typeface="Open Sans"/>
                <a:ea typeface="Open Sans"/>
                <a:cs typeface="Open Sans"/>
                <a:sym typeface="Open Sans"/>
              </a:rPr>
              <a:t>Data flow diagram</a:t>
            </a:r>
            <a:endParaRPr sz="1100">
              <a:latin typeface="Open Sans"/>
              <a:ea typeface="Open Sans"/>
              <a:cs typeface="Open Sans"/>
              <a:sym typeface="Open Sans"/>
            </a:endParaRPr>
          </a:p>
        </p:txBody>
      </p:sp>
      <p:sp>
        <p:nvSpPr>
          <p:cNvPr id="968" name="Google Shape;968;p34"/>
          <p:cNvSpPr txBox="1"/>
          <p:nvPr/>
        </p:nvSpPr>
        <p:spPr>
          <a:xfrm>
            <a:off x="445275" y="1514475"/>
            <a:ext cx="3080700" cy="2586000"/>
          </a:xfrm>
          <a:prstGeom prst="rect">
            <a:avLst/>
          </a:prstGeom>
          <a:noFill/>
          <a:ln>
            <a:noFill/>
          </a:ln>
        </p:spPr>
        <p:txBody>
          <a:bodyPr spcFirstLastPara="1" wrap="square" lIns="91425" tIns="91425" rIns="91425" bIns="91425" anchor="t" anchorCtr="0">
            <a:spAutoFit/>
          </a:bodyPr>
          <a:lstStyle/>
          <a:p>
            <a:pPr marL="0" marR="38100" lvl="0" indent="0" algn="l" rtl="0">
              <a:lnSpc>
                <a:spcPct val="150000"/>
              </a:lnSpc>
              <a:spcBef>
                <a:spcPts val="0"/>
              </a:spcBef>
              <a:spcAft>
                <a:spcPts val="0"/>
              </a:spcAft>
              <a:buNone/>
            </a:pPr>
            <a:r>
              <a:rPr lang="en" sz="1200">
                <a:solidFill>
                  <a:schemeClr val="lt1"/>
                </a:solidFill>
                <a:latin typeface="Open Sans"/>
                <a:ea typeface="Open Sans"/>
                <a:cs typeface="Open Sans"/>
                <a:sym typeface="Open Sans"/>
              </a:rPr>
              <a:t>La fase de diseño es donde se crea el diseño del sistema y se identifican los </a:t>
            </a:r>
            <a:r>
              <a:rPr lang="en" sz="1200" b="1">
                <a:solidFill>
                  <a:srgbClr val="FFC000"/>
                </a:solidFill>
                <a:latin typeface="Open Sans"/>
                <a:ea typeface="Open Sans"/>
                <a:cs typeface="Open Sans"/>
                <a:sym typeface="Open Sans"/>
              </a:rPr>
              <a:t>flujos de datos en el diseño (DFD).</a:t>
            </a:r>
            <a:r>
              <a:rPr lang="en" sz="1200" b="1">
                <a:solidFill>
                  <a:schemeClr val="lt1"/>
                </a:solidFill>
                <a:latin typeface="Open Sans"/>
                <a:ea typeface="Open Sans"/>
                <a:cs typeface="Open Sans"/>
                <a:sym typeface="Open Sans"/>
              </a:rPr>
              <a:t> </a:t>
            </a:r>
            <a:endParaRPr sz="1200" b="1">
              <a:solidFill>
                <a:schemeClr val="lt1"/>
              </a:solidFill>
              <a:latin typeface="Open Sans"/>
              <a:ea typeface="Open Sans"/>
              <a:cs typeface="Open Sans"/>
              <a:sym typeface="Open Sans"/>
            </a:endParaRPr>
          </a:p>
          <a:p>
            <a:pPr marL="0" marR="38100" lvl="0" indent="0" algn="l" rtl="0">
              <a:lnSpc>
                <a:spcPct val="150000"/>
              </a:lnSpc>
              <a:spcBef>
                <a:spcPts val="0"/>
              </a:spcBef>
              <a:spcAft>
                <a:spcPts val="0"/>
              </a:spcAft>
              <a:buNone/>
            </a:pPr>
            <a:endParaRPr sz="1200">
              <a:solidFill>
                <a:schemeClr val="lt1"/>
              </a:solidFill>
              <a:latin typeface="Open Sans"/>
              <a:ea typeface="Open Sans"/>
              <a:cs typeface="Open Sans"/>
              <a:sym typeface="Open Sans"/>
            </a:endParaRPr>
          </a:p>
          <a:p>
            <a:pPr marL="0" marR="38100" lvl="0" indent="0" algn="l" rtl="0">
              <a:lnSpc>
                <a:spcPct val="150000"/>
              </a:lnSpc>
              <a:spcBef>
                <a:spcPts val="0"/>
              </a:spcBef>
              <a:spcAft>
                <a:spcPts val="0"/>
              </a:spcAft>
              <a:buNone/>
            </a:pPr>
            <a:r>
              <a:rPr lang="en" sz="1200">
                <a:solidFill>
                  <a:schemeClr val="lt1"/>
                </a:solidFill>
                <a:latin typeface="Open Sans"/>
                <a:ea typeface="Open Sans"/>
                <a:cs typeface="Open Sans"/>
                <a:sym typeface="Open Sans"/>
              </a:rPr>
              <a:t>Las mejores prácticas de arquitectura de seguridad se aplican a plataformas como servidores web, bases de datos, middleware, servicios locales y en la nube como GCP.</a:t>
            </a:r>
            <a:endParaRPr sz="1200">
              <a:solidFill>
                <a:schemeClr val="lt1"/>
              </a:solidFill>
              <a:latin typeface="Open Sans"/>
              <a:ea typeface="Open Sans"/>
              <a:cs typeface="Open Sans"/>
              <a:sym typeface="Open Sans"/>
            </a:endParaRPr>
          </a:p>
        </p:txBody>
      </p:sp>
      <p:cxnSp>
        <p:nvCxnSpPr>
          <p:cNvPr id="969" name="Google Shape;969;p34"/>
          <p:cNvCxnSpPr>
            <a:stCxn id="965" idx="3"/>
          </p:cNvCxnSpPr>
          <p:nvPr/>
        </p:nvCxnSpPr>
        <p:spPr>
          <a:xfrm>
            <a:off x="5190675" y="2865675"/>
            <a:ext cx="643500" cy="0"/>
          </a:xfrm>
          <a:prstGeom prst="straightConnector1">
            <a:avLst/>
          </a:prstGeom>
          <a:noFill/>
          <a:ln w="19050" cap="flat" cmpd="sng">
            <a:solidFill>
              <a:schemeClr val="lt1"/>
            </a:solidFill>
            <a:prstDash val="solid"/>
            <a:round/>
            <a:headEnd type="none" w="med" len="med"/>
            <a:tailEnd type="none" w="med" len="med"/>
          </a:ln>
        </p:spPr>
      </p:cxnSp>
      <p:cxnSp>
        <p:nvCxnSpPr>
          <p:cNvPr id="970" name="Google Shape;970;p34"/>
          <p:cNvCxnSpPr/>
          <p:nvPr/>
        </p:nvCxnSpPr>
        <p:spPr>
          <a:xfrm>
            <a:off x="5819175" y="2062950"/>
            <a:ext cx="760200" cy="0"/>
          </a:xfrm>
          <a:prstGeom prst="straightConnector1">
            <a:avLst/>
          </a:prstGeom>
          <a:noFill/>
          <a:ln w="19050" cap="flat" cmpd="sng">
            <a:solidFill>
              <a:schemeClr val="lt1"/>
            </a:solidFill>
            <a:prstDash val="solid"/>
            <a:round/>
            <a:headEnd type="none" w="med" len="med"/>
            <a:tailEnd type="none" w="med" len="med"/>
          </a:ln>
        </p:spPr>
      </p:cxnSp>
      <p:pic>
        <p:nvPicPr>
          <p:cNvPr id="971" name="Google Shape;971;p34"/>
          <p:cNvPicPr preferRelativeResize="0"/>
          <p:nvPr/>
        </p:nvPicPr>
        <p:blipFill>
          <a:blip r:embed="rId4">
            <a:alphaModFix/>
          </a:blip>
          <a:stretch>
            <a:fillRect/>
          </a:stretch>
        </p:blipFill>
        <p:spPr>
          <a:xfrm>
            <a:off x="6579377" y="1868350"/>
            <a:ext cx="538223" cy="389200"/>
          </a:xfrm>
          <a:prstGeom prst="rect">
            <a:avLst/>
          </a:prstGeom>
          <a:noFill/>
          <a:ln>
            <a:noFill/>
          </a:ln>
        </p:spPr>
      </p:pic>
      <p:pic>
        <p:nvPicPr>
          <p:cNvPr id="972" name="Google Shape;972;p34"/>
          <p:cNvPicPr preferRelativeResize="0"/>
          <p:nvPr/>
        </p:nvPicPr>
        <p:blipFill>
          <a:blip r:embed="rId5">
            <a:alphaModFix/>
          </a:blip>
          <a:stretch>
            <a:fillRect/>
          </a:stretch>
        </p:blipFill>
        <p:spPr>
          <a:xfrm>
            <a:off x="3828924" y="3542050"/>
            <a:ext cx="1302354" cy="692700"/>
          </a:xfrm>
          <a:prstGeom prst="rect">
            <a:avLst/>
          </a:prstGeom>
          <a:noFill/>
          <a:ln>
            <a:noFill/>
          </a:ln>
        </p:spPr>
      </p:pic>
      <p:pic>
        <p:nvPicPr>
          <p:cNvPr id="973" name="Google Shape;973;p34"/>
          <p:cNvPicPr preferRelativeResize="0"/>
          <p:nvPr/>
        </p:nvPicPr>
        <p:blipFill rotWithShape="1">
          <a:blip r:embed="rId6">
            <a:alphaModFix/>
          </a:blip>
          <a:srcRect l="39" r="49"/>
          <a:stretch/>
        </p:blipFill>
        <p:spPr>
          <a:xfrm>
            <a:off x="7653338" y="189038"/>
            <a:ext cx="1274602" cy="1274600"/>
          </a:xfrm>
          <a:prstGeom prst="rect">
            <a:avLst/>
          </a:prstGeom>
          <a:noFill/>
          <a:ln>
            <a:noFill/>
          </a:ln>
        </p:spPr>
      </p:pic>
      <p:sp>
        <p:nvSpPr>
          <p:cNvPr id="974" name="Google Shape;974;p34"/>
          <p:cNvSpPr txBox="1"/>
          <p:nvPr/>
        </p:nvSpPr>
        <p:spPr>
          <a:xfrm>
            <a:off x="494025" y="704625"/>
            <a:ext cx="2332200" cy="813900"/>
          </a:xfrm>
          <a:prstGeom prst="rect">
            <a:avLst/>
          </a:prstGeom>
          <a:noFill/>
          <a:ln>
            <a:noFill/>
          </a:ln>
        </p:spPr>
        <p:txBody>
          <a:bodyPr spcFirstLastPara="1" wrap="square" lIns="9525" tIns="9525" rIns="9525" bIns="9525" anchor="ctr" anchorCtr="0">
            <a:noAutofit/>
          </a:bodyPr>
          <a:lstStyle/>
          <a:p>
            <a:pPr marL="0" marR="0" lvl="0" indent="0" algn="l" rtl="0">
              <a:lnSpc>
                <a:spcPct val="90000"/>
              </a:lnSpc>
              <a:spcBef>
                <a:spcPts val="300"/>
              </a:spcBef>
              <a:spcAft>
                <a:spcPts val="0"/>
              </a:spcAft>
              <a:buClr>
                <a:schemeClr val="lt1"/>
              </a:buClr>
              <a:buSzPts val="800"/>
              <a:buFont typeface="Calibri"/>
              <a:buNone/>
            </a:pPr>
            <a:r>
              <a:rPr lang="en" sz="3200">
                <a:solidFill>
                  <a:schemeClr val="lt1"/>
                </a:solidFill>
                <a:latin typeface="Open Sans Light"/>
                <a:ea typeface="Open Sans Light"/>
                <a:cs typeface="Open Sans Light"/>
                <a:sym typeface="Open Sans Light"/>
              </a:rPr>
              <a:t>Diseño</a:t>
            </a:r>
            <a:endParaRPr sz="3200">
              <a:solidFill>
                <a:schemeClr val="lt1"/>
              </a:solidFill>
              <a:latin typeface="Open Sans Light"/>
              <a:ea typeface="Open Sans Light"/>
              <a:cs typeface="Open Sans Light"/>
              <a:sym typeface="Open Sans Light"/>
            </a:endParaRPr>
          </a:p>
        </p:txBody>
      </p:sp>
      <p:sp>
        <p:nvSpPr>
          <p:cNvPr id="975" name="Google Shape;975;p34"/>
          <p:cNvSpPr/>
          <p:nvPr/>
        </p:nvSpPr>
        <p:spPr>
          <a:xfrm rot="5400000">
            <a:off x="1941686" y="1042968"/>
            <a:ext cx="158700" cy="137100"/>
          </a:xfrm>
          <a:prstGeom prst="triangle">
            <a:avLst>
              <a:gd name="adj" fmla="val 50000"/>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76" name="Google Shape;976;p34"/>
          <p:cNvCxnSpPr/>
          <p:nvPr/>
        </p:nvCxnSpPr>
        <p:spPr>
          <a:xfrm>
            <a:off x="5190675" y="3898550"/>
            <a:ext cx="643500" cy="0"/>
          </a:xfrm>
          <a:prstGeom prst="straightConnector1">
            <a:avLst/>
          </a:prstGeom>
          <a:noFill/>
          <a:ln w="19050" cap="flat" cmpd="sng">
            <a:solidFill>
              <a:schemeClr val="lt1"/>
            </a:solidFill>
            <a:prstDash val="solid"/>
            <a:round/>
            <a:headEnd type="none" w="med" len="med"/>
            <a:tailEnd type="none" w="med" len="med"/>
          </a:ln>
        </p:spPr>
      </p:cxnSp>
      <p:sp>
        <p:nvSpPr>
          <p:cNvPr id="977" name="Google Shape;977;p34"/>
          <p:cNvSpPr/>
          <p:nvPr/>
        </p:nvSpPr>
        <p:spPr>
          <a:xfrm>
            <a:off x="5438275" y="745175"/>
            <a:ext cx="813900" cy="813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8" name="Google Shape;978;p34"/>
          <p:cNvPicPr preferRelativeResize="0"/>
          <p:nvPr/>
        </p:nvPicPr>
        <p:blipFill>
          <a:blip r:embed="rId7">
            <a:alphaModFix/>
          </a:blip>
          <a:stretch>
            <a:fillRect/>
          </a:stretch>
        </p:blipFill>
        <p:spPr>
          <a:xfrm>
            <a:off x="5576113" y="860587"/>
            <a:ext cx="538225" cy="5382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pic>
        <p:nvPicPr>
          <p:cNvPr id="983" name="Google Shape;983;p35"/>
          <p:cNvPicPr preferRelativeResize="0"/>
          <p:nvPr/>
        </p:nvPicPr>
        <p:blipFill>
          <a:blip r:embed="rId3">
            <a:alphaModFix/>
          </a:blip>
          <a:stretch>
            <a:fillRect/>
          </a:stretch>
        </p:blipFill>
        <p:spPr>
          <a:xfrm flipH="1">
            <a:off x="1" y="0"/>
            <a:ext cx="9144000" cy="5143500"/>
          </a:xfrm>
          <a:prstGeom prst="rect">
            <a:avLst/>
          </a:prstGeom>
          <a:noFill/>
          <a:ln>
            <a:noFill/>
          </a:ln>
        </p:spPr>
      </p:pic>
      <p:sp>
        <p:nvSpPr>
          <p:cNvPr id="984" name="Google Shape;984;p35"/>
          <p:cNvSpPr/>
          <p:nvPr/>
        </p:nvSpPr>
        <p:spPr>
          <a:xfrm>
            <a:off x="0" y="4850"/>
            <a:ext cx="9144000" cy="5143500"/>
          </a:xfrm>
          <a:prstGeom prst="rect">
            <a:avLst/>
          </a:prstGeom>
          <a:gradFill>
            <a:gsLst>
              <a:gs pos="0">
                <a:srgbClr val="293138">
                  <a:alpha val="75294"/>
                </a:srgbClr>
              </a:gs>
              <a:gs pos="100000">
                <a:srgbClr val="172B4D">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5"/>
          <p:cNvSpPr txBox="1">
            <a:spLocks noGrp="1"/>
          </p:cNvSpPr>
          <p:nvPr>
            <p:ph type="title" idx="4294967295"/>
          </p:nvPr>
        </p:nvSpPr>
        <p:spPr>
          <a:xfrm>
            <a:off x="363500" y="837574"/>
            <a:ext cx="2926200" cy="9108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dk1"/>
              </a:buClr>
              <a:buSzPts val="2970"/>
              <a:buFont typeface="Calibri"/>
              <a:buNone/>
            </a:pPr>
            <a:r>
              <a:rPr lang="en">
                <a:solidFill>
                  <a:srgbClr val="00B0F0"/>
                </a:solidFill>
                <a:latin typeface="Open Sans Light"/>
                <a:ea typeface="Open Sans Light"/>
                <a:cs typeface="Open Sans Light"/>
                <a:sym typeface="Open Sans Light"/>
              </a:rPr>
              <a:t>Modelado</a:t>
            </a:r>
            <a:r>
              <a:rPr lang="en">
                <a:solidFill>
                  <a:schemeClr val="lt1"/>
                </a:solidFill>
                <a:latin typeface="Open Sans Light"/>
                <a:ea typeface="Open Sans Light"/>
                <a:cs typeface="Open Sans Light"/>
                <a:sym typeface="Open Sans Light"/>
              </a:rPr>
              <a:t> de Amenazas</a:t>
            </a:r>
            <a:endParaRPr>
              <a:solidFill>
                <a:schemeClr val="lt1"/>
              </a:solidFill>
              <a:latin typeface="Open Sans Light"/>
              <a:ea typeface="Open Sans Light"/>
              <a:cs typeface="Open Sans Light"/>
              <a:sym typeface="Open Sans Light"/>
            </a:endParaRPr>
          </a:p>
        </p:txBody>
      </p:sp>
      <p:sp>
        <p:nvSpPr>
          <p:cNvPr id="986" name="Google Shape;986;p35"/>
          <p:cNvSpPr txBox="1"/>
          <p:nvPr/>
        </p:nvSpPr>
        <p:spPr>
          <a:xfrm>
            <a:off x="363500" y="1939250"/>
            <a:ext cx="3507600" cy="3013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None/>
            </a:pPr>
            <a:r>
              <a:rPr lang="en" sz="1200">
                <a:solidFill>
                  <a:schemeClr val="lt1"/>
                </a:solidFill>
                <a:latin typeface="Open Sans"/>
                <a:ea typeface="Open Sans"/>
                <a:cs typeface="Open Sans"/>
                <a:sym typeface="Open Sans"/>
              </a:rPr>
              <a:t>Las amenazas y vulnerabilidades potenciales se identifican a través de ejercicios integrales de modelado de amenazas. Comprender el panorama de riesgos ayuda a planificar</a:t>
            </a:r>
            <a:r>
              <a:rPr lang="en" sz="1200" b="1">
                <a:solidFill>
                  <a:schemeClr val="lt1"/>
                </a:solidFill>
                <a:latin typeface="Open Sans"/>
                <a:ea typeface="Open Sans"/>
                <a:cs typeface="Open Sans"/>
                <a:sym typeface="Open Sans"/>
              </a:rPr>
              <a:t> medidas de seguridad de manera efectiva.</a:t>
            </a:r>
            <a:endParaRPr sz="1200" b="1">
              <a:solidFill>
                <a:schemeClr val="lt1"/>
              </a:solidFill>
              <a:latin typeface="Open Sans"/>
              <a:ea typeface="Open Sans"/>
              <a:cs typeface="Open Sans"/>
              <a:sym typeface="Open Sans"/>
            </a:endParaRPr>
          </a:p>
          <a:p>
            <a:pPr marL="0" marR="0" lvl="0" indent="0" algn="l" rtl="0">
              <a:lnSpc>
                <a:spcPct val="115000"/>
              </a:lnSpc>
              <a:spcBef>
                <a:spcPts val="800"/>
              </a:spcBef>
              <a:spcAft>
                <a:spcPts val="0"/>
              </a:spcAft>
              <a:buClr>
                <a:schemeClr val="dk1"/>
              </a:buClr>
              <a:buSzPts val="1100"/>
              <a:buFont typeface="Arial"/>
              <a:buNone/>
            </a:pPr>
            <a:r>
              <a:rPr lang="en" sz="1200">
                <a:solidFill>
                  <a:schemeClr val="lt1"/>
                </a:solidFill>
                <a:latin typeface="Open Sans"/>
                <a:ea typeface="Open Sans"/>
                <a:cs typeface="Open Sans"/>
                <a:sym typeface="Open Sans"/>
              </a:rPr>
              <a:t>El modelo STRIDE es un sistema para la clasificación de amenazas conocidas de acuerdo a la clase de exploits que se usan o la motivación del atacante. Seis amenazas son consideradas:</a:t>
            </a:r>
            <a:endParaRPr sz="1200">
              <a:solidFill>
                <a:schemeClr val="lt1"/>
              </a:solidFill>
              <a:latin typeface="Open Sans"/>
              <a:ea typeface="Open Sans"/>
              <a:cs typeface="Open Sans"/>
              <a:sym typeface="Open Sans"/>
            </a:endParaRPr>
          </a:p>
          <a:p>
            <a:pPr marL="0" marR="0" lvl="0" indent="0" algn="l" rtl="0">
              <a:lnSpc>
                <a:spcPct val="115000"/>
              </a:lnSpc>
              <a:spcBef>
                <a:spcPts val="800"/>
              </a:spcBef>
              <a:spcAft>
                <a:spcPts val="0"/>
              </a:spcAft>
              <a:buClr>
                <a:schemeClr val="dk1"/>
              </a:buClr>
              <a:buSzPts val="1100"/>
              <a:buFont typeface="Arial"/>
              <a:buNone/>
            </a:pPr>
            <a:endParaRPr sz="1200">
              <a:solidFill>
                <a:schemeClr val="lt1"/>
              </a:solidFill>
              <a:latin typeface="Open Sans"/>
              <a:ea typeface="Open Sans"/>
              <a:cs typeface="Open Sans"/>
              <a:sym typeface="Open Sans"/>
            </a:endParaRPr>
          </a:p>
          <a:p>
            <a:pPr marL="0" lvl="0" indent="0" algn="l" rtl="0">
              <a:lnSpc>
                <a:spcPct val="115000"/>
              </a:lnSpc>
              <a:spcBef>
                <a:spcPts val="800"/>
              </a:spcBef>
              <a:spcAft>
                <a:spcPts val="0"/>
              </a:spcAft>
              <a:buClr>
                <a:schemeClr val="dk1"/>
              </a:buClr>
              <a:buSzPts val="1100"/>
              <a:buFont typeface="Arial"/>
              <a:buNone/>
            </a:pPr>
            <a:endParaRPr sz="1200">
              <a:solidFill>
                <a:schemeClr val="lt1"/>
              </a:solidFill>
              <a:latin typeface="Open Sans"/>
              <a:ea typeface="Open Sans"/>
              <a:cs typeface="Open Sans"/>
              <a:sym typeface="Open Sans"/>
            </a:endParaRPr>
          </a:p>
        </p:txBody>
      </p:sp>
      <p:pic>
        <p:nvPicPr>
          <p:cNvPr id="987" name="Google Shape;987;p35"/>
          <p:cNvPicPr preferRelativeResize="0"/>
          <p:nvPr/>
        </p:nvPicPr>
        <p:blipFill>
          <a:blip r:embed="rId4">
            <a:alphaModFix/>
          </a:blip>
          <a:stretch>
            <a:fillRect/>
          </a:stretch>
        </p:blipFill>
        <p:spPr>
          <a:xfrm>
            <a:off x="298100" y="228176"/>
            <a:ext cx="1027425" cy="191650"/>
          </a:xfrm>
          <a:prstGeom prst="rect">
            <a:avLst/>
          </a:prstGeom>
          <a:noFill/>
          <a:ln>
            <a:noFill/>
          </a:ln>
        </p:spPr>
      </p:pic>
      <p:pic>
        <p:nvPicPr>
          <p:cNvPr id="988" name="Google Shape;988;p35"/>
          <p:cNvPicPr preferRelativeResize="0"/>
          <p:nvPr/>
        </p:nvPicPr>
        <p:blipFill>
          <a:blip r:embed="rId5">
            <a:alphaModFix/>
          </a:blip>
          <a:stretch>
            <a:fillRect/>
          </a:stretch>
        </p:blipFill>
        <p:spPr>
          <a:xfrm>
            <a:off x="7960575" y="4409200"/>
            <a:ext cx="855000" cy="421800"/>
          </a:xfrm>
          <a:prstGeom prst="rect">
            <a:avLst/>
          </a:prstGeom>
          <a:noFill/>
          <a:ln>
            <a:noFill/>
          </a:ln>
        </p:spPr>
      </p:pic>
      <p:sp>
        <p:nvSpPr>
          <p:cNvPr id="989" name="Google Shape;989;p35"/>
          <p:cNvSpPr txBox="1"/>
          <p:nvPr/>
        </p:nvSpPr>
        <p:spPr>
          <a:xfrm>
            <a:off x="5502175" y="534200"/>
            <a:ext cx="2342700" cy="30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lt1"/>
                </a:solidFill>
                <a:latin typeface="Open Sans"/>
                <a:ea typeface="Open Sans"/>
                <a:cs typeface="Open Sans"/>
                <a:sym typeface="Open Sans"/>
              </a:rPr>
              <a:t>¿Qué puede salir mal?</a:t>
            </a:r>
            <a:endParaRPr/>
          </a:p>
        </p:txBody>
      </p:sp>
      <p:sp>
        <p:nvSpPr>
          <p:cNvPr id="990" name="Google Shape;990;p35"/>
          <p:cNvSpPr/>
          <p:nvPr/>
        </p:nvSpPr>
        <p:spPr>
          <a:xfrm>
            <a:off x="6851858" y="2689746"/>
            <a:ext cx="1733400" cy="404700"/>
          </a:xfrm>
          <a:prstGeom prst="rect">
            <a:avLst/>
          </a:prstGeom>
          <a:solidFill>
            <a:srgbClr val="93C47D"/>
          </a:solid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sz="900">
                <a:solidFill>
                  <a:srgbClr val="FFFFFF"/>
                </a:solidFill>
                <a:latin typeface="Roboto"/>
                <a:ea typeface="Roboto"/>
                <a:cs typeface="Roboto"/>
                <a:sym typeface="Roboto"/>
              </a:rPr>
              <a:t>Filtración de Información</a:t>
            </a:r>
            <a:endParaRPr sz="900">
              <a:solidFill>
                <a:srgbClr val="FFFFFF"/>
              </a:solidFill>
              <a:latin typeface="Roboto"/>
              <a:ea typeface="Roboto"/>
              <a:cs typeface="Roboto"/>
              <a:sym typeface="Roboto"/>
            </a:endParaRPr>
          </a:p>
        </p:txBody>
      </p:sp>
      <p:sp>
        <p:nvSpPr>
          <p:cNvPr id="991" name="Google Shape;991;p35"/>
          <p:cNvSpPr/>
          <p:nvPr/>
        </p:nvSpPr>
        <p:spPr>
          <a:xfrm>
            <a:off x="5616625" y="1196575"/>
            <a:ext cx="1227900" cy="180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Roboto"/>
                <a:ea typeface="Roboto"/>
                <a:cs typeface="Roboto"/>
                <a:sym typeface="Roboto"/>
              </a:rPr>
              <a:t>            Propiedad</a:t>
            </a:r>
            <a:endParaRPr sz="800">
              <a:solidFill>
                <a:srgbClr val="FFFFFF"/>
              </a:solidFill>
              <a:latin typeface="Roboto"/>
              <a:ea typeface="Roboto"/>
              <a:cs typeface="Roboto"/>
              <a:sym typeface="Roboto"/>
            </a:endParaRPr>
          </a:p>
        </p:txBody>
      </p:sp>
      <p:sp>
        <p:nvSpPr>
          <p:cNvPr id="992" name="Google Shape;992;p35"/>
          <p:cNvSpPr/>
          <p:nvPr/>
        </p:nvSpPr>
        <p:spPr>
          <a:xfrm>
            <a:off x="6851930" y="1196582"/>
            <a:ext cx="1733400" cy="180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800">
                <a:solidFill>
                  <a:srgbClr val="FFFFFF"/>
                </a:solidFill>
                <a:latin typeface="Roboto"/>
                <a:ea typeface="Roboto"/>
                <a:cs typeface="Roboto"/>
                <a:sym typeface="Roboto"/>
              </a:rPr>
              <a:t>                  </a:t>
            </a:r>
            <a:r>
              <a:rPr lang="en" sz="1000">
                <a:solidFill>
                  <a:srgbClr val="FFFFFF"/>
                </a:solidFill>
                <a:latin typeface="Roboto"/>
                <a:ea typeface="Roboto"/>
                <a:cs typeface="Roboto"/>
                <a:sym typeface="Roboto"/>
              </a:rPr>
              <a:t>          Detalle</a:t>
            </a:r>
            <a:endParaRPr sz="1000">
              <a:solidFill>
                <a:srgbClr val="FFFFFF"/>
              </a:solidFill>
              <a:latin typeface="Roboto"/>
              <a:ea typeface="Roboto"/>
              <a:cs typeface="Roboto"/>
              <a:sym typeface="Roboto"/>
            </a:endParaRPr>
          </a:p>
        </p:txBody>
      </p:sp>
      <p:sp>
        <p:nvSpPr>
          <p:cNvPr id="993" name="Google Shape;993;p35"/>
          <p:cNvSpPr/>
          <p:nvPr/>
        </p:nvSpPr>
        <p:spPr>
          <a:xfrm>
            <a:off x="4136174" y="1196582"/>
            <a:ext cx="1459200" cy="180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Roboto"/>
                <a:ea typeface="Roboto"/>
                <a:cs typeface="Roboto"/>
                <a:sym typeface="Roboto"/>
              </a:rPr>
              <a:t>                  Amenaza</a:t>
            </a:r>
            <a:endParaRPr/>
          </a:p>
        </p:txBody>
      </p:sp>
      <p:grpSp>
        <p:nvGrpSpPr>
          <p:cNvPr id="994" name="Google Shape;994;p35"/>
          <p:cNvGrpSpPr/>
          <p:nvPr/>
        </p:nvGrpSpPr>
        <p:grpSpPr>
          <a:xfrm>
            <a:off x="4136794" y="1383330"/>
            <a:ext cx="4448841" cy="404651"/>
            <a:chOff x="943723" y="3098494"/>
            <a:chExt cx="7257489" cy="674419"/>
          </a:xfrm>
        </p:grpSpPr>
        <p:sp>
          <p:nvSpPr>
            <p:cNvPr id="995" name="Google Shape;995;p35"/>
            <p:cNvSpPr/>
            <p:nvPr/>
          </p:nvSpPr>
          <p:spPr>
            <a:xfrm>
              <a:off x="5373412" y="3098513"/>
              <a:ext cx="2827800" cy="674400"/>
            </a:xfrm>
            <a:prstGeom prst="rect">
              <a:avLst/>
            </a:prstGeom>
            <a:solidFill>
              <a:srgbClr val="0C58D3"/>
            </a:solid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sz="900">
                  <a:solidFill>
                    <a:srgbClr val="FFFFFF"/>
                  </a:solidFill>
                  <a:latin typeface="Roboto"/>
                  <a:ea typeface="Roboto"/>
                  <a:cs typeface="Roboto"/>
                  <a:sym typeface="Roboto"/>
                </a:rPr>
                <a:t>Suplantación de Identidad</a:t>
              </a:r>
              <a:endParaRPr sz="900">
                <a:solidFill>
                  <a:srgbClr val="FFFFFF"/>
                </a:solidFill>
                <a:latin typeface="Roboto"/>
                <a:ea typeface="Roboto"/>
                <a:cs typeface="Roboto"/>
                <a:sym typeface="Roboto"/>
              </a:endParaRPr>
            </a:p>
          </p:txBody>
        </p:sp>
        <p:sp>
          <p:nvSpPr>
            <p:cNvPr id="996" name="Google Shape;996;p35"/>
            <p:cNvSpPr/>
            <p:nvPr/>
          </p:nvSpPr>
          <p:spPr>
            <a:xfrm>
              <a:off x="943723" y="3098500"/>
              <a:ext cx="2379900" cy="674400"/>
            </a:xfrm>
            <a:prstGeom prst="rect">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5"/>
            <p:cNvSpPr/>
            <p:nvPr/>
          </p:nvSpPr>
          <p:spPr>
            <a:xfrm>
              <a:off x="1632122" y="3098513"/>
              <a:ext cx="674400" cy="674400"/>
            </a:xfrm>
            <a:prstGeom prst="rtTriangle">
              <a:avLst/>
            </a:prstGeom>
            <a:solidFill>
              <a:srgbClr val="0E65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5"/>
            <p:cNvSpPr/>
            <p:nvPr/>
          </p:nvSpPr>
          <p:spPr>
            <a:xfrm>
              <a:off x="1166120" y="3299450"/>
              <a:ext cx="373800" cy="421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sz="1600">
                <a:solidFill>
                  <a:srgbClr val="FFFFFF"/>
                </a:solidFill>
                <a:latin typeface="Roboto"/>
                <a:ea typeface="Roboto"/>
                <a:cs typeface="Roboto"/>
                <a:sym typeface="Roboto"/>
              </a:endParaRPr>
            </a:p>
          </p:txBody>
        </p:sp>
        <p:sp>
          <p:nvSpPr>
            <p:cNvPr id="999" name="Google Shape;999;p35"/>
            <p:cNvSpPr/>
            <p:nvPr/>
          </p:nvSpPr>
          <p:spPr>
            <a:xfrm>
              <a:off x="1704725" y="3098512"/>
              <a:ext cx="14886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FFFF"/>
                  </a:solidFill>
                  <a:latin typeface="Roboto"/>
                  <a:ea typeface="Roboto"/>
                  <a:cs typeface="Roboto"/>
                  <a:sym typeface="Roboto"/>
                </a:rPr>
                <a:t>  </a:t>
              </a:r>
              <a:r>
                <a:rPr lang="en" sz="900">
                  <a:solidFill>
                    <a:srgbClr val="FFFFFF"/>
                  </a:solidFill>
                  <a:latin typeface="Roboto"/>
                  <a:ea typeface="Roboto"/>
                  <a:cs typeface="Roboto"/>
                  <a:sym typeface="Roboto"/>
                </a:rPr>
                <a:t> Spoofing</a:t>
              </a:r>
              <a:endParaRPr sz="900">
                <a:solidFill>
                  <a:srgbClr val="FFFFFF"/>
                </a:solidFill>
                <a:latin typeface="Roboto"/>
                <a:ea typeface="Roboto"/>
                <a:cs typeface="Roboto"/>
                <a:sym typeface="Roboto"/>
              </a:endParaRPr>
            </a:p>
          </p:txBody>
        </p:sp>
        <p:sp>
          <p:nvSpPr>
            <p:cNvPr id="1000" name="Google Shape;1000;p35"/>
            <p:cNvSpPr/>
            <p:nvPr/>
          </p:nvSpPr>
          <p:spPr>
            <a:xfrm>
              <a:off x="3357970" y="3098494"/>
              <a:ext cx="2003400" cy="674400"/>
            </a:xfrm>
            <a:prstGeom prst="rect">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Roboto"/>
                  <a:ea typeface="Roboto"/>
                  <a:cs typeface="Roboto"/>
                  <a:sym typeface="Roboto"/>
                </a:rPr>
                <a:t>    </a:t>
              </a:r>
              <a:r>
                <a:rPr lang="en" sz="900">
                  <a:solidFill>
                    <a:schemeClr val="lt1"/>
                  </a:solidFill>
                  <a:latin typeface="Roboto"/>
                  <a:ea typeface="Roboto"/>
                  <a:cs typeface="Roboto"/>
                  <a:sym typeface="Roboto"/>
                </a:rPr>
                <a:t>Autenticidad</a:t>
              </a:r>
              <a:endParaRPr sz="1300"/>
            </a:p>
          </p:txBody>
        </p:sp>
      </p:grpSp>
      <p:sp>
        <p:nvSpPr>
          <p:cNvPr id="1001" name="Google Shape;1001;p35"/>
          <p:cNvSpPr/>
          <p:nvPr/>
        </p:nvSpPr>
        <p:spPr>
          <a:xfrm>
            <a:off x="5616631" y="1834201"/>
            <a:ext cx="1227900" cy="404700"/>
          </a:xfrm>
          <a:prstGeom prst="rect">
            <a:avLst/>
          </a:prstGeom>
          <a:solidFill>
            <a:srgbClr val="F1C23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lt1"/>
                </a:solidFill>
                <a:latin typeface="Roboto"/>
                <a:ea typeface="Roboto"/>
                <a:cs typeface="Roboto"/>
                <a:sym typeface="Roboto"/>
              </a:rPr>
              <a:t>    </a:t>
            </a:r>
            <a:r>
              <a:rPr lang="en" sz="900">
                <a:solidFill>
                  <a:schemeClr val="lt1"/>
                </a:solidFill>
                <a:latin typeface="Roboto"/>
                <a:ea typeface="Roboto"/>
                <a:cs typeface="Roboto"/>
                <a:sym typeface="Roboto"/>
              </a:rPr>
              <a:t>Integridad</a:t>
            </a:r>
            <a:endParaRPr sz="700">
              <a:solidFill>
                <a:srgbClr val="FFFFFF"/>
              </a:solidFill>
              <a:latin typeface="Roboto"/>
              <a:ea typeface="Roboto"/>
              <a:cs typeface="Roboto"/>
              <a:sym typeface="Roboto"/>
            </a:endParaRPr>
          </a:p>
        </p:txBody>
      </p:sp>
      <p:sp>
        <p:nvSpPr>
          <p:cNvPr id="1002" name="Google Shape;1002;p35"/>
          <p:cNvSpPr txBox="1"/>
          <p:nvPr/>
        </p:nvSpPr>
        <p:spPr>
          <a:xfrm>
            <a:off x="4231726" y="1870272"/>
            <a:ext cx="51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lt1"/>
                </a:solidFill>
                <a:latin typeface="Roboto"/>
                <a:ea typeface="Roboto"/>
                <a:cs typeface="Roboto"/>
                <a:sym typeface="Roboto"/>
              </a:rPr>
              <a:t>T</a:t>
            </a:r>
            <a:endParaRPr/>
          </a:p>
        </p:txBody>
      </p:sp>
      <p:grpSp>
        <p:nvGrpSpPr>
          <p:cNvPr id="1003" name="Google Shape;1003;p35"/>
          <p:cNvGrpSpPr/>
          <p:nvPr/>
        </p:nvGrpSpPr>
        <p:grpSpPr>
          <a:xfrm>
            <a:off x="4136794" y="1834294"/>
            <a:ext cx="4448841" cy="404670"/>
            <a:chOff x="943723" y="4469050"/>
            <a:chExt cx="7257489" cy="674450"/>
          </a:xfrm>
        </p:grpSpPr>
        <p:sp>
          <p:nvSpPr>
            <p:cNvPr id="1004" name="Google Shape;1004;p35"/>
            <p:cNvSpPr/>
            <p:nvPr/>
          </p:nvSpPr>
          <p:spPr>
            <a:xfrm>
              <a:off x="5373412" y="4469063"/>
              <a:ext cx="2827800" cy="674400"/>
            </a:xfrm>
            <a:prstGeom prst="rect">
              <a:avLst/>
            </a:prstGeom>
            <a:solidFill>
              <a:srgbClr val="F1C232"/>
            </a:solid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sz="900">
                  <a:solidFill>
                    <a:srgbClr val="FFFFFF"/>
                  </a:solidFill>
                  <a:latin typeface="Roboto"/>
                  <a:ea typeface="Roboto"/>
                  <a:cs typeface="Roboto"/>
                  <a:sym typeface="Roboto"/>
                </a:rPr>
                <a:t>Modificaciones no autorizadas</a:t>
              </a:r>
              <a:endParaRPr sz="900">
                <a:solidFill>
                  <a:srgbClr val="FFFFFF"/>
                </a:solidFill>
                <a:latin typeface="Roboto"/>
                <a:ea typeface="Roboto"/>
                <a:cs typeface="Roboto"/>
                <a:sym typeface="Roboto"/>
              </a:endParaRPr>
            </a:p>
          </p:txBody>
        </p:sp>
        <p:sp>
          <p:nvSpPr>
            <p:cNvPr id="1005" name="Google Shape;1005;p35"/>
            <p:cNvSpPr/>
            <p:nvPr/>
          </p:nvSpPr>
          <p:spPr>
            <a:xfrm>
              <a:off x="1632122" y="4469063"/>
              <a:ext cx="674400" cy="674400"/>
            </a:xfrm>
            <a:prstGeom prst="rtTriangle">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5"/>
            <p:cNvSpPr/>
            <p:nvPr/>
          </p:nvSpPr>
          <p:spPr>
            <a:xfrm>
              <a:off x="1704725" y="4469100"/>
              <a:ext cx="1488600" cy="674400"/>
            </a:xfrm>
            <a:prstGeom prst="rect">
              <a:avLst/>
            </a:prstGeom>
            <a:solidFill>
              <a:srgbClr val="F1C23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FFFF"/>
                  </a:solidFill>
                  <a:latin typeface="Roboto"/>
                  <a:ea typeface="Roboto"/>
                  <a:cs typeface="Roboto"/>
                  <a:sym typeface="Roboto"/>
                </a:rPr>
                <a:t>          </a:t>
              </a:r>
              <a:endParaRPr sz="1000">
                <a:solidFill>
                  <a:srgbClr val="FFFFFF"/>
                </a:solidFill>
                <a:latin typeface="Roboto"/>
                <a:ea typeface="Roboto"/>
                <a:cs typeface="Roboto"/>
                <a:sym typeface="Roboto"/>
              </a:endParaRPr>
            </a:p>
            <a:p>
              <a:pPr marL="0" lvl="0" indent="0" algn="l" rtl="0">
                <a:spcBef>
                  <a:spcPts val="0"/>
                </a:spcBef>
                <a:spcAft>
                  <a:spcPts val="0"/>
                </a:spcAft>
                <a:buNone/>
              </a:pPr>
              <a:r>
                <a:rPr lang="en" sz="1000">
                  <a:solidFill>
                    <a:srgbClr val="FFFFFF"/>
                  </a:solidFill>
                  <a:latin typeface="Roboto"/>
                  <a:ea typeface="Roboto"/>
                  <a:cs typeface="Roboto"/>
                  <a:sym typeface="Roboto"/>
                </a:rPr>
                <a:t>        Tamper</a:t>
              </a:r>
              <a:endParaRPr sz="1000">
                <a:solidFill>
                  <a:srgbClr val="FFFFFF"/>
                </a:solidFill>
                <a:latin typeface="Roboto"/>
                <a:ea typeface="Roboto"/>
                <a:cs typeface="Roboto"/>
                <a:sym typeface="Roboto"/>
              </a:endParaRPr>
            </a:p>
          </p:txBody>
        </p:sp>
        <p:sp>
          <p:nvSpPr>
            <p:cNvPr id="1007" name="Google Shape;1007;p35"/>
            <p:cNvSpPr/>
            <p:nvPr/>
          </p:nvSpPr>
          <p:spPr>
            <a:xfrm>
              <a:off x="943723" y="4469050"/>
              <a:ext cx="2379900" cy="674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8" name="Google Shape;1008;p35"/>
          <p:cNvSpPr txBox="1"/>
          <p:nvPr/>
        </p:nvSpPr>
        <p:spPr>
          <a:xfrm>
            <a:off x="4231726" y="1851340"/>
            <a:ext cx="1839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lt1"/>
                </a:solidFill>
                <a:latin typeface="Roboto"/>
                <a:ea typeface="Roboto"/>
                <a:cs typeface="Roboto"/>
                <a:sym typeface="Roboto"/>
              </a:rPr>
              <a:t>T      </a:t>
            </a:r>
            <a:r>
              <a:rPr lang="en" sz="900">
                <a:solidFill>
                  <a:schemeClr val="lt1"/>
                </a:solidFill>
                <a:latin typeface="Roboto"/>
                <a:ea typeface="Roboto"/>
                <a:cs typeface="Roboto"/>
                <a:sym typeface="Roboto"/>
              </a:rPr>
              <a:t>Tampering</a:t>
            </a:r>
            <a:endParaRPr sz="900"/>
          </a:p>
        </p:txBody>
      </p:sp>
      <p:sp>
        <p:nvSpPr>
          <p:cNvPr id="1009" name="Google Shape;1009;p35"/>
          <p:cNvSpPr/>
          <p:nvPr/>
        </p:nvSpPr>
        <p:spPr>
          <a:xfrm>
            <a:off x="4150294" y="2682236"/>
            <a:ext cx="1459200" cy="404700"/>
          </a:xfrm>
          <a:prstGeom prst="rect">
            <a:avLst/>
          </a:prstGeom>
          <a:solidFill>
            <a:srgbClr val="93C47D"/>
          </a:solid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sz="900">
                <a:solidFill>
                  <a:srgbClr val="FFFFFF"/>
                </a:solidFill>
                <a:latin typeface="Roboto"/>
                <a:ea typeface="Roboto"/>
                <a:cs typeface="Roboto"/>
                <a:sym typeface="Roboto"/>
              </a:rPr>
              <a:t>Divulgación de Información</a:t>
            </a:r>
            <a:endParaRPr sz="900">
              <a:solidFill>
                <a:srgbClr val="FFFFFF"/>
              </a:solidFill>
              <a:latin typeface="Roboto"/>
              <a:ea typeface="Roboto"/>
              <a:cs typeface="Roboto"/>
              <a:sym typeface="Roboto"/>
            </a:endParaRPr>
          </a:p>
        </p:txBody>
      </p:sp>
      <p:sp>
        <p:nvSpPr>
          <p:cNvPr id="1010" name="Google Shape;1010;p35"/>
          <p:cNvSpPr/>
          <p:nvPr/>
        </p:nvSpPr>
        <p:spPr>
          <a:xfrm>
            <a:off x="4187599" y="2696302"/>
            <a:ext cx="327600" cy="358800"/>
          </a:xfrm>
          <a:prstGeom prst="rect">
            <a:avLst/>
          </a:prstGeom>
          <a:solidFill>
            <a:srgbClr val="93C47D"/>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rgbClr val="FFFFFF"/>
                </a:solidFill>
                <a:latin typeface="Roboto"/>
                <a:ea typeface="Roboto"/>
                <a:cs typeface="Roboto"/>
                <a:sym typeface="Roboto"/>
              </a:rPr>
              <a:t>  I</a:t>
            </a:r>
            <a:endParaRPr>
              <a:solidFill>
                <a:srgbClr val="FFFFFF"/>
              </a:solidFill>
              <a:latin typeface="Roboto"/>
              <a:ea typeface="Roboto"/>
              <a:cs typeface="Roboto"/>
              <a:sym typeface="Roboto"/>
            </a:endParaRPr>
          </a:p>
        </p:txBody>
      </p:sp>
      <p:sp>
        <p:nvSpPr>
          <p:cNvPr id="1011" name="Google Shape;1011;p35"/>
          <p:cNvSpPr/>
          <p:nvPr/>
        </p:nvSpPr>
        <p:spPr>
          <a:xfrm>
            <a:off x="5616726" y="3110987"/>
            <a:ext cx="1227900" cy="404700"/>
          </a:xfrm>
          <a:prstGeom prst="rect">
            <a:avLst/>
          </a:prstGeom>
          <a:solidFill>
            <a:srgbClr val="38761D"/>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900">
                <a:solidFill>
                  <a:srgbClr val="FFFFFF"/>
                </a:solidFill>
                <a:latin typeface="Roboto"/>
                <a:ea typeface="Roboto"/>
                <a:cs typeface="Roboto"/>
                <a:sym typeface="Roboto"/>
              </a:rPr>
              <a:t>    Disponibilidad</a:t>
            </a:r>
            <a:endParaRPr sz="900">
              <a:solidFill>
                <a:srgbClr val="FFFFFF"/>
              </a:solidFill>
              <a:latin typeface="Roboto"/>
              <a:ea typeface="Roboto"/>
              <a:cs typeface="Roboto"/>
              <a:sym typeface="Roboto"/>
            </a:endParaRPr>
          </a:p>
        </p:txBody>
      </p:sp>
      <p:sp>
        <p:nvSpPr>
          <p:cNvPr id="1012" name="Google Shape;1012;p35"/>
          <p:cNvSpPr/>
          <p:nvPr/>
        </p:nvSpPr>
        <p:spPr>
          <a:xfrm>
            <a:off x="6845458" y="3535462"/>
            <a:ext cx="1733100" cy="404700"/>
          </a:xfrm>
          <a:prstGeom prst="rect">
            <a:avLst/>
          </a:prstGeom>
          <a:solidFill>
            <a:srgbClr val="980000"/>
          </a:solid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sz="900">
                <a:solidFill>
                  <a:srgbClr val="FFFFFF"/>
                </a:solidFill>
                <a:latin typeface="Roboto"/>
                <a:ea typeface="Roboto"/>
                <a:cs typeface="Roboto"/>
                <a:sym typeface="Roboto"/>
              </a:rPr>
              <a:t>Escalamiento de permisos</a:t>
            </a:r>
            <a:endParaRPr sz="900">
              <a:solidFill>
                <a:srgbClr val="FFFFFF"/>
              </a:solidFill>
              <a:latin typeface="Roboto"/>
              <a:ea typeface="Roboto"/>
              <a:cs typeface="Roboto"/>
              <a:sym typeface="Roboto"/>
            </a:endParaRPr>
          </a:p>
        </p:txBody>
      </p:sp>
      <p:sp>
        <p:nvSpPr>
          <p:cNvPr id="1013" name="Google Shape;1013;p35"/>
          <p:cNvSpPr txBox="1"/>
          <p:nvPr/>
        </p:nvSpPr>
        <p:spPr>
          <a:xfrm>
            <a:off x="4231726" y="2756937"/>
            <a:ext cx="5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grpSp>
        <p:nvGrpSpPr>
          <p:cNvPr id="1014" name="Google Shape;1014;p35"/>
          <p:cNvGrpSpPr/>
          <p:nvPr/>
        </p:nvGrpSpPr>
        <p:grpSpPr>
          <a:xfrm>
            <a:off x="4136794" y="3125579"/>
            <a:ext cx="4448841" cy="404647"/>
            <a:chOff x="943723" y="3098500"/>
            <a:chExt cx="7257489" cy="674413"/>
          </a:xfrm>
        </p:grpSpPr>
        <p:sp>
          <p:nvSpPr>
            <p:cNvPr id="1015" name="Google Shape;1015;p35"/>
            <p:cNvSpPr/>
            <p:nvPr/>
          </p:nvSpPr>
          <p:spPr>
            <a:xfrm>
              <a:off x="5373412" y="3098513"/>
              <a:ext cx="2827800" cy="674400"/>
            </a:xfrm>
            <a:prstGeom prst="rect">
              <a:avLst/>
            </a:prstGeom>
            <a:solidFill>
              <a:srgbClr val="38761D"/>
            </a:solid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sz="900">
                  <a:solidFill>
                    <a:srgbClr val="FFFFFF"/>
                  </a:solidFill>
                  <a:latin typeface="Roboto"/>
                  <a:ea typeface="Roboto"/>
                  <a:cs typeface="Roboto"/>
                  <a:sym typeface="Roboto"/>
                </a:rPr>
                <a:t>Imposibilidad de brindar el servicio</a:t>
              </a:r>
              <a:endParaRPr sz="900">
                <a:solidFill>
                  <a:srgbClr val="FFFFFF"/>
                </a:solidFill>
                <a:latin typeface="Roboto"/>
                <a:ea typeface="Roboto"/>
                <a:cs typeface="Roboto"/>
                <a:sym typeface="Roboto"/>
              </a:endParaRPr>
            </a:p>
          </p:txBody>
        </p:sp>
        <p:sp>
          <p:nvSpPr>
            <p:cNvPr id="1016" name="Google Shape;1016;p35"/>
            <p:cNvSpPr/>
            <p:nvPr/>
          </p:nvSpPr>
          <p:spPr>
            <a:xfrm>
              <a:off x="943723" y="3098500"/>
              <a:ext cx="2379900" cy="6744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5"/>
            <p:cNvSpPr/>
            <p:nvPr/>
          </p:nvSpPr>
          <p:spPr>
            <a:xfrm>
              <a:off x="1632122" y="3098513"/>
              <a:ext cx="674400" cy="674400"/>
            </a:xfrm>
            <a:prstGeom prst="rtTriangle">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5"/>
            <p:cNvSpPr/>
            <p:nvPr/>
          </p:nvSpPr>
          <p:spPr>
            <a:xfrm>
              <a:off x="1704725" y="3098512"/>
              <a:ext cx="1488600" cy="674400"/>
            </a:xfrm>
            <a:prstGeom prst="rect">
              <a:avLst/>
            </a:prstGeom>
            <a:solidFill>
              <a:srgbClr val="38761D"/>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Denegación de Servicio </a:t>
              </a:r>
              <a:endParaRPr sz="900">
                <a:solidFill>
                  <a:srgbClr val="FFFFFF"/>
                </a:solidFill>
                <a:latin typeface="Roboto"/>
                <a:ea typeface="Roboto"/>
                <a:cs typeface="Roboto"/>
                <a:sym typeface="Roboto"/>
              </a:endParaRPr>
            </a:p>
            <a:p>
              <a:pPr marL="0" lvl="0" indent="0" algn="l" rtl="0">
                <a:spcBef>
                  <a:spcPts val="0"/>
                </a:spcBef>
                <a:spcAft>
                  <a:spcPts val="0"/>
                </a:spcAft>
                <a:buNone/>
              </a:pPr>
              <a:r>
                <a:rPr lang="en" sz="1000">
                  <a:solidFill>
                    <a:srgbClr val="FFFFFF"/>
                  </a:solidFill>
                  <a:latin typeface="Roboto"/>
                  <a:ea typeface="Roboto"/>
                  <a:cs typeface="Roboto"/>
                  <a:sym typeface="Roboto"/>
                </a:rPr>
                <a:t>   </a:t>
              </a:r>
              <a:endParaRPr sz="1000">
                <a:solidFill>
                  <a:srgbClr val="FFFFFF"/>
                </a:solidFill>
                <a:latin typeface="Roboto"/>
                <a:ea typeface="Roboto"/>
                <a:cs typeface="Roboto"/>
                <a:sym typeface="Roboto"/>
              </a:endParaRPr>
            </a:p>
          </p:txBody>
        </p:sp>
      </p:grpSp>
      <p:sp>
        <p:nvSpPr>
          <p:cNvPr id="1019" name="Google Shape;1019;p35"/>
          <p:cNvSpPr/>
          <p:nvPr/>
        </p:nvSpPr>
        <p:spPr>
          <a:xfrm>
            <a:off x="4143869" y="3542027"/>
            <a:ext cx="1459200" cy="404700"/>
          </a:xfrm>
          <a:prstGeom prst="rect">
            <a:avLst/>
          </a:prstGeom>
          <a:solidFill>
            <a:srgbClr val="980000"/>
          </a:solid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sz="900">
                <a:solidFill>
                  <a:srgbClr val="FFFFFF"/>
                </a:solidFill>
                <a:latin typeface="Roboto"/>
                <a:ea typeface="Roboto"/>
                <a:cs typeface="Roboto"/>
                <a:sym typeface="Roboto"/>
              </a:rPr>
              <a:t>Elevación de Privilegios</a:t>
            </a:r>
            <a:endParaRPr sz="900">
              <a:solidFill>
                <a:srgbClr val="FFFFFF"/>
              </a:solidFill>
              <a:latin typeface="Roboto"/>
              <a:ea typeface="Roboto"/>
              <a:cs typeface="Roboto"/>
              <a:sym typeface="Roboto"/>
            </a:endParaRPr>
          </a:p>
        </p:txBody>
      </p:sp>
      <p:sp>
        <p:nvSpPr>
          <p:cNvPr id="1020" name="Google Shape;1020;p35"/>
          <p:cNvSpPr/>
          <p:nvPr/>
        </p:nvSpPr>
        <p:spPr>
          <a:xfrm>
            <a:off x="4181195" y="3542027"/>
            <a:ext cx="372300" cy="404700"/>
          </a:xfrm>
          <a:prstGeom prst="rect">
            <a:avLst/>
          </a:prstGeom>
          <a:solidFill>
            <a:srgbClr val="980000"/>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rgbClr val="FFFFFF"/>
                </a:solidFill>
                <a:latin typeface="Roboto"/>
                <a:ea typeface="Roboto"/>
                <a:cs typeface="Roboto"/>
                <a:sym typeface="Roboto"/>
              </a:rPr>
              <a:t> E</a:t>
            </a:r>
            <a:endParaRPr>
              <a:solidFill>
                <a:srgbClr val="FFFFFF"/>
              </a:solidFill>
              <a:latin typeface="Roboto"/>
              <a:ea typeface="Roboto"/>
              <a:cs typeface="Roboto"/>
              <a:sym typeface="Roboto"/>
            </a:endParaRPr>
          </a:p>
        </p:txBody>
      </p:sp>
      <p:sp>
        <p:nvSpPr>
          <p:cNvPr id="1021" name="Google Shape;1021;p35"/>
          <p:cNvSpPr/>
          <p:nvPr/>
        </p:nvSpPr>
        <p:spPr>
          <a:xfrm>
            <a:off x="4232305" y="3125612"/>
            <a:ext cx="282900" cy="2844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a:solidFill>
                  <a:schemeClr val="lt1"/>
                </a:solidFill>
                <a:latin typeface="Roboto"/>
                <a:ea typeface="Roboto"/>
                <a:cs typeface="Roboto"/>
                <a:sym typeface="Roboto"/>
              </a:rPr>
              <a:t>       D</a:t>
            </a:r>
            <a:endParaRPr sz="1700"/>
          </a:p>
        </p:txBody>
      </p:sp>
      <p:sp>
        <p:nvSpPr>
          <p:cNvPr id="1022" name="Google Shape;1022;p35"/>
          <p:cNvSpPr/>
          <p:nvPr/>
        </p:nvSpPr>
        <p:spPr>
          <a:xfrm>
            <a:off x="5610276" y="3542215"/>
            <a:ext cx="1227900" cy="404700"/>
          </a:xfrm>
          <a:prstGeom prst="rect">
            <a:avLst/>
          </a:prstGeom>
          <a:solidFill>
            <a:srgbClr val="980000"/>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rgbClr val="FFFFFF"/>
                </a:solidFill>
                <a:latin typeface="Roboto"/>
                <a:ea typeface="Roboto"/>
                <a:cs typeface="Roboto"/>
                <a:sym typeface="Roboto"/>
              </a:rPr>
              <a:t>     </a:t>
            </a:r>
            <a:r>
              <a:rPr lang="en" sz="900">
                <a:solidFill>
                  <a:srgbClr val="FFFFFF"/>
                </a:solidFill>
                <a:latin typeface="Roboto"/>
                <a:ea typeface="Roboto"/>
                <a:cs typeface="Roboto"/>
                <a:sym typeface="Roboto"/>
              </a:rPr>
              <a:t>Autorización</a:t>
            </a:r>
            <a:endParaRPr sz="900">
              <a:solidFill>
                <a:srgbClr val="FFFFFF"/>
              </a:solidFill>
              <a:latin typeface="Roboto"/>
              <a:ea typeface="Roboto"/>
              <a:cs typeface="Roboto"/>
              <a:sym typeface="Roboto"/>
            </a:endParaRPr>
          </a:p>
        </p:txBody>
      </p:sp>
      <p:sp>
        <p:nvSpPr>
          <p:cNvPr id="1023" name="Google Shape;1023;p35"/>
          <p:cNvSpPr/>
          <p:nvPr/>
        </p:nvSpPr>
        <p:spPr>
          <a:xfrm>
            <a:off x="5616713" y="2682237"/>
            <a:ext cx="1227900" cy="404700"/>
          </a:xfrm>
          <a:prstGeom prst="rect">
            <a:avLst/>
          </a:prstGeom>
          <a:solidFill>
            <a:srgbClr val="93C47D"/>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900">
                <a:solidFill>
                  <a:srgbClr val="FFFFFF"/>
                </a:solidFill>
                <a:latin typeface="Roboto"/>
                <a:ea typeface="Roboto"/>
                <a:cs typeface="Roboto"/>
                <a:sym typeface="Roboto"/>
              </a:rPr>
              <a:t>   Confidencialidad</a:t>
            </a:r>
            <a:endParaRPr sz="900">
              <a:solidFill>
                <a:srgbClr val="FFFFFF"/>
              </a:solidFill>
              <a:latin typeface="Roboto"/>
              <a:ea typeface="Roboto"/>
              <a:cs typeface="Roboto"/>
              <a:sym typeface="Roboto"/>
            </a:endParaRPr>
          </a:p>
        </p:txBody>
      </p:sp>
      <p:grpSp>
        <p:nvGrpSpPr>
          <p:cNvPr id="1024" name="Google Shape;1024;p35"/>
          <p:cNvGrpSpPr/>
          <p:nvPr/>
        </p:nvGrpSpPr>
        <p:grpSpPr>
          <a:xfrm>
            <a:off x="4136794" y="2265301"/>
            <a:ext cx="4448841" cy="404651"/>
            <a:chOff x="943723" y="3098500"/>
            <a:chExt cx="7257489" cy="674418"/>
          </a:xfrm>
        </p:grpSpPr>
        <p:sp>
          <p:nvSpPr>
            <p:cNvPr id="1025" name="Google Shape;1025;p35"/>
            <p:cNvSpPr/>
            <p:nvPr/>
          </p:nvSpPr>
          <p:spPr>
            <a:xfrm>
              <a:off x="5373412" y="3098513"/>
              <a:ext cx="2827800" cy="674400"/>
            </a:xfrm>
            <a:prstGeom prst="rect">
              <a:avLst/>
            </a:prstGeom>
            <a:solidFill>
              <a:srgbClr val="FF9900"/>
            </a:solid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sz="900">
                  <a:solidFill>
                    <a:srgbClr val="FFFFFF"/>
                  </a:solidFill>
                  <a:latin typeface="Roboto"/>
                  <a:ea typeface="Roboto"/>
                  <a:cs typeface="Roboto"/>
                  <a:sym typeface="Roboto"/>
                </a:rPr>
                <a:t>No reconocimiento de modificación</a:t>
              </a:r>
              <a:endParaRPr sz="900">
                <a:solidFill>
                  <a:srgbClr val="FFFFFF"/>
                </a:solidFill>
                <a:latin typeface="Roboto"/>
                <a:ea typeface="Roboto"/>
                <a:cs typeface="Roboto"/>
                <a:sym typeface="Roboto"/>
              </a:endParaRPr>
            </a:p>
          </p:txBody>
        </p:sp>
        <p:sp>
          <p:nvSpPr>
            <p:cNvPr id="1026" name="Google Shape;1026;p35"/>
            <p:cNvSpPr/>
            <p:nvPr/>
          </p:nvSpPr>
          <p:spPr>
            <a:xfrm>
              <a:off x="943723" y="3098500"/>
              <a:ext cx="2379900" cy="6744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5"/>
            <p:cNvSpPr/>
            <p:nvPr/>
          </p:nvSpPr>
          <p:spPr>
            <a:xfrm>
              <a:off x="1632122" y="3098513"/>
              <a:ext cx="674400" cy="674400"/>
            </a:xfrm>
            <a:prstGeom prst="rtTriangle">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5"/>
            <p:cNvSpPr/>
            <p:nvPr/>
          </p:nvSpPr>
          <p:spPr>
            <a:xfrm>
              <a:off x="3357970" y="3098518"/>
              <a:ext cx="2003400" cy="6744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Roboto"/>
                  <a:ea typeface="Roboto"/>
                  <a:cs typeface="Roboto"/>
                  <a:sym typeface="Roboto"/>
                </a:rPr>
                <a:t>    </a:t>
              </a:r>
              <a:r>
                <a:rPr lang="en" sz="900">
                  <a:solidFill>
                    <a:schemeClr val="lt1"/>
                  </a:solidFill>
                  <a:latin typeface="Roboto"/>
                  <a:ea typeface="Roboto"/>
                  <a:cs typeface="Roboto"/>
                  <a:sym typeface="Roboto"/>
                </a:rPr>
                <a:t>No Repudio</a:t>
              </a:r>
              <a:endParaRPr sz="1300"/>
            </a:p>
          </p:txBody>
        </p:sp>
        <p:sp>
          <p:nvSpPr>
            <p:cNvPr id="1029" name="Google Shape;1029;p35"/>
            <p:cNvSpPr/>
            <p:nvPr/>
          </p:nvSpPr>
          <p:spPr>
            <a:xfrm>
              <a:off x="1809025" y="3124398"/>
              <a:ext cx="1394700" cy="505500"/>
            </a:xfrm>
            <a:prstGeom prst="rect">
              <a:avLst/>
            </a:prstGeom>
            <a:solidFill>
              <a:srgbClr val="FF99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FFFF"/>
                  </a:solidFill>
                  <a:latin typeface="Roboto"/>
                  <a:ea typeface="Roboto"/>
                  <a:cs typeface="Roboto"/>
                  <a:sym typeface="Roboto"/>
                </a:rPr>
                <a:t>  </a:t>
              </a:r>
              <a:r>
                <a:rPr lang="en" sz="900">
                  <a:solidFill>
                    <a:srgbClr val="FFFFFF"/>
                  </a:solidFill>
                  <a:latin typeface="Roboto"/>
                  <a:ea typeface="Roboto"/>
                  <a:cs typeface="Roboto"/>
                  <a:sym typeface="Roboto"/>
                </a:rPr>
                <a:t>Repudio</a:t>
              </a:r>
              <a:endParaRPr sz="900">
                <a:solidFill>
                  <a:srgbClr val="FFFFFF"/>
                </a:solidFill>
                <a:latin typeface="Roboto"/>
                <a:ea typeface="Roboto"/>
                <a:cs typeface="Roboto"/>
                <a:sym typeface="Roboto"/>
              </a:endParaRPr>
            </a:p>
          </p:txBody>
        </p:sp>
      </p:grpSp>
      <p:sp>
        <p:nvSpPr>
          <p:cNvPr id="1030" name="Google Shape;1030;p35"/>
          <p:cNvSpPr txBox="1"/>
          <p:nvPr/>
        </p:nvSpPr>
        <p:spPr>
          <a:xfrm>
            <a:off x="4231725" y="2318400"/>
            <a:ext cx="450300" cy="284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lt1"/>
                </a:solidFill>
                <a:latin typeface="Roboto"/>
                <a:ea typeface="Roboto"/>
                <a:cs typeface="Roboto"/>
                <a:sym typeface="Roboto"/>
              </a:rPr>
              <a:t>R</a:t>
            </a:r>
            <a:endParaRPr/>
          </a:p>
        </p:txBody>
      </p:sp>
      <p:sp>
        <p:nvSpPr>
          <p:cNvPr id="1031" name="Google Shape;1031;p35"/>
          <p:cNvSpPr txBox="1"/>
          <p:nvPr/>
        </p:nvSpPr>
        <p:spPr>
          <a:xfrm>
            <a:off x="4231725" y="1426188"/>
            <a:ext cx="372300" cy="35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lt1"/>
                </a:solidFill>
                <a:latin typeface="Roboto"/>
                <a:ea typeface="Roboto"/>
                <a:cs typeface="Roboto"/>
                <a:sym typeface="Roboto"/>
              </a:rPr>
              <a:t>S</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B6771"/>
      </a:dk2>
      <a:lt2>
        <a:srgbClr val="A3AAAD"/>
      </a:lt2>
      <a:accent1>
        <a:srgbClr val="E7E7E7"/>
      </a:accent1>
      <a:accent2>
        <a:srgbClr val="9E1B32"/>
      </a:accent2>
      <a:accent3>
        <a:srgbClr val="E77204"/>
      </a:accent3>
      <a:accent4>
        <a:srgbClr val="45842A"/>
      </a:accent4>
      <a:accent5>
        <a:srgbClr val="007298"/>
      </a:accent5>
      <a:accent6>
        <a:srgbClr val="652F6C"/>
      </a:accent6>
      <a:hlink>
        <a:srgbClr val="00729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2532</Words>
  <Application>Microsoft Office PowerPoint</Application>
  <PresentationFormat>Presentación en pantalla (16:9)</PresentationFormat>
  <Paragraphs>405</Paragraphs>
  <Slides>20</Slides>
  <Notes>20</Notes>
  <HiddenSlides>0</HiddenSlides>
  <MMClips>0</MMClips>
  <ScaleCrop>false</ScaleCrop>
  <HeadingPairs>
    <vt:vector size="6" baseType="variant">
      <vt:variant>
        <vt:lpstr>Fuentes usadas</vt:lpstr>
      </vt:variant>
      <vt:variant>
        <vt:i4>9</vt:i4>
      </vt:variant>
      <vt:variant>
        <vt:lpstr>Tema</vt:lpstr>
      </vt:variant>
      <vt:variant>
        <vt:i4>2</vt:i4>
      </vt:variant>
      <vt:variant>
        <vt:lpstr>Títulos de diapositiva</vt:lpstr>
      </vt:variant>
      <vt:variant>
        <vt:i4>20</vt:i4>
      </vt:variant>
    </vt:vector>
  </HeadingPairs>
  <TitlesOfParts>
    <vt:vector size="31" baseType="lpstr">
      <vt:lpstr>Open Sans Light</vt:lpstr>
      <vt:lpstr>Arial</vt:lpstr>
      <vt:lpstr>Montserrat ExtraBold</vt:lpstr>
      <vt:lpstr>Montserrat</vt:lpstr>
      <vt:lpstr>Roboto</vt:lpstr>
      <vt:lpstr>Open Sans</vt:lpstr>
      <vt:lpstr>Calibri</vt:lpstr>
      <vt:lpstr>Open Sans ExtraBold</vt:lpstr>
      <vt:lpstr>Open Sans Medium</vt:lpstr>
      <vt:lpstr>Simple Light</vt:lpstr>
      <vt:lpstr>Simple Light</vt:lpstr>
      <vt:lpstr>Integración de la seguridad en el desarrollo de software Una vista Interna al Programa de Seguridad en EFX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Modelado de Amenazas</vt:lpstr>
      <vt:lpstr>Modelado de Amenazas</vt:lpstr>
      <vt:lpstr>Presentación de PowerPoint</vt:lpstr>
      <vt:lpstr>Consultation vs Security Design Review vs Security Validation tickets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¡Muchas 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Integración de la seguridad en el desarrollo de software Una vista Interna al Programa de Seguridad en EFX </dc:title>
  <dc:creator>Danilo Ramirez</dc:creator>
  <cp:lastModifiedBy>Danilo</cp:lastModifiedBy>
  <cp:revision>1</cp:revision>
  <dcterms:modified xsi:type="dcterms:W3CDTF">2023-08-22T23:25:51Z</dcterms:modified>
</cp:coreProperties>
</file>