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259" r:id="rId3"/>
    <p:sldId id="258" r:id="rId4"/>
    <p:sldId id="260" r:id="rId5"/>
    <p:sldId id="261" r:id="rId6"/>
    <p:sldId id="262" r:id="rId7"/>
    <p:sldId id="265" r:id="rId8"/>
    <p:sldId id="280" r:id="rId9"/>
    <p:sldId id="266" r:id="rId10"/>
    <p:sldId id="282" r:id="rId11"/>
    <p:sldId id="290" r:id="rId12"/>
    <p:sldId id="279" r:id="rId13"/>
    <p:sldId id="271" r:id="rId14"/>
    <p:sldId id="270" r:id="rId15"/>
    <p:sldId id="272" r:id="rId16"/>
    <p:sldId id="284" r:id="rId17"/>
    <p:sldId id="283" r:id="rId18"/>
    <p:sldId id="273" r:id="rId19"/>
    <p:sldId id="274" r:id="rId20"/>
    <p:sldId id="275" r:id="rId21"/>
    <p:sldId id="276" r:id="rId22"/>
    <p:sldId id="286" r:id="rId23"/>
    <p:sldId id="285" r:id="rId24"/>
    <p:sldId id="277" r:id="rId25"/>
    <p:sldId id="289" r:id="rId26"/>
    <p:sldId id="288" r:id="rId27"/>
    <p:sldId id="287" r:id="rId28"/>
    <p:sldId id="267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7E9"/>
    <a:srgbClr val="F1850F"/>
    <a:srgbClr val="FB6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wmf"/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jpeg"/><Relationship Id="rId1" Type="http://schemas.openxmlformats.org/officeDocument/2006/relationships/image" Target="../media/image20.wmf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wmf"/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jpeg"/><Relationship Id="rId1" Type="http://schemas.openxmlformats.org/officeDocument/2006/relationships/image" Target="../media/image20.wmf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49CE1-35DF-4E2E-B998-ECB1A0322F14}" type="doc">
      <dgm:prSet loTypeId="urn:microsoft.com/office/officeart/2008/layout/AccentedPicture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B356F232-36D3-4B8A-8C95-341F20CBDBDA}">
      <dgm:prSet phldrT="[Text]" custT="1"/>
      <dgm:spPr/>
      <dgm:t>
        <a:bodyPr/>
        <a:lstStyle/>
        <a:p>
          <a:r>
            <a:rPr lang="en-US" sz="2400" dirty="0" err="1" smtClean="0"/>
            <a:t>Comunicación</a:t>
          </a:r>
          <a:endParaRPr lang="es-DO" sz="2400" dirty="0"/>
        </a:p>
      </dgm:t>
    </dgm:pt>
    <dgm:pt modelId="{07B79517-7DE1-4525-A1FE-420A2FA7CB17}" type="parTrans" cxnId="{4D57E9FB-D759-412E-B0DE-3581D7888769}">
      <dgm:prSet/>
      <dgm:spPr/>
      <dgm:t>
        <a:bodyPr/>
        <a:lstStyle/>
        <a:p>
          <a:endParaRPr lang="es-DO"/>
        </a:p>
      </dgm:t>
    </dgm:pt>
    <dgm:pt modelId="{D13E65F8-11FA-4271-9FB6-44C234B3A018}" type="sibTrans" cxnId="{4D57E9FB-D759-412E-B0DE-3581D7888769}">
      <dgm:prSet/>
      <dgm:spPr/>
      <dgm:t>
        <a:bodyPr/>
        <a:lstStyle/>
        <a:p>
          <a:endParaRPr lang="es-DO"/>
        </a:p>
      </dgm:t>
    </dgm:pt>
    <dgm:pt modelId="{A9AF0771-B528-4A08-B8AB-9A29E0673564}">
      <dgm:prSet phldrT="[Text]" custT="1"/>
      <dgm:spPr/>
      <dgm:t>
        <a:bodyPr/>
        <a:lstStyle/>
        <a:p>
          <a:r>
            <a:rPr lang="en-US" sz="2400" dirty="0" err="1" smtClean="0"/>
            <a:t>Idioma</a:t>
          </a:r>
          <a:endParaRPr lang="es-DO" sz="2400" dirty="0"/>
        </a:p>
      </dgm:t>
    </dgm:pt>
    <dgm:pt modelId="{BA07DFD1-8EB6-41EC-8BD7-7ABF7B2C40E8}" type="parTrans" cxnId="{65EF880C-C1B4-4BB1-806E-FA9B55A34041}">
      <dgm:prSet/>
      <dgm:spPr/>
      <dgm:t>
        <a:bodyPr/>
        <a:lstStyle/>
        <a:p>
          <a:endParaRPr lang="es-DO"/>
        </a:p>
      </dgm:t>
    </dgm:pt>
    <dgm:pt modelId="{2D521DCF-7487-4638-99D4-2A71433FCB3B}" type="sibTrans" cxnId="{65EF880C-C1B4-4BB1-806E-FA9B55A34041}">
      <dgm:prSet/>
      <dgm:spPr/>
      <dgm:t>
        <a:bodyPr/>
        <a:lstStyle/>
        <a:p>
          <a:endParaRPr lang="es-DO"/>
        </a:p>
      </dgm:t>
    </dgm:pt>
    <dgm:pt modelId="{83BA7918-2164-43E7-BEAD-731881F50BFA}">
      <dgm:prSet phldrT="[Text]" custT="1"/>
      <dgm:spPr/>
      <dgm:t>
        <a:bodyPr/>
        <a:lstStyle/>
        <a:p>
          <a:r>
            <a:rPr lang="en-US" sz="2400" dirty="0" err="1" smtClean="0"/>
            <a:t>Economía</a:t>
          </a:r>
          <a:r>
            <a:rPr lang="en-US" sz="2400" dirty="0" smtClean="0"/>
            <a:t> </a:t>
          </a:r>
          <a:endParaRPr lang="es-DO" sz="2400" dirty="0"/>
        </a:p>
      </dgm:t>
    </dgm:pt>
    <dgm:pt modelId="{78ABDDAB-2A24-4831-81F6-40E8AB1C42C7}" type="parTrans" cxnId="{C04E25DE-0084-41C3-825D-E45C93037923}">
      <dgm:prSet/>
      <dgm:spPr/>
      <dgm:t>
        <a:bodyPr/>
        <a:lstStyle/>
        <a:p>
          <a:endParaRPr lang="es-DO"/>
        </a:p>
      </dgm:t>
    </dgm:pt>
    <dgm:pt modelId="{42749F54-8B39-481D-8837-7AB15F782D74}" type="sibTrans" cxnId="{C04E25DE-0084-41C3-825D-E45C93037923}">
      <dgm:prSet/>
      <dgm:spPr/>
      <dgm:t>
        <a:bodyPr/>
        <a:lstStyle/>
        <a:p>
          <a:endParaRPr lang="es-DO"/>
        </a:p>
      </dgm:t>
    </dgm:pt>
    <dgm:pt modelId="{F9176E72-780F-47E0-8DFF-742FEBE11946}">
      <dgm:prSet custT="1"/>
      <dgm:spPr/>
      <dgm:t>
        <a:bodyPr/>
        <a:lstStyle/>
        <a:p>
          <a:r>
            <a:rPr lang="en-US" sz="2400" dirty="0" smtClean="0"/>
            <a:t>Medio </a:t>
          </a:r>
          <a:r>
            <a:rPr lang="en-US" sz="2400" dirty="0" err="1" smtClean="0"/>
            <a:t>Ambiente</a:t>
          </a:r>
          <a:endParaRPr lang="es-DO" sz="2400" dirty="0"/>
        </a:p>
      </dgm:t>
    </dgm:pt>
    <dgm:pt modelId="{087030A9-19AA-4EAA-A0C5-3A13F75FAA9F}" type="parTrans" cxnId="{51E4E3F0-A56A-45CE-A635-78C9FD4092B5}">
      <dgm:prSet/>
      <dgm:spPr/>
      <dgm:t>
        <a:bodyPr/>
        <a:lstStyle/>
        <a:p>
          <a:endParaRPr lang="es-DO"/>
        </a:p>
      </dgm:t>
    </dgm:pt>
    <dgm:pt modelId="{19C24078-FC9D-460A-970E-75E0802FBD77}" type="sibTrans" cxnId="{51E4E3F0-A56A-45CE-A635-78C9FD4092B5}">
      <dgm:prSet/>
      <dgm:spPr/>
      <dgm:t>
        <a:bodyPr/>
        <a:lstStyle/>
        <a:p>
          <a:endParaRPr lang="es-DO"/>
        </a:p>
      </dgm:t>
    </dgm:pt>
    <dgm:pt modelId="{2142D50D-7710-483E-A9F1-48E85B319D21}">
      <dgm:prSet custT="1"/>
      <dgm:spPr/>
      <dgm:t>
        <a:bodyPr/>
        <a:lstStyle/>
        <a:p>
          <a:r>
            <a:rPr lang="en-US" sz="2400" dirty="0" err="1" smtClean="0"/>
            <a:t>Religión</a:t>
          </a:r>
          <a:endParaRPr lang="es-DO" sz="2400" dirty="0"/>
        </a:p>
      </dgm:t>
    </dgm:pt>
    <dgm:pt modelId="{704DCF76-06AB-429A-BD22-DCDAA426DBDA}" type="parTrans" cxnId="{9B8116CC-EDA1-46F9-AA44-0EFB3D47DEDA}">
      <dgm:prSet/>
      <dgm:spPr/>
      <dgm:t>
        <a:bodyPr/>
        <a:lstStyle/>
        <a:p>
          <a:endParaRPr lang="es-DO"/>
        </a:p>
      </dgm:t>
    </dgm:pt>
    <dgm:pt modelId="{DE25B9B2-B6F3-4BEE-B85C-3ACFD7C0DE66}" type="sibTrans" cxnId="{9B8116CC-EDA1-46F9-AA44-0EFB3D47DEDA}">
      <dgm:prSet/>
      <dgm:spPr/>
      <dgm:t>
        <a:bodyPr/>
        <a:lstStyle/>
        <a:p>
          <a:endParaRPr lang="es-DO"/>
        </a:p>
      </dgm:t>
    </dgm:pt>
    <dgm:pt modelId="{EAF64570-DE8F-415A-83DC-E438A882F76D}">
      <dgm:prSet custT="1"/>
      <dgm:spPr/>
      <dgm:t>
        <a:bodyPr/>
        <a:lstStyle/>
        <a:p>
          <a:r>
            <a:rPr lang="en-US" sz="2400" dirty="0" err="1" smtClean="0"/>
            <a:t>Política</a:t>
          </a:r>
          <a:r>
            <a:rPr lang="en-US" sz="2400" dirty="0" smtClean="0"/>
            <a:t> </a:t>
          </a:r>
          <a:r>
            <a:rPr lang="en-US" sz="2400" dirty="0" err="1" smtClean="0"/>
            <a:t>Género</a:t>
          </a:r>
          <a:endParaRPr lang="es-DO" sz="2400" dirty="0"/>
        </a:p>
      </dgm:t>
    </dgm:pt>
    <dgm:pt modelId="{307C1AB7-9071-4F39-BF47-F1A482CD0926}" type="parTrans" cxnId="{2C8C26F0-9CF9-40EA-AC49-A61CC9C465BC}">
      <dgm:prSet/>
      <dgm:spPr/>
      <dgm:t>
        <a:bodyPr/>
        <a:lstStyle/>
        <a:p>
          <a:endParaRPr lang="es-DO"/>
        </a:p>
      </dgm:t>
    </dgm:pt>
    <dgm:pt modelId="{0968FD94-4A48-4962-9369-0FCF7876C7BC}" type="sibTrans" cxnId="{2C8C26F0-9CF9-40EA-AC49-A61CC9C465BC}">
      <dgm:prSet/>
      <dgm:spPr/>
      <dgm:t>
        <a:bodyPr/>
        <a:lstStyle/>
        <a:p>
          <a:endParaRPr lang="es-DO"/>
        </a:p>
      </dgm:t>
    </dgm:pt>
    <dgm:pt modelId="{6EAD0FFE-8623-4383-8618-475570BA075C}">
      <dgm:prSet custT="1"/>
      <dgm:spPr/>
      <dgm:t>
        <a:bodyPr/>
        <a:lstStyle/>
        <a:p>
          <a:r>
            <a:rPr lang="en-US" sz="2400" dirty="0" err="1" smtClean="0"/>
            <a:t>Seguridad</a:t>
          </a:r>
          <a:endParaRPr lang="es-DO" sz="2400" dirty="0"/>
        </a:p>
      </dgm:t>
    </dgm:pt>
    <dgm:pt modelId="{206C2CEB-57F7-443A-BA13-8D7E9F3617B6}" type="parTrans" cxnId="{4040C387-7746-49A5-A038-8C0DB0CB5A15}">
      <dgm:prSet/>
      <dgm:spPr/>
      <dgm:t>
        <a:bodyPr/>
        <a:lstStyle/>
        <a:p>
          <a:endParaRPr lang="es-DO"/>
        </a:p>
      </dgm:t>
    </dgm:pt>
    <dgm:pt modelId="{34960A36-832B-4186-9CA9-D57E05AB3BC8}" type="sibTrans" cxnId="{4040C387-7746-49A5-A038-8C0DB0CB5A15}">
      <dgm:prSet/>
      <dgm:spPr/>
      <dgm:t>
        <a:bodyPr/>
        <a:lstStyle/>
        <a:p>
          <a:endParaRPr lang="es-DO"/>
        </a:p>
      </dgm:t>
    </dgm:pt>
    <dgm:pt modelId="{17DBC2DA-AC67-4257-A893-9E5CC0F268D1}">
      <dgm:prSet custT="1"/>
      <dgm:spPr/>
      <dgm:t>
        <a:bodyPr/>
        <a:lstStyle/>
        <a:p>
          <a:r>
            <a:rPr lang="en-US" sz="2400" dirty="0" err="1" smtClean="0"/>
            <a:t>Corrupción</a:t>
          </a:r>
          <a:endParaRPr lang="es-DO" sz="2400" dirty="0"/>
        </a:p>
      </dgm:t>
    </dgm:pt>
    <dgm:pt modelId="{15029931-0B83-4A91-8C9D-EA6AEC5B1A96}" type="parTrans" cxnId="{2CB64FF3-214B-4937-9EB7-AEE986987FA3}">
      <dgm:prSet/>
      <dgm:spPr/>
      <dgm:t>
        <a:bodyPr/>
        <a:lstStyle/>
        <a:p>
          <a:endParaRPr lang="es-DO"/>
        </a:p>
      </dgm:t>
    </dgm:pt>
    <dgm:pt modelId="{30A6B89C-64B3-49B4-AE17-8D8E7F6FEC8E}" type="sibTrans" cxnId="{2CB64FF3-214B-4937-9EB7-AEE986987FA3}">
      <dgm:prSet/>
      <dgm:spPr/>
      <dgm:t>
        <a:bodyPr/>
        <a:lstStyle/>
        <a:p>
          <a:endParaRPr lang="es-DO"/>
        </a:p>
      </dgm:t>
    </dgm:pt>
    <dgm:pt modelId="{BD59ED4B-88BF-4AA2-8379-BE54AD493BB1}">
      <dgm:prSet custT="1"/>
      <dgm:spPr/>
      <dgm:t>
        <a:bodyPr/>
        <a:lstStyle/>
        <a:p>
          <a:r>
            <a:rPr lang="en-US" sz="2400" dirty="0" err="1" smtClean="0"/>
            <a:t>Alimentación</a:t>
          </a:r>
          <a:endParaRPr lang="es-DO" sz="2400" dirty="0"/>
        </a:p>
      </dgm:t>
    </dgm:pt>
    <dgm:pt modelId="{E6A7D8F5-7A76-4241-AB69-D68B8A9C7626}" type="parTrans" cxnId="{384D7EF4-6F93-4F0F-AB25-5EC84254B441}">
      <dgm:prSet/>
      <dgm:spPr/>
      <dgm:t>
        <a:bodyPr/>
        <a:lstStyle/>
        <a:p>
          <a:endParaRPr lang="es-DO"/>
        </a:p>
      </dgm:t>
    </dgm:pt>
    <dgm:pt modelId="{6DB75451-8854-40BB-8B52-CE1AFEC5B738}" type="sibTrans" cxnId="{384D7EF4-6F93-4F0F-AB25-5EC84254B441}">
      <dgm:prSet/>
      <dgm:spPr/>
      <dgm:t>
        <a:bodyPr/>
        <a:lstStyle/>
        <a:p>
          <a:endParaRPr lang="es-DO"/>
        </a:p>
      </dgm:t>
    </dgm:pt>
    <dgm:pt modelId="{6A985248-00DC-4B4E-A41A-9D45978B43F8}">
      <dgm:prSet custT="1"/>
      <dgm:spPr/>
      <dgm:t>
        <a:bodyPr/>
        <a:lstStyle/>
        <a:p>
          <a:r>
            <a:rPr lang="en-US" sz="2400" dirty="0" err="1" smtClean="0"/>
            <a:t>Salud</a:t>
          </a:r>
          <a:endParaRPr lang="es-DO" sz="2400" dirty="0"/>
        </a:p>
      </dgm:t>
    </dgm:pt>
    <dgm:pt modelId="{CF09C56D-5A5D-4929-ADDF-1E3C6F645887}" type="parTrans" cxnId="{DD5BB3C7-15AE-48FC-B994-80B5A665D968}">
      <dgm:prSet/>
      <dgm:spPr/>
      <dgm:t>
        <a:bodyPr/>
        <a:lstStyle/>
        <a:p>
          <a:endParaRPr lang="es-DO"/>
        </a:p>
      </dgm:t>
    </dgm:pt>
    <dgm:pt modelId="{75BEE8C9-7389-42A4-B8BE-71E6D0CBE851}" type="sibTrans" cxnId="{DD5BB3C7-15AE-48FC-B994-80B5A665D968}">
      <dgm:prSet/>
      <dgm:spPr/>
      <dgm:t>
        <a:bodyPr/>
        <a:lstStyle/>
        <a:p>
          <a:endParaRPr lang="es-DO"/>
        </a:p>
      </dgm:t>
    </dgm:pt>
    <dgm:pt modelId="{43F76E2A-5218-4162-A643-38B2476DB866}">
      <dgm:prSet custT="1"/>
      <dgm:spPr/>
      <dgm:t>
        <a:bodyPr/>
        <a:lstStyle/>
        <a:p>
          <a:r>
            <a:rPr lang="en-US" sz="2400" dirty="0" err="1" smtClean="0"/>
            <a:t>Deporte</a:t>
          </a:r>
          <a:endParaRPr lang="es-DO" sz="2400" dirty="0"/>
        </a:p>
      </dgm:t>
    </dgm:pt>
    <dgm:pt modelId="{44D8C9E8-A344-4D47-870A-B88BB513EC13}" type="parTrans" cxnId="{C365A97C-A381-427D-A74B-69E96759B11A}">
      <dgm:prSet/>
      <dgm:spPr/>
      <dgm:t>
        <a:bodyPr/>
        <a:lstStyle/>
        <a:p>
          <a:endParaRPr lang="es-DO"/>
        </a:p>
      </dgm:t>
    </dgm:pt>
    <dgm:pt modelId="{C516B8DC-5137-4329-8FCD-D07088AAE2EB}" type="sibTrans" cxnId="{C365A97C-A381-427D-A74B-69E96759B11A}">
      <dgm:prSet/>
      <dgm:spPr/>
      <dgm:t>
        <a:bodyPr/>
        <a:lstStyle/>
        <a:p>
          <a:endParaRPr lang="es-DO"/>
        </a:p>
      </dgm:t>
    </dgm:pt>
    <dgm:pt modelId="{9107092E-3201-450F-92FA-078808CFC45A}">
      <dgm:prSet custT="1"/>
      <dgm:spPr/>
      <dgm:t>
        <a:bodyPr/>
        <a:lstStyle/>
        <a:p>
          <a:r>
            <a:rPr lang="en-US" sz="2400" dirty="0" err="1" smtClean="0"/>
            <a:t>Familia</a:t>
          </a:r>
          <a:endParaRPr lang="es-DO" sz="2400" dirty="0"/>
        </a:p>
      </dgm:t>
    </dgm:pt>
    <dgm:pt modelId="{5198C148-016F-4018-89D1-E28206488E70}" type="parTrans" cxnId="{10FAF55C-D661-4F2B-9D5C-FDD6F50D7D82}">
      <dgm:prSet/>
      <dgm:spPr/>
      <dgm:t>
        <a:bodyPr/>
        <a:lstStyle/>
        <a:p>
          <a:endParaRPr lang="es-DO"/>
        </a:p>
      </dgm:t>
    </dgm:pt>
    <dgm:pt modelId="{DAC9B53A-7C7C-4B52-A967-CC105EBC1736}" type="sibTrans" cxnId="{10FAF55C-D661-4F2B-9D5C-FDD6F50D7D82}">
      <dgm:prSet/>
      <dgm:spPr/>
      <dgm:t>
        <a:bodyPr/>
        <a:lstStyle/>
        <a:p>
          <a:endParaRPr lang="es-DO"/>
        </a:p>
      </dgm:t>
    </dgm:pt>
    <dgm:pt modelId="{AA69C93B-6BA6-47C2-9AB8-076CEB9CF4E8}">
      <dgm:prSet custT="1"/>
      <dgm:spPr/>
      <dgm:t>
        <a:bodyPr/>
        <a:lstStyle/>
        <a:p>
          <a:r>
            <a:rPr lang="en-US" sz="2400" dirty="0" err="1" smtClean="0"/>
            <a:t>Política</a:t>
          </a:r>
          <a:endParaRPr lang="es-DO" sz="2400" dirty="0"/>
        </a:p>
      </dgm:t>
    </dgm:pt>
    <dgm:pt modelId="{6D456915-D43D-4D80-BCD4-E7F53902076A}" type="parTrans" cxnId="{4AA85256-D2B3-49BE-AC76-3F1FAC39CE56}">
      <dgm:prSet/>
      <dgm:spPr/>
      <dgm:t>
        <a:bodyPr/>
        <a:lstStyle/>
        <a:p>
          <a:endParaRPr lang="es-DO"/>
        </a:p>
      </dgm:t>
    </dgm:pt>
    <dgm:pt modelId="{3532DBB4-9A1A-4C11-B84A-14C307421012}" type="sibTrans" cxnId="{4AA85256-D2B3-49BE-AC76-3F1FAC39CE56}">
      <dgm:prSet/>
      <dgm:spPr/>
      <dgm:t>
        <a:bodyPr/>
        <a:lstStyle/>
        <a:p>
          <a:endParaRPr lang="es-DO"/>
        </a:p>
      </dgm:t>
    </dgm:pt>
    <dgm:pt modelId="{527065AB-0BCE-4915-A923-47B29E282207}">
      <dgm:prSet custT="1"/>
      <dgm:spPr/>
      <dgm:t>
        <a:bodyPr/>
        <a:lstStyle/>
        <a:p>
          <a:r>
            <a:rPr lang="en-US" sz="2400" dirty="0" err="1" smtClean="0"/>
            <a:t>Liderazgo</a:t>
          </a:r>
          <a:endParaRPr lang="es-DO" sz="2400" dirty="0"/>
        </a:p>
      </dgm:t>
    </dgm:pt>
    <dgm:pt modelId="{4B51CAD8-2724-4262-B2CB-C56A9DB3F3C4}" type="parTrans" cxnId="{AE112E1D-ABFF-4DC0-84A3-9722FF869691}">
      <dgm:prSet/>
      <dgm:spPr/>
      <dgm:t>
        <a:bodyPr/>
        <a:lstStyle/>
        <a:p>
          <a:endParaRPr lang="es-DO"/>
        </a:p>
      </dgm:t>
    </dgm:pt>
    <dgm:pt modelId="{729EF7AC-D101-48BC-A637-B1BA76CA4DA9}" type="sibTrans" cxnId="{AE112E1D-ABFF-4DC0-84A3-9722FF869691}">
      <dgm:prSet/>
      <dgm:spPr/>
      <dgm:t>
        <a:bodyPr/>
        <a:lstStyle/>
        <a:p>
          <a:endParaRPr lang="es-DO"/>
        </a:p>
      </dgm:t>
    </dgm:pt>
    <dgm:pt modelId="{58579E86-031D-4080-9991-320C7AD893C0}">
      <dgm:prSet custT="1"/>
      <dgm:spPr/>
      <dgm:t>
        <a:bodyPr/>
        <a:lstStyle/>
        <a:p>
          <a:pPr algn="ctr"/>
          <a:r>
            <a:rPr lang="en-US" sz="3200" b="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LIDERAZGO RESPONSABLE (</a:t>
          </a:r>
          <a:r>
            <a:rPr lang="en-US" sz="3200" b="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Nuevo </a:t>
          </a:r>
          <a:r>
            <a:rPr lang="en-US" sz="3200" b="0" dirty="0" err="1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Paradigma</a:t>
          </a:r>
          <a:r>
            <a:rPr lang="en-US" sz="3200" b="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DO" sz="3200" b="0" dirty="0">
            <a:solidFill>
              <a:schemeClr val="accent5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89BAC0-D63B-47BC-A1F7-E0DFF13F5827}" type="sibTrans" cxnId="{95325703-6818-4471-BB01-9274B3B69907}">
      <dgm:prSet/>
      <dgm:spPr/>
      <dgm:t>
        <a:bodyPr/>
        <a:lstStyle/>
        <a:p>
          <a:endParaRPr lang="es-DO"/>
        </a:p>
      </dgm:t>
    </dgm:pt>
    <dgm:pt modelId="{46909763-3463-4DDB-A784-A0E381C998CF}" type="parTrans" cxnId="{95325703-6818-4471-BB01-9274B3B69907}">
      <dgm:prSet/>
      <dgm:spPr/>
      <dgm:t>
        <a:bodyPr/>
        <a:lstStyle/>
        <a:p>
          <a:endParaRPr lang="es-DO"/>
        </a:p>
      </dgm:t>
    </dgm:pt>
    <dgm:pt modelId="{37950DC3-F9CC-4AB8-B2CA-947250A8D124}" type="pres">
      <dgm:prSet presAssocID="{43F49CE1-35DF-4E2E-B998-ECB1A0322F1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1308DFF-5277-4A45-B853-A5CD6A9BF91C}" type="pres">
      <dgm:prSet presAssocID="{D789BAC0-D63B-47BC-A1F7-E0DFF13F5827}" presName="picture_1" presStyleLbl="bgImgPlace1" presStyleIdx="0" presStyleCnt="1" custScaleX="108442" custScaleY="85512" custLinFactNeighborX="-18445" custLinFactNeighborY="13538"/>
      <dgm:spPr/>
      <dgm:t>
        <a:bodyPr/>
        <a:lstStyle/>
        <a:p>
          <a:endParaRPr lang="en-US"/>
        </a:p>
      </dgm:t>
    </dgm:pt>
    <dgm:pt modelId="{AC4F8C85-FE83-4834-8FD7-C0FEDE17DCE5}" type="pres">
      <dgm:prSet presAssocID="{58579E86-031D-4080-9991-320C7AD893C0}" presName="text_1" presStyleLbl="node1" presStyleIdx="0" presStyleCnt="0" custScaleX="95984" custScaleY="53326" custLinFactNeighborX="-24212" custLinFactNeighborY="12816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4B8A506D-6613-47F2-B7E4-20841D0D2A6B}" type="pres">
      <dgm:prSet presAssocID="{43F49CE1-35DF-4E2E-B998-ECB1A0322F14}" presName="linV" presStyleCnt="0"/>
      <dgm:spPr/>
    </dgm:pt>
    <dgm:pt modelId="{D7E26CAD-944A-43C4-9B5C-807B929077A9}" type="pres">
      <dgm:prSet presAssocID="{B356F232-36D3-4B8A-8C95-341F20CBDBDA}" presName="pair" presStyleCnt="0"/>
      <dgm:spPr/>
    </dgm:pt>
    <dgm:pt modelId="{32314267-063C-419E-8B67-6087B40E4DDE}" type="pres">
      <dgm:prSet presAssocID="{B356F232-36D3-4B8A-8C95-341F20CBDBDA}" presName="spaceH" presStyleLbl="node1" presStyleIdx="0" presStyleCnt="0"/>
      <dgm:spPr/>
    </dgm:pt>
    <dgm:pt modelId="{E388011D-E8D0-4612-8547-95B1C846F5F7}" type="pres">
      <dgm:prSet presAssocID="{B356F232-36D3-4B8A-8C95-341F20CBDBDA}" presName="desPictures" presStyleLbl="alignImgPlace1" presStyleIdx="0" presStyleCnt="14" custLinFactX="100000" custLinFactY="400000" custLinFactNeighborX="100055" custLinFactNeighborY="4344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578B4F99-0DB7-46CF-B96C-8A2A01B27466}" type="pres">
      <dgm:prSet presAssocID="{B356F232-36D3-4B8A-8C95-341F20CBDBDA}" presName="desTextWrapper" presStyleCnt="0"/>
      <dgm:spPr/>
    </dgm:pt>
    <dgm:pt modelId="{1AEE1CAF-DC2D-4368-AD51-EE24B9D3F11C}" type="pres">
      <dgm:prSet presAssocID="{B356F232-36D3-4B8A-8C95-341F20CBDBDA}" presName="desText" presStyleLbl="revTx" presStyleIdx="0" presStyleCnt="14" custScaleX="135707" custLinFactY="400000" custLinFactNeighborX="30276" custLinFactNeighborY="434475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960753D5-3B0C-4C8C-A1FD-33707A6DF8F4}" type="pres">
      <dgm:prSet presAssocID="{D13E65F8-11FA-4271-9FB6-44C234B3A018}" presName="spaceV" presStyleCnt="0"/>
      <dgm:spPr/>
    </dgm:pt>
    <dgm:pt modelId="{C8FC0BD9-205A-45A6-806C-42EB05332E2A}" type="pres">
      <dgm:prSet presAssocID="{A9AF0771-B528-4A08-B8AB-9A29E0673564}" presName="pair" presStyleCnt="0"/>
      <dgm:spPr/>
    </dgm:pt>
    <dgm:pt modelId="{16745EF3-AD61-40A6-BC08-E1AC554669C9}" type="pres">
      <dgm:prSet presAssocID="{A9AF0771-B528-4A08-B8AB-9A29E0673564}" presName="spaceH" presStyleLbl="node1" presStyleIdx="0" presStyleCnt="0"/>
      <dgm:spPr/>
    </dgm:pt>
    <dgm:pt modelId="{A8F3035B-23C0-4A72-AC8C-D423BB0C3E13}" type="pres">
      <dgm:prSet presAssocID="{A9AF0771-B528-4A08-B8AB-9A29E0673564}" presName="desPictures" presStyleLbl="alignImgPlace1" presStyleIdx="1" presStyleCnt="14" custLinFactX="100000" custLinFactNeighborX="100055" custLinFactNeighborY="6802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DO"/>
        </a:p>
      </dgm:t>
    </dgm:pt>
    <dgm:pt modelId="{022729A8-FE53-4AED-AC02-0277158E7FD2}" type="pres">
      <dgm:prSet presAssocID="{A9AF0771-B528-4A08-B8AB-9A29E0673564}" presName="desTextWrapper" presStyleCnt="0"/>
      <dgm:spPr/>
    </dgm:pt>
    <dgm:pt modelId="{6017305D-D88E-489A-8150-F361A069B7AF}" type="pres">
      <dgm:prSet presAssocID="{A9AF0771-B528-4A08-B8AB-9A29E0673564}" presName="desText" presStyleLbl="revTx" presStyleIdx="1" presStyleCnt="14" custLinFactNeighborX="30276" custLinFactNeighborY="68024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4F512B2B-A344-4630-A6F5-A9D266B9903D}" type="pres">
      <dgm:prSet presAssocID="{2D521DCF-7487-4638-99D4-2A71433FCB3B}" presName="spaceV" presStyleCnt="0"/>
      <dgm:spPr/>
    </dgm:pt>
    <dgm:pt modelId="{054C1A35-8585-4636-82B9-0110DD6798E6}" type="pres">
      <dgm:prSet presAssocID="{83BA7918-2164-43E7-BEAD-731881F50BFA}" presName="pair" presStyleCnt="0"/>
      <dgm:spPr/>
    </dgm:pt>
    <dgm:pt modelId="{68D47FA4-3F11-4B3D-8279-ED8604909ED0}" type="pres">
      <dgm:prSet presAssocID="{83BA7918-2164-43E7-BEAD-731881F50BFA}" presName="spaceH" presStyleLbl="node1" presStyleIdx="0" presStyleCnt="0"/>
      <dgm:spPr/>
    </dgm:pt>
    <dgm:pt modelId="{4A1C8F29-8D24-43AA-88C3-DB948604EBA4}" type="pres">
      <dgm:prSet presAssocID="{83BA7918-2164-43E7-BEAD-731881F50BFA}" presName="desPictures" presStyleLbl="alignImgPlace1" presStyleIdx="2" presStyleCnt="14" custLinFactX="100000" custLinFactY="-79888" custLinFactNeighborX="100055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DO"/>
        </a:p>
      </dgm:t>
    </dgm:pt>
    <dgm:pt modelId="{8790BB66-6144-4DCC-8ABD-7DD69A4E8377}" type="pres">
      <dgm:prSet presAssocID="{83BA7918-2164-43E7-BEAD-731881F50BFA}" presName="desTextWrapper" presStyleCnt="0"/>
      <dgm:spPr/>
    </dgm:pt>
    <dgm:pt modelId="{0E32FA0D-B250-4E2C-BB9F-2E8F9033CEC1}" type="pres">
      <dgm:prSet presAssocID="{83BA7918-2164-43E7-BEAD-731881F50BFA}" presName="desText" presStyleLbl="revTx" presStyleIdx="2" presStyleCnt="14" custLinFactY="-79888" custLinFactNeighborX="30276" custLinFactNeighborY="-100000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DBEF5C56-D65C-4CCE-94D9-C99FBA29C88C}" type="pres">
      <dgm:prSet presAssocID="{42749F54-8B39-481D-8837-7AB15F782D74}" presName="spaceV" presStyleCnt="0"/>
      <dgm:spPr/>
    </dgm:pt>
    <dgm:pt modelId="{B3641B91-08A4-411B-A69C-837390F07B44}" type="pres">
      <dgm:prSet presAssocID="{F9176E72-780F-47E0-8DFF-742FEBE11946}" presName="pair" presStyleCnt="0"/>
      <dgm:spPr/>
    </dgm:pt>
    <dgm:pt modelId="{2F31DB5B-0425-455F-B7BD-D305C31846D4}" type="pres">
      <dgm:prSet presAssocID="{F9176E72-780F-47E0-8DFF-742FEBE11946}" presName="spaceH" presStyleLbl="node1" presStyleIdx="0" presStyleCnt="0"/>
      <dgm:spPr/>
    </dgm:pt>
    <dgm:pt modelId="{6D47B27C-0875-4A7F-A383-B1EB45E3B9CE}" type="pres">
      <dgm:prSet presAssocID="{F9176E72-780F-47E0-8DFF-742FEBE11946}" presName="desPictures" presStyleLbl="alignImgPlace1" presStyleIdx="3" presStyleCnt="14" custLinFactX="100000" custLinFactY="300000" custLinFactNeighborX="100055" custLinFactNeighborY="3077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87D44199-8078-4580-99AC-E3297546168A}" type="pres">
      <dgm:prSet presAssocID="{F9176E72-780F-47E0-8DFF-742FEBE11946}" presName="desTextWrapper" presStyleCnt="0"/>
      <dgm:spPr/>
    </dgm:pt>
    <dgm:pt modelId="{64BB0955-CECA-447F-8B49-E7B86D34138D}" type="pres">
      <dgm:prSet presAssocID="{F9176E72-780F-47E0-8DFF-742FEBE11946}" presName="desText" presStyleLbl="revTx" presStyleIdx="3" presStyleCnt="14" custLinFactY="300000" custLinFactNeighborX="30276" custLinFactNeighborY="307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7C369-ECF6-4F7B-85ED-5089F74C5D2A}" type="pres">
      <dgm:prSet presAssocID="{19C24078-FC9D-460A-970E-75E0802FBD77}" presName="spaceV" presStyleCnt="0"/>
      <dgm:spPr/>
    </dgm:pt>
    <dgm:pt modelId="{B2750601-7A74-4FA2-93E6-13D29E52167A}" type="pres">
      <dgm:prSet presAssocID="{2142D50D-7710-483E-A9F1-48E85B319D21}" presName="pair" presStyleCnt="0"/>
      <dgm:spPr/>
    </dgm:pt>
    <dgm:pt modelId="{B0442815-EBC0-42FD-8C48-2A123D3DE139}" type="pres">
      <dgm:prSet presAssocID="{2142D50D-7710-483E-A9F1-48E85B319D21}" presName="spaceH" presStyleLbl="node1" presStyleIdx="0" presStyleCnt="0"/>
      <dgm:spPr/>
    </dgm:pt>
    <dgm:pt modelId="{33C10B7F-189E-4B27-A48A-68EDEB6DA8E2}" type="pres">
      <dgm:prSet presAssocID="{2142D50D-7710-483E-A9F1-48E85B319D21}" presName="desPictures" presStyleLbl="alignImgPlace1" presStyleIdx="4" presStyleCnt="14" custLinFactX="100000" custLinFactY="-249961" custLinFactNeighborX="100055" custLinFactNeighborY="-3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s-DO"/>
        </a:p>
      </dgm:t>
    </dgm:pt>
    <dgm:pt modelId="{CDF01982-EC14-4A04-A68B-3EBF2F64D445}" type="pres">
      <dgm:prSet presAssocID="{2142D50D-7710-483E-A9F1-48E85B319D21}" presName="desTextWrapper" presStyleCnt="0"/>
      <dgm:spPr/>
    </dgm:pt>
    <dgm:pt modelId="{9965C9B5-F2F7-4A91-BF17-76DB3889C815}" type="pres">
      <dgm:prSet presAssocID="{2142D50D-7710-483E-A9F1-48E85B319D21}" presName="desText" presStyleLbl="revTx" presStyleIdx="4" presStyleCnt="14" custLinFactY="-249961" custLinFactNeighborX="30276" custLinFactNeighborY="-300000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0A03B721-70CE-4F20-8A9E-449B375E92CB}" type="pres">
      <dgm:prSet presAssocID="{DE25B9B2-B6F3-4BEE-B85C-3ACFD7C0DE66}" presName="spaceV" presStyleCnt="0"/>
      <dgm:spPr/>
    </dgm:pt>
    <dgm:pt modelId="{AB9B4199-4A61-4C9A-8456-C17258AC4239}" type="pres">
      <dgm:prSet presAssocID="{EAF64570-DE8F-415A-83DC-E438A882F76D}" presName="pair" presStyleCnt="0"/>
      <dgm:spPr/>
    </dgm:pt>
    <dgm:pt modelId="{24E2207C-6AFE-4F65-84B1-8F94F1696046}" type="pres">
      <dgm:prSet presAssocID="{EAF64570-DE8F-415A-83DC-E438A882F76D}" presName="spaceH" presStyleLbl="node1" presStyleIdx="0" presStyleCnt="0"/>
      <dgm:spPr/>
    </dgm:pt>
    <dgm:pt modelId="{922BE118-B88F-48B0-A5FB-5BC5DE094FC9}" type="pres">
      <dgm:prSet presAssocID="{EAF64570-DE8F-415A-83DC-E438A882F76D}" presName="desPictures" presStyleLbl="alignImgPlace1" presStyleIdx="5" presStyleCnt="14" custLinFactX="100000" custLinFactY="200000" custLinFactNeighborX="100055" custLinFactNeighborY="29886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DO"/>
        </a:p>
      </dgm:t>
    </dgm:pt>
    <dgm:pt modelId="{F7EBE645-7FCE-4466-A35E-D81F8F9E49FB}" type="pres">
      <dgm:prSet presAssocID="{EAF64570-DE8F-415A-83DC-E438A882F76D}" presName="desTextWrapper" presStyleCnt="0"/>
      <dgm:spPr/>
    </dgm:pt>
    <dgm:pt modelId="{9A831722-53C7-4FBA-A0D9-BC5F4CCCABDC}" type="pres">
      <dgm:prSet presAssocID="{EAF64570-DE8F-415A-83DC-E438A882F76D}" presName="desText" presStyleLbl="revTx" presStyleIdx="5" presStyleCnt="14" custLinFactY="200000" custLinFactNeighborX="30276" custLinFactNeighborY="298864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4A27BB81-94F4-4A66-A078-55D520FFA9F7}" type="pres">
      <dgm:prSet presAssocID="{0968FD94-4A48-4962-9369-0FCF7876C7BC}" presName="spaceV" presStyleCnt="0"/>
      <dgm:spPr/>
    </dgm:pt>
    <dgm:pt modelId="{20A19D63-EA4F-44DB-9425-6AE018088F84}" type="pres">
      <dgm:prSet presAssocID="{6EAD0FFE-8623-4383-8618-475570BA075C}" presName="pair" presStyleCnt="0"/>
      <dgm:spPr/>
    </dgm:pt>
    <dgm:pt modelId="{7477A628-09BB-4E1E-B444-9CF5D173044C}" type="pres">
      <dgm:prSet presAssocID="{6EAD0FFE-8623-4383-8618-475570BA075C}" presName="spaceH" presStyleLbl="node1" presStyleIdx="0" presStyleCnt="0"/>
      <dgm:spPr/>
    </dgm:pt>
    <dgm:pt modelId="{8B8B60CC-8DE5-4099-83C7-859465BA5D4D}" type="pres">
      <dgm:prSet presAssocID="{6EAD0FFE-8623-4383-8618-475570BA075C}" presName="desPictures" presStyleLbl="alignImgPlace1" presStyleIdx="6" presStyleCnt="14" custLinFactX="100000" custLinFactY="-194573" custLinFactNeighborX="100055" custLinFactNeighborY="-2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5DCCFB15-F0D7-48B8-BE8B-30CA8C2C5F4E}" type="pres">
      <dgm:prSet presAssocID="{6EAD0FFE-8623-4383-8618-475570BA075C}" presName="desTextWrapper" presStyleCnt="0"/>
      <dgm:spPr/>
    </dgm:pt>
    <dgm:pt modelId="{DC1973D4-CAEC-4696-A8E9-C5D10B306243}" type="pres">
      <dgm:prSet presAssocID="{6EAD0FFE-8623-4383-8618-475570BA075C}" presName="desText" presStyleLbl="revTx" presStyleIdx="6" presStyleCnt="14" custScaleX="74939" custLinFactY="-194573" custLinFactNeighborX="30276" custLinFactNeighborY="-200000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91255CFC-8711-4BC9-A3C9-0B4504D0F597}" type="pres">
      <dgm:prSet presAssocID="{34960A36-832B-4186-9CA9-D57E05AB3BC8}" presName="spaceV" presStyleCnt="0"/>
      <dgm:spPr/>
    </dgm:pt>
    <dgm:pt modelId="{3606DDDC-3955-451B-BFAD-BAB3A479A86C}" type="pres">
      <dgm:prSet presAssocID="{17DBC2DA-AC67-4257-A893-9E5CC0F268D1}" presName="pair" presStyleCnt="0"/>
      <dgm:spPr/>
    </dgm:pt>
    <dgm:pt modelId="{8338511A-6C05-4A65-A81C-6743DC3908CB}" type="pres">
      <dgm:prSet presAssocID="{17DBC2DA-AC67-4257-A893-9E5CC0F268D1}" presName="spaceH" presStyleLbl="node1" presStyleIdx="0" presStyleCnt="0"/>
      <dgm:spPr/>
    </dgm:pt>
    <dgm:pt modelId="{7F358034-A49C-4936-B24E-0DB49AB029B9}" type="pres">
      <dgm:prSet presAssocID="{17DBC2DA-AC67-4257-A893-9E5CC0F268D1}" presName="desPictures" presStyleLbl="alignImgPlace1" presStyleIdx="7" presStyleCnt="14" custLinFactX="100000" custLinFactY="171876" custLinFactNeighborX="100055" custLinFactNeighborY="2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s-DO"/>
        </a:p>
      </dgm:t>
    </dgm:pt>
    <dgm:pt modelId="{AF2D13E8-4097-47E5-A1F1-C332473A8212}" type="pres">
      <dgm:prSet presAssocID="{17DBC2DA-AC67-4257-A893-9E5CC0F268D1}" presName="desTextWrapper" presStyleCnt="0"/>
      <dgm:spPr/>
    </dgm:pt>
    <dgm:pt modelId="{627F8A75-B304-4E6C-8B10-60FD7BE8D2A0}" type="pres">
      <dgm:prSet presAssocID="{17DBC2DA-AC67-4257-A893-9E5CC0F268D1}" presName="desText" presStyleLbl="revTx" presStyleIdx="7" presStyleCnt="14" custLinFactY="171876" custLinFactNeighborX="30276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0358A-9739-4F53-8E67-7E0B91C66387}" type="pres">
      <dgm:prSet presAssocID="{30A6B89C-64B3-49B4-AE17-8D8E7F6FEC8E}" presName="spaceV" presStyleCnt="0"/>
      <dgm:spPr/>
    </dgm:pt>
    <dgm:pt modelId="{9B91F0FA-AD3B-4AF1-A37F-1336A2C2E1DA}" type="pres">
      <dgm:prSet presAssocID="{BD59ED4B-88BF-4AA2-8379-BE54AD493BB1}" presName="pair" presStyleCnt="0"/>
      <dgm:spPr/>
    </dgm:pt>
    <dgm:pt modelId="{3366AB7A-1C4A-4FDB-B81A-BB66BDF71135}" type="pres">
      <dgm:prSet presAssocID="{BD59ED4B-88BF-4AA2-8379-BE54AD493BB1}" presName="spaceH" presStyleLbl="node1" presStyleIdx="0" presStyleCnt="0"/>
      <dgm:spPr/>
    </dgm:pt>
    <dgm:pt modelId="{96EA7520-09F2-4538-B378-0175200F727D}" type="pres">
      <dgm:prSet presAssocID="{BD59ED4B-88BF-4AA2-8379-BE54AD493BB1}" presName="desPictures" presStyleLbl="alignImgPlace1" presStyleIdx="8" presStyleCnt="14" custLinFactX="100000" custLinFactY="-203420" custLinFactNeighborX="100055" custLinFactNeighborY="-3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31E40551-B070-466C-BF1A-653DC507AE47}" type="pres">
      <dgm:prSet presAssocID="{BD59ED4B-88BF-4AA2-8379-BE54AD493BB1}" presName="desTextWrapper" presStyleCnt="0"/>
      <dgm:spPr/>
    </dgm:pt>
    <dgm:pt modelId="{B74DD21E-0A44-422E-A216-E74B6C6AE5D2}" type="pres">
      <dgm:prSet presAssocID="{BD59ED4B-88BF-4AA2-8379-BE54AD493BB1}" presName="desText" presStyleLbl="revTx" presStyleIdx="8" presStyleCnt="14" custLinFactY="-203420" custLinFactNeighborX="30276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DD3EA-0516-4E69-981C-50F1CF3F2B2D}" type="pres">
      <dgm:prSet presAssocID="{6DB75451-8854-40BB-8B52-CE1AFEC5B738}" presName="spaceV" presStyleCnt="0"/>
      <dgm:spPr/>
    </dgm:pt>
    <dgm:pt modelId="{2099A697-2438-4FD6-83BB-234A32AF0761}" type="pres">
      <dgm:prSet presAssocID="{6A985248-00DC-4B4E-A41A-9D45978B43F8}" presName="pair" presStyleCnt="0"/>
      <dgm:spPr/>
    </dgm:pt>
    <dgm:pt modelId="{269EC221-FCD3-4554-A73A-44C512698A9C}" type="pres">
      <dgm:prSet presAssocID="{6A985248-00DC-4B4E-A41A-9D45978B43F8}" presName="spaceH" presStyleLbl="node1" presStyleIdx="0" presStyleCnt="0"/>
      <dgm:spPr/>
    </dgm:pt>
    <dgm:pt modelId="{A055BD0F-21AE-42FE-B5B6-CF141E5D13B2}" type="pres">
      <dgm:prSet presAssocID="{6A985248-00DC-4B4E-A41A-9D45978B43F8}" presName="desPictures" presStyleLbl="alignImgPlace1" presStyleIdx="9" presStyleCnt="14" custLinFactX="100000" custLinFactY="-162833" custLinFactNeighborX="100055" custLinFactNeighborY="-20000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BD08496A-6710-4B21-89EE-00B7362AD3D2}" type="pres">
      <dgm:prSet presAssocID="{6A985248-00DC-4B4E-A41A-9D45978B43F8}" presName="desTextWrapper" presStyleCnt="0"/>
      <dgm:spPr/>
    </dgm:pt>
    <dgm:pt modelId="{2063D362-8A86-409A-83C6-D1D3C98ADD72}" type="pres">
      <dgm:prSet presAssocID="{6A985248-00DC-4B4E-A41A-9D45978B43F8}" presName="desText" presStyleLbl="revTx" presStyleIdx="9" presStyleCnt="14" custLinFactY="-162833" custLinFactNeighborX="30276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DC469-AE12-47CF-8751-FD38BF630AF7}" type="pres">
      <dgm:prSet presAssocID="{75BEE8C9-7389-42A4-B8BE-71E6D0CBE851}" presName="spaceV" presStyleCnt="0"/>
      <dgm:spPr/>
    </dgm:pt>
    <dgm:pt modelId="{57DE4A8D-0A0D-431A-98E7-6C3CD3BD3B85}" type="pres">
      <dgm:prSet presAssocID="{43F76E2A-5218-4162-A643-38B2476DB866}" presName="pair" presStyleCnt="0"/>
      <dgm:spPr/>
    </dgm:pt>
    <dgm:pt modelId="{6BEA4B61-3EE9-47DF-8A72-CA6804D17898}" type="pres">
      <dgm:prSet presAssocID="{43F76E2A-5218-4162-A643-38B2476DB866}" presName="spaceH" presStyleLbl="node1" presStyleIdx="0" presStyleCnt="0"/>
      <dgm:spPr/>
    </dgm:pt>
    <dgm:pt modelId="{3B87A3A7-9EAD-45F9-BFC6-A80883D40F11}" type="pres">
      <dgm:prSet presAssocID="{43F76E2A-5218-4162-A643-38B2476DB866}" presName="desPictures" presStyleLbl="alignImgPlace1" presStyleIdx="10" presStyleCnt="14" custLinFactX="100000" custLinFactY="-300000" custLinFactNeighborX="100055" custLinFactNeighborY="-316802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DO"/>
        </a:p>
      </dgm:t>
    </dgm:pt>
    <dgm:pt modelId="{B3460A54-D294-44C2-A510-80B212A3EA0A}" type="pres">
      <dgm:prSet presAssocID="{43F76E2A-5218-4162-A643-38B2476DB866}" presName="desTextWrapper" presStyleCnt="0"/>
      <dgm:spPr/>
    </dgm:pt>
    <dgm:pt modelId="{78B1617E-A7BF-42F7-8924-9942BA9AA2C3}" type="pres">
      <dgm:prSet presAssocID="{43F76E2A-5218-4162-A643-38B2476DB866}" presName="desText" presStyleLbl="revTx" presStyleIdx="10" presStyleCnt="14" custLinFactY="-300000" custLinFactNeighborX="30276" custLinFactNeighborY="-316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21D96-671A-47C3-A96D-5C8A67B60BB0}" type="pres">
      <dgm:prSet presAssocID="{C516B8DC-5137-4329-8FCD-D07088AAE2EB}" presName="spaceV" presStyleCnt="0"/>
      <dgm:spPr/>
    </dgm:pt>
    <dgm:pt modelId="{1FBCDB8E-2B3F-4FB9-9ADC-548D2943C1A6}" type="pres">
      <dgm:prSet presAssocID="{9107092E-3201-450F-92FA-078808CFC45A}" presName="pair" presStyleCnt="0"/>
      <dgm:spPr/>
    </dgm:pt>
    <dgm:pt modelId="{4A91B382-1582-423A-A53A-BA228C863525}" type="pres">
      <dgm:prSet presAssocID="{9107092E-3201-450F-92FA-078808CFC45A}" presName="spaceH" presStyleLbl="node1" presStyleIdx="0" presStyleCnt="0"/>
      <dgm:spPr/>
    </dgm:pt>
    <dgm:pt modelId="{40AB43C0-91AE-463B-AA21-630B8E5F126D}" type="pres">
      <dgm:prSet presAssocID="{9107092E-3201-450F-92FA-078808CFC45A}" presName="desPictures" presStyleLbl="alignImgPlace1" presStyleIdx="11" presStyleCnt="14" custLinFactX="100000" custLinFactNeighborX="100055" custLinFactNeighborY="32934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3078228E-C4EC-474B-91D5-8718E4A36F71}" type="pres">
      <dgm:prSet presAssocID="{9107092E-3201-450F-92FA-078808CFC45A}" presName="desTextWrapper" presStyleCnt="0"/>
      <dgm:spPr/>
    </dgm:pt>
    <dgm:pt modelId="{79ED3239-0752-452D-892C-67A69E8AF949}" type="pres">
      <dgm:prSet presAssocID="{9107092E-3201-450F-92FA-078808CFC45A}" presName="desText" presStyleLbl="revTx" presStyleIdx="11" presStyleCnt="14" custLinFactNeighborX="30276" custLinFactNeighborY="3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0784A-3471-4010-A5DC-9515BE6AFDF3}" type="pres">
      <dgm:prSet presAssocID="{DAC9B53A-7C7C-4B52-A967-CC105EBC1736}" presName="spaceV" presStyleCnt="0"/>
      <dgm:spPr/>
    </dgm:pt>
    <dgm:pt modelId="{EC50C8C5-9D4B-4EC1-B135-DABF7DFE38E7}" type="pres">
      <dgm:prSet presAssocID="{AA69C93B-6BA6-47C2-9AB8-076CEB9CF4E8}" presName="pair" presStyleCnt="0"/>
      <dgm:spPr/>
    </dgm:pt>
    <dgm:pt modelId="{6EA36E4A-BB97-4C7E-813C-25C72EFCD688}" type="pres">
      <dgm:prSet presAssocID="{AA69C93B-6BA6-47C2-9AB8-076CEB9CF4E8}" presName="spaceH" presStyleLbl="node1" presStyleIdx="0" presStyleCnt="0"/>
      <dgm:spPr/>
    </dgm:pt>
    <dgm:pt modelId="{6D716222-6497-43E0-A96B-4A77043F89AA}" type="pres">
      <dgm:prSet presAssocID="{AA69C93B-6BA6-47C2-9AB8-076CEB9CF4E8}" presName="desPictures" presStyleLbl="alignImgPlace1" presStyleIdx="12" presStyleCnt="14" custLinFactX="100000" custLinFactNeighborX="100055" custLinFactNeighborY="32934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10EF397-D974-4836-9B84-31B19CD1A700}" type="pres">
      <dgm:prSet presAssocID="{AA69C93B-6BA6-47C2-9AB8-076CEB9CF4E8}" presName="desTextWrapper" presStyleCnt="0"/>
      <dgm:spPr/>
    </dgm:pt>
    <dgm:pt modelId="{4D0122CF-0359-4058-964C-1BF3881B9450}" type="pres">
      <dgm:prSet presAssocID="{AA69C93B-6BA6-47C2-9AB8-076CEB9CF4E8}" presName="desText" presStyleLbl="revTx" presStyleIdx="12" presStyleCnt="14" custLinFactNeighborX="30276" custLinFactNeighborY="3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124C6-DECF-48F2-A5B3-B631D38BAB9C}" type="pres">
      <dgm:prSet presAssocID="{3532DBB4-9A1A-4C11-B84A-14C307421012}" presName="spaceV" presStyleCnt="0"/>
      <dgm:spPr/>
    </dgm:pt>
    <dgm:pt modelId="{742F2540-4975-4FA0-920B-03A995FC06D3}" type="pres">
      <dgm:prSet presAssocID="{527065AB-0BCE-4915-A923-47B29E282207}" presName="pair" presStyleCnt="0"/>
      <dgm:spPr/>
    </dgm:pt>
    <dgm:pt modelId="{3301729E-90B7-409B-8259-7B32669D3556}" type="pres">
      <dgm:prSet presAssocID="{527065AB-0BCE-4915-A923-47B29E282207}" presName="spaceH" presStyleLbl="node1" presStyleIdx="0" presStyleCnt="0"/>
      <dgm:spPr/>
    </dgm:pt>
    <dgm:pt modelId="{8E047846-5C8F-44EB-9A4F-7EA3E771C90B}" type="pres">
      <dgm:prSet presAssocID="{527065AB-0BCE-4915-A923-47B29E282207}" presName="desPictures" presStyleLbl="alignImgPlace1" presStyleIdx="13" presStyleCnt="14" custLinFactX="100000" custLinFactNeighborX="100055" custLinFactNeighborY="32934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s-DO"/>
        </a:p>
      </dgm:t>
    </dgm:pt>
    <dgm:pt modelId="{8EF32055-04A5-4BA9-B920-2B1C9AD79EB1}" type="pres">
      <dgm:prSet presAssocID="{527065AB-0BCE-4915-A923-47B29E282207}" presName="desTextWrapper" presStyleCnt="0"/>
      <dgm:spPr/>
    </dgm:pt>
    <dgm:pt modelId="{DFC4A8D3-ACCE-49CD-9208-D6504AC8A784}" type="pres">
      <dgm:prSet presAssocID="{527065AB-0BCE-4915-A923-47B29E282207}" presName="desText" presStyleLbl="revTx" presStyleIdx="13" presStyleCnt="14" custLinFactNeighborX="30276" custLinFactNeighborY="3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BD929-5369-4F9E-AA5F-CC9EF6003F09}" type="pres">
      <dgm:prSet presAssocID="{43F49CE1-35DF-4E2E-B998-ECB1A0322F14}" presName="maxNode" presStyleCnt="0"/>
      <dgm:spPr/>
    </dgm:pt>
    <dgm:pt modelId="{589FDF82-ACE0-41FF-BC85-7FAC4037EC19}" type="pres">
      <dgm:prSet presAssocID="{43F49CE1-35DF-4E2E-B998-ECB1A0322F14}" presName="Name33" presStyleCnt="0"/>
      <dgm:spPr/>
    </dgm:pt>
  </dgm:ptLst>
  <dgm:cxnLst>
    <dgm:cxn modelId="{199AB795-C051-423E-B9E3-88E4073FF16E}" type="presOf" srcId="{9107092E-3201-450F-92FA-078808CFC45A}" destId="{79ED3239-0752-452D-892C-67A69E8AF949}" srcOrd="0" destOrd="0" presId="urn:microsoft.com/office/officeart/2008/layout/AccentedPicture"/>
    <dgm:cxn modelId="{2C8C26F0-9CF9-40EA-AC49-A61CC9C465BC}" srcId="{43F49CE1-35DF-4E2E-B998-ECB1A0322F14}" destId="{EAF64570-DE8F-415A-83DC-E438A882F76D}" srcOrd="6" destOrd="0" parTransId="{307C1AB7-9071-4F39-BF47-F1A482CD0926}" sibTransId="{0968FD94-4A48-4962-9369-0FCF7876C7BC}"/>
    <dgm:cxn modelId="{F32F6493-0F4B-4698-84D2-2AC66D866A7F}" type="presOf" srcId="{D789BAC0-D63B-47BC-A1F7-E0DFF13F5827}" destId="{F1308DFF-5277-4A45-B853-A5CD6A9BF91C}" srcOrd="0" destOrd="0" presId="urn:microsoft.com/office/officeart/2008/layout/AccentedPicture"/>
    <dgm:cxn modelId="{962A7BD3-FD8B-4D89-B826-E3F611C8DC21}" type="presOf" srcId="{BD59ED4B-88BF-4AA2-8379-BE54AD493BB1}" destId="{B74DD21E-0A44-422E-A216-E74B6C6AE5D2}" srcOrd="0" destOrd="0" presId="urn:microsoft.com/office/officeart/2008/layout/AccentedPicture"/>
    <dgm:cxn modelId="{51E4E3F0-A56A-45CE-A635-78C9FD4092B5}" srcId="{43F49CE1-35DF-4E2E-B998-ECB1A0322F14}" destId="{F9176E72-780F-47E0-8DFF-742FEBE11946}" srcOrd="4" destOrd="0" parTransId="{087030A9-19AA-4EAA-A0C5-3A13F75FAA9F}" sibTransId="{19C24078-FC9D-460A-970E-75E0802FBD77}"/>
    <dgm:cxn modelId="{384D7EF4-6F93-4F0F-AB25-5EC84254B441}" srcId="{43F49CE1-35DF-4E2E-B998-ECB1A0322F14}" destId="{BD59ED4B-88BF-4AA2-8379-BE54AD493BB1}" srcOrd="9" destOrd="0" parTransId="{E6A7D8F5-7A76-4241-AB69-D68B8A9C7626}" sibTransId="{6DB75451-8854-40BB-8B52-CE1AFEC5B738}"/>
    <dgm:cxn modelId="{761567AB-8431-4F3D-8F0F-F42B3315C7E0}" type="presOf" srcId="{2142D50D-7710-483E-A9F1-48E85B319D21}" destId="{9965C9B5-F2F7-4A91-BF17-76DB3889C815}" srcOrd="0" destOrd="0" presId="urn:microsoft.com/office/officeart/2008/layout/AccentedPicture"/>
    <dgm:cxn modelId="{2CB64FF3-214B-4937-9EB7-AEE986987FA3}" srcId="{43F49CE1-35DF-4E2E-B998-ECB1A0322F14}" destId="{17DBC2DA-AC67-4257-A893-9E5CC0F268D1}" srcOrd="8" destOrd="0" parTransId="{15029931-0B83-4A91-8C9D-EA6AEC5B1A96}" sibTransId="{30A6B89C-64B3-49B4-AE17-8D8E7F6FEC8E}"/>
    <dgm:cxn modelId="{623CD7F8-61B5-4574-872C-0805F1428298}" type="presOf" srcId="{17DBC2DA-AC67-4257-A893-9E5CC0F268D1}" destId="{627F8A75-B304-4E6C-8B10-60FD7BE8D2A0}" srcOrd="0" destOrd="0" presId="urn:microsoft.com/office/officeart/2008/layout/AccentedPicture"/>
    <dgm:cxn modelId="{B2F57D4F-7597-4E71-84F9-7464E2A27B3F}" type="presOf" srcId="{527065AB-0BCE-4915-A923-47B29E282207}" destId="{DFC4A8D3-ACCE-49CD-9208-D6504AC8A784}" srcOrd="0" destOrd="0" presId="urn:microsoft.com/office/officeart/2008/layout/AccentedPicture"/>
    <dgm:cxn modelId="{C04E25DE-0084-41C3-825D-E45C93037923}" srcId="{43F49CE1-35DF-4E2E-B998-ECB1A0322F14}" destId="{83BA7918-2164-43E7-BEAD-731881F50BFA}" srcOrd="3" destOrd="0" parTransId="{78ABDDAB-2A24-4831-81F6-40E8AB1C42C7}" sibTransId="{42749F54-8B39-481D-8837-7AB15F782D74}"/>
    <dgm:cxn modelId="{65EF880C-C1B4-4BB1-806E-FA9B55A34041}" srcId="{43F49CE1-35DF-4E2E-B998-ECB1A0322F14}" destId="{A9AF0771-B528-4A08-B8AB-9A29E0673564}" srcOrd="2" destOrd="0" parTransId="{BA07DFD1-8EB6-41EC-8BD7-7ABF7B2C40E8}" sibTransId="{2D521DCF-7487-4638-99D4-2A71433FCB3B}"/>
    <dgm:cxn modelId="{DD5BB3C7-15AE-48FC-B994-80B5A665D968}" srcId="{43F49CE1-35DF-4E2E-B998-ECB1A0322F14}" destId="{6A985248-00DC-4B4E-A41A-9D45978B43F8}" srcOrd="10" destOrd="0" parTransId="{CF09C56D-5A5D-4929-ADDF-1E3C6F645887}" sibTransId="{75BEE8C9-7389-42A4-B8BE-71E6D0CBE851}"/>
    <dgm:cxn modelId="{84D5A22D-53ED-4433-A6EA-764C6B0C2AFB}" type="presOf" srcId="{AA69C93B-6BA6-47C2-9AB8-076CEB9CF4E8}" destId="{4D0122CF-0359-4058-964C-1BF3881B9450}" srcOrd="0" destOrd="0" presId="urn:microsoft.com/office/officeart/2008/layout/AccentedPicture"/>
    <dgm:cxn modelId="{4040C387-7746-49A5-A038-8C0DB0CB5A15}" srcId="{43F49CE1-35DF-4E2E-B998-ECB1A0322F14}" destId="{6EAD0FFE-8623-4383-8618-475570BA075C}" srcOrd="7" destOrd="0" parTransId="{206C2CEB-57F7-443A-BA13-8D7E9F3617B6}" sibTransId="{34960A36-832B-4186-9CA9-D57E05AB3BC8}"/>
    <dgm:cxn modelId="{E6B07286-F0EA-49ED-A92E-08A4AA06F212}" type="presOf" srcId="{B356F232-36D3-4B8A-8C95-341F20CBDBDA}" destId="{1AEE1CAF-DC2D-4368-AD51-EE24B9D3F11C}" srcOrd="0" destOrd="0" presId="urn:microsoft.com/office/officeart/2008/layout/AccentedPicture"/>
    <dgm:cxn modelId="{AE112E1D-ABFF-4DC0-84A3-9722FF869691}" srcId="{43F49CE1-35DF-4E2E-B998-ECB1A0322F14}" destId="{527065AB-0BCE-4915-A923-47B29E282207}" srcOrd="14" destOrd="0" parTransId="{4B51CAD8-2724-4262-B2CB-C56A9DB3F3C4}" sibTransId="{729EF7AC-D101-48BC-A637-B1BA76CA4DA9}"/>
    <dgm:cxn modelId="{95325703-6818-4471-BB01-9274B3B69907}" srcId="{43F49CE1-35DF-4E2E-B998-ECB1A0322F14}" destId="{58579E86-031D-4080-9991-320C7AD893C0}" srcOrd="0" destOrd="0" parTransId="{46909763-3463-4DDB-A784-A0E381C998CF}" sibTransId="{D789BAC0-D63B-47BC-A1F7-E0DFF13F5827}"/>
    <dgm:cxn modelId="{FF8F5D22-8000-43C7-BB91-8FC9604AD225}" type="presOf" srcId="{6A985248-00DC-4B4E-A41A-9D45978B43F8}" destId="{2063D362-8A86-409A-83C6-D1D3C98ADD72}" srcOrd="0" destOrd="0" presId="urn:microsoft.com/office/officeart/2008/layout/AccentedPicture"/>
    <dgm:cxn modelId="{CF0E1A31-26B7-4392-B1B7-9F56CFA96C1D}" type="presOf" srcId="{F9176E72-780F-47E0-8DFF-742FEBE11946}" destId="{64BB0955-CECA-447F-8B49-E7B86D34138D}" srcOrd="0" destOrd="0" presId="urn:microsoft.com/office/officeart/2008/layout/AccentedPicture"/>
    <dgm:cxn modelId="{10FAF55C-D661-4F2B-9D5C-FDD6F50D7D82}" srcId="{43F49CE1-35DF-4E2E-B998-ECB1A0322F14}" destId="{9107092E-3201-450F-92FA-078808CFC45A}" srcOrd="12" destOrd="0" parTransId="{5198C148-016F-4018-89D1-E28206488E70}" sibTransId="{DAC9B53A-7C7C-4B52-A967-CC105EBC1736}"/>
    <dgm:cxn modelId="{7C8C95F9-1D7D-4FE2-922E-192B73FB82CC}" type="presOf" srcId="{A9AF0771-B528-4A08-B8AB-9A29E0673564}" destId="{6017305D-D88E-489A-8150-F361A069B7AF}" srcOrd="0" destOrd="0" presId="urn:microsoft.com/office/officeart/2008/layout/AccentedPicture"/>
    <dgm:cxn modelId="{802D376D-EB6B-42F8-A40A-EC87B08CFD02}" type="presOf" srcId="{43F49CE1-35DF-4E2E-B998-ECB1A0322F14}" destId="{37950DC3-F9CC-4AB8-B2CA-947250A8D124}" srcOrd="0" destOrd="0" presId="urn:microsoft.com/office/officeart/2008/layout/AccentedPicture"/>
    <dgm:cxn modelId="{4BF50722-0757-4E02-80CE-A82726675DF3}" type="presOf" srcId="{EAF64570-DE8F-415A-83DC-E438A882F76D}" destId="{9A831722-53C7-4FBA-A0D9-BC5F4CCCABDC}" srcOrd="0" destOrd="0" presId="urn:microsoft.com/office/officeart/2008/layout/AccentedPicture"/>
    <dgm:cxn modelId="{4AA85256-D2B3-49BE-AC76-3F1FAC39CE56}" srcId="{43F49CE1-35DF-4E2E-B998-ECB1A0322F14}" destId="{AA69C93B-6BA6-47C2-9AB8-076CEB9CF4E8}" srcOrd="13" destOrd="0" parTransId="{6D456915-D43D-4D80-BCD4-E7F53902076A}" sibTransId="{3532DBB4-9A1A-4C11-B84A-14C307421012}"/>
    <dgm:cxn modelId="{AF457221-5084-4A3E-B68E-A96F704A5F8F}" type="presOf" srcId="{83BA7918-2164-43E7-BEAD-731881F50BFA}" destId="{0E32FA0D-B250-4E2C-BB9F-2E8F9033CEC1}" srcOrd="0" destOrd="0" presId="urn:microsoft.com/office/officeart/2008/layout/AccentedPicture"/>
    <dgm:cxn modelId="{BD4DE8F1-D403-49CC-B1B6-C19707FB762A}" type="presOf" srcId="{58579E86-031D-4080-9991-320C7AD893C0}" destId="{AC4F8C85-FE83-4834-8FD7-C0FEDE17DCE5}" srcOrd="0" destOrd="0" presId="urn:microsoft.com/office/officeart/2008/layout/AccentedPicture"/>
    <dgm:cxn modelId="{80384AEF-CE00-4EC8-A929-07EA588140B8}" type="presOf" srcId="{6EAD0FFE-8623-4383-8618-475570BA075C}" destId="{DC1973D4-CAEC-4696-A8E9-C5D10B306243}" srcOrd="0" destOrd="0" presId="urn:microsoft.com/office/officeart/2008/layout/AccentedPicture"/>
    <dgm:cxn modelId="{C365A97C-A381-427D-A74B-69E96759B11A}" srcId="{43F49CE1-35DF-4E2E-B998-ECB1A0322F14}" destId="{43F76E2A-5218-4162-A643-38B2476DB866}" srcOrd="11" destOrd="0" parTransId="{44D8C9E8-A344-4D47-870A-B88BB513EC13}" sibTransId="{C516B8DC-5137-4329-8FCD-D07088AAE2EB}"/>
    <dgm:cxn modelId="{9B8116CC-EDA1-46F9-AA44-0EFB3D47DEDA}" srcId="{43F49CE1-35DF-4E2E-B998-ECB1A0322F14}" destId="{2142D50D-7710-483E-A9F1-48E85B319D21}" srcOrd="5" destOrd="0" parTransId="{704DCF76-06AB-429A-BD22-DCDAA426DBDA}" sibTransId="{DE25B9B2-B6F3-4BEE-B85C-3ACFD7C0DE66}"/>
    <dgm:cxn modelId="{4D57E9FB-D759-412E-B0DE-3581D7888769}" srcId="{43F49CE1-35DF-4E2E-B998-ECB1A0322F14}" destId="{B356F232-36D3-4B8A-8C95-341F20CBDBDA}" srcOrd="1" destOrd="0" parTransId="{07B79517-7DE1-4525-A1FE-420A2FA7CB17}" sibTransId="{D13E65F8-11FA-4271-9FB6-44C234B3A018}"/>
    <dgm:cxn modelId="{89C2F5E2-009B-428C-A5CE-52D83BAB48D9}" type="presOf" srcId="{43F76E2A-5218-4162-A643-38B2476DB866}" destId="{78B1617E-A7BF-42F7-8924-9942BA9AA2C3}" srcOrd="0" destOrd="0" presId="urn:microsoft.com/office/officeart/2008/layout/AccentedPicture"/>
    <dgm:cxn modelId="{5C4AB5A8-7943-4D6D-B7C6-F5F48B317FA7}" type="presParOf" srcId="{37950DC3-F9CC-4AB8-B2CA-947250A8D124}" destId="{F1308DFF-5277-4A45-B853-A5CD6A9BF91C}" srcOrd="0" destOrd="0" presId="urn:microsoft.com/office/officeart/2008/layout/AccentedPicture"/>
    <dgm:cxn modelId="{CD6244FC-3042-4A01-A13E-E1B8E119124B}" type="presParOf" srcId="{37950DC3-F9CC-4AB8-B2CA-947250A8D124}" destId="{AC4F8C85-FE83-4834-8FD7-C0FEDE17DCE5}" srcOrd="1" destOrd="0" presId="urn:microsoft.com/office/officeart/2008/layout/AccentedPicture"/>
    <dgm:cxn modelId="{EDD2AE2F-0EA9-4D8D-97BD-C3CDCCE7D18D}" type="presParOf" srcId="{37950DC3-F9CC-4AB8-B2CA-947250A8D124}" destId="{4B8A506D-6613-47F2-B7E4-20841D0D2A6B}" srcOrd="2" destOrd="0" presId="urn:microsoft.com/office/officeart/2008/layout/AccentedPicture"/>
    <dgm:cxn modelId="{2CFDB203-7A9C-4964-9CB9-95A5313375B9}" type="presParOf" srcId="{4B8A506D-6613-47F2-B7E4-20841D0D2A6B}" destId="{D7E26CAD-944A-43C4-9B5C-807B929077A9}" srcOrd="0" destOrd="0" presId="urn:microsoft.com/office/officeart/2008/layout/AccentedPicture"/>
    <dgm:cxn modelId="{E823E90B-23A3-4597-9EC1-2D4F9F7BABE5}" type="presParOf" srcId="{D7E26CAD-944A-43C4-9B5C-807B929077A9}" destId="{32314267-063C-419E-8B67-6087B40E4DDE}" srcOrd="0" destOrd="0" presId="urn:microsoft.com/office/officeart/2008/layout/AccentedPicture"/>
    <dgm:cxn modelId="{84D0D665-44DF-4F2C-871B-00AC41CF0803}" type="presParOf" srcId="{D7E26CAD-944A-43C4-9B5C-807B929077A9}" destId="{E388011D-E8D0-4612-8547-95B1C846F5F7}" srcOrd="1" destOrd="0" presId="urn:microsoft.com/office/officeart/2008/layout/AccentedPicture"/>
    <dgm:cxn modelId="{352F1F46-B4E8-42F7-ACCC-E3C52CAD2782}" type="presParOf" srcId="{D7E26CAD-944A-43C4-9B5C-807B929077A9}" destId="{578B4F99-0DB7-46CF-B96C-8A2A01B27466}" srcOrd="2" destOrd="0" presId="urn:microsoft.com/office/officeart/2008/layout/AccentedPicture"/>
    <dgm:cxn modelId="{4D1F20A6-0A56-47E3-B234-1BF7E27083BC}" type="presParOf" srcId="{578B4F99-0DB7-46CF-B96C-8A2A01B27466}" destId="{1AEE1CAF-DC2D-4368-AD51-EE24B9D3F11C}" srcOrd="0" destOrd="0" presId="urn:microsoft.com/office/officeart/2008/layout/AccentedPicture"/>
    <dgm:cxn modelId="{74772DC4-B720-44A1-A903-4640EE1B8ECC}" type="presParOf" srcId="{4B8A506D-6613-47F2-B7E4-20841D0D2A6B}" destId="{960753D5-3B0C-4C8C-A1FD-33707A6DF8F4}" srcOrd="1" destOrd="0" presId="urn:microsoft.com/office/officeart/2008/layout/AccentedPicture"/>
    <dgm:cxn modelId="{AB1AEF50-9621-4CAD-B750-20D45D819DB8}" type="presParOf" srcId="{4B8A506D-6613-47F2-B7E4-20841D0D2A6B}" destId="{C8FC0BD9-205A-45A6-806C-42EB05332E2A}" srcOrd="2" destOrd="0" presId="urn:microsoft.com/office/officeart/2008/layout/AccentedPicture"/>
    <dgm:cxn modelId="{B9F7458A-1C2B-476E-9856-309327381AEC}" type="presParOf" srcId="{C8FC0BD9-205A-45A6-806C-42EB05332E2A}" destId="{16745EF3-AD61-40A6-BC08-E1AC554669C9}" srcOrd="0" destOrd="0" presId="urn:microsoft.com/office/officeart/2008/layout/AccentedPicture"/>
    <dgm:cxn modelId="{B229C759-C88E-4C89-943B-E5DAA763F9C7}" type="presParOf" srcId="{C8FC0BD9-205A-45A6-806C-42EB05332E2A}" destId="{A8F3035B-23C0-4A72-AC8C-D423BB0C3E13}" srcOrd="1" destOrd="0" presId="urn:microsoft.com/office/officeart/2008/layout/AccentedPicture"/>
    <dgm:cxn modelId="{7F05AF11-3943-4F79-827A-49CF415B4F5A}" type="presParOf" srcId="{C8FC0BD9-205A-45A6-806C-42EB05332E2A}" destId="{022729A8-FE53-4AED-AC02-0277158E7FD2}" srcOrd="2" destOrd="0" presId="urn:microsoft.com/office/officeart/2008/layout/AccentedPicture"/>
    <dgm:cxn modelId="{43489FFC-6ED1-4425-A6A8-A77034BDF77C}" type="presParOf" srcId="{022729A8-FE53-4AED-AC02-0277158E7FD2}" destId="{6017305D-D88E-489A-8150-F361A069B7AF}" srcOrd="0" destOrd="0" presId="urn:microsoft.com/office/officeart/2008/layout/AccentedPicture"/>
    <dgm:cxn modelId="{EB447B20-948D-4E5E-9FB6-0ECC135EB750}" type="presParOf" srcId="{4B8A506D-6613-47F2-B7E4-20841D0D2A6B}" destId="{4F512B2B-A344-4630-A6F5-A9D266B9903D}" srcOrd="3" destOrd="0" presId="urn:microsoft.com/office/officeart/2008/layout/AccentedPicture"/>
    <dgm:cxn modelId="{A10446F0-0E0F-4511-BE39-1BA369A19303}" type="presParOf" srcId="{4B8A506D-6613-47F2-B7E4-20841D0D2A6B}" destId="{054C1A35-8585-4636-82B9-0110DD6798E6}" srcOrd="4" destOrd="0" presId="urn:microsoft.com/office/officeart/2008/layout/AccentedPicture"/>
    <dgm:cxn modelId="{696BE6F1-AD49-4592-BE4F-87982045A7D7}" type="presParOf" srcId="{054C1A35-8585-4636-82B9-0110DD6798E6}" destId="{68D47FA4-3F11-4B3D-8279-ED8604909ED0}" srcOrd="0" destOrd="0" presId="urn:microsoft.com/office/officeart/2008/layout/AccentedPicture"/>
    <dgm:cxn modelId="{63C2D754-A75A-4923-AD05-41223BD1F201}" type="presParOf" srcId="{054C1A35-8585-4636-82B9-0110DD6798E6}" destId="{4A1C8F29-8D24-43AA-88C3-DB948604EBA4}" srcOrd="1" destOrd="0" presId="urn:microsoft.com/office/officeart/2008/layout/AccentedPicture"/>
    <dgm:cxn modelId="{B439DB28-E463-4458-8688-20366CB260E0}" type="presParOf" srcId="{054C1A35-8585-4636-82B9-0110DD6798E6}" destId="{8790BB66-6144-4DCC-8ABD-7DD69A4E8377}" srcOrd="2" destOrd="0" presId="urn:microsoft.com/office/officeart/2008/layout/AccentedPicture"/>
    <dgm:cxn modelId="{2209428C-41E5-4774-9953-684020649E58}" type="presParOf" srcId="{8790BB66-6144-4DCC-8ABD-7DD69A4E8377}" destId="{0E32FA0D-B250-4E2C-BB9F-2E8F9033CEC1}" srcOrd="0" destOrd="0" presId="urn:microsoft.com/office/officeart/2008/layout/AccentedPicture"/>
    <dgm:cxn modelId="{894FD2D4-2E11-4FF5-9E98-DD6982A59C3F}" type="presParOf" srcId="{4B8A506D-6613-47F2-B7E4-20841D0D2A6B}" destId="{DBEF5C56-D65C-4CCE-94D9-C99FBA29C88C}" srcOrd="5" destOrd="0" presId="urn:microsoft.com/office/officeart/2008/layout/AccentedPicture"/>
    <dgm:cxn modelId="{C651491D-8C48-49F4-A951-E2404694A728}" type="presParOf" srcId="{4B8A506D-6613-47F2-B7E4-20841D0D2A6B}" destId="{B3641B91-08A4-411B-A69C-837390F07B44}" srcOrd="6" destOrd="0" presId="urn:microsoft.com/office/officeart/2008/layout/AccentedPicture"/>
    <dgm:cxn modelId="{D825C171-6A68-4C33-BE03-323762CF24E7}" type="presParOf" srcId="{B3641B91-08A4-411B-A69C-837390F07B44}" destId="{2F31DB5B-0425-455F-B7BD-D305C31846D4}" srcOrd="0" destOrd="0" presId="urn:microsoft.com/office/officeart/2008/layout/AccentedPicture"/>
    <dgm:cxn modelId="{6678D7C7-8749-4616-B030-DC61B148E996}" type="presParOf" srcId="{B3641B91-08A4-411B-A69C-837390F07B44}" destId="{6D47B27C-0875-4A7F-A383-B1EB45E3B9CE}" srcOrd="1" destOrd="0" presId="urn:microsoft.com/office/officeart/2008/layout/AccentedPicture"/>
    <dgm:cxn modelId="{ABF7E5BE-8539-4B2C-855B-601CE2C7F582}" type="presParOf" srcId="{B3641B91-08A4-411B-A69C-837390F07B44}" destId="{87D44199-8078-4580-99AC-E3297546168A}" srcOrd="2" destOrd="0" presId="urn:microsoft.com/office/officeart/2008/layout/AccentedPicture"/>
    <dgm:cxn modelId="{ACB00BE3-03AE-45F1-B8E5-8A800341742E}" type="presParOf" srcId="{87D44199-8078-4580-99AC-E3297546168A}" destId="{64BB0955-CECA-447F-8B49-E7B86D34138D}" srcOrd="0" destOrd="0" presId="urn:microsoft.com/office/officeart/2008/layout/AccentedPicture"/>
    <dgm:cxn modelId="{48B1FFDC-5653-4BF5-86F9-4A61B1C1FA49}" type="presParOf" srcId="{4B8A506D-6613-47F2-B7E4-20841D0D2A6B}" destId="{9517C369-ECF6-4F7B-85ED-5089F74C5D2A}" srcOrd="7" destOrd="0" presId="urn:microsoft.com/office/officeart/2008/layout/AccentedPicture"/>
    <dgm:cxn modelId="{48B34FF5-E671-48B1-BA67-22638D955857}" type="presParOf" srcId="{4B8A506D-6613-47F2-B7E4-20841D0D2A6B}" destId="{B2750601-7A74-4FA2-93E6-13D29E52167A}" srcOrd="8" destOrd="0" presId="urn:microsoft.com/office/officeart/2008/layout/AccentedPicture"/>
    <dgm:cxn modelId="{7B320262-C3B1-45AE-8A86-720A69FF4B06}" type="presParOf" srcId="{B2750601-7A74-4FA2-93E6-13D29E52167A}" destId="{B0442815-EBC0-42FD-8C48-2A123D3DE139}" srcOrd="0" destOrd="0" presId="urn:microsoft.com/office/officeart/2008/layout/AccentedPicture"/>
    <dgm:cxn modelId="{F3E2C736-CB95-4575-AE73-99B98A95F824}" type="presParOf" srcId="{B2750601-7A74-4FA2-93E6-13D29E52167A}" destId="{33C10B7F-189E-4B27-A48A-68EDEB6DA8E2}" srcOrd="1" destOrd="0" presId="urn:microsoft.com/office/officeart/2008/layout/AccentedPicture"/>
    <dgm:cxn modelId="{7BD705BA-61CD-4E90-829F-6C023D280310}" type="presParOf" srcId="{B2750601-7A74-4FA2-93E6-13D29E52167A}" destId="{CDF01982-EC14-4A04-A68B-3EBF2F64D445}" srcOrd="2" destOrd="0" presId="urn:microsoft.com/office/officeart/2008/layout/AccentedPicture"/>
    <dgm:cxn modelId="{D508EDD5-7475-410D-A35F-47812D2CB024}" type="presParOf" srcId="{CDF01982-EC14-4A04-A68B-3EBF2F64D445}" destId="{9965C9B5-F2F7-4A91-BF17-76DB3889C815}" srcOrd="0" destOrd="0" presId="urn:microsoft.com/office/officeart/2008/layout/AccentedPicture"/>
    <dgm:cxn modelId="{3C6062D4-01E0-48AB-9535-1C51E74BD537}" type="presParOf" srcId="{4B8A506D-6613-47F2-B7E4-20841D0D2A6B}" destId="{0A03B721-70CE-4F20-8A9E-449B375E92CB}" srcOrd="9" destOrd="0" presId="urn:microsoft.com/office/officeart/2008/layout/AccentedPicture"/>
    <dgm:cxn modelId="{23088DD1-DBFC-4450-BFDA-A35C29766AB1}" type="presParOf" srcId="{4B8A506D-6613-47F2-B7E4-20841D0D2A6B}" destId="{AB9B4199-4A61-4C9A-8456-C17258AC4239}" srcOrd="10" destOrd="0" presId="urn:microsoft.com/office/officeart/2008/layout/AccentedPicture"/>
    <dgm:cxn modelId="{2E95A7DF-4363-49F4-94A3-4CFD957E493E}" type="presParOf" srcId="{AB9B4199-4A61-4C9A-8456-C17258AC4239}" destId="{24E2207C-6AFE-4F65-84B1-8F94F1696046}" srcOrd="0" destOrd="0" presId="urn:microsoft.com/office/officeart/2008/layout/AccentedPicture"/>
    <dgm:cxn modelId="{67DC3655-3058-4A70-A0D1-AF14BA41C788}" type="presParOf" srcId="{AB9B4199-4A61-4C9A-8456-C17258AC4239}" destId="{922BE118-B88F-48B0-A5FB-5BC5DE094FC9}" srcOrd="1" destOrd="0" presId="urn:microsoft.com/office/officeart/2008/layout/AccentedPicture"/>
    <dgm:cxn modelId="{0E4E3B17-873E-491F-99E5-0E8EF5352403}" type="presParOf" srcId="{AB9B4199-4A61-4C9A-8456-C17258AC4239}" destId="{F7EBE645-7FCE-4466-A35E-D81F8F9E49FB}" srcOrd="2" destOrd="0" presId="urn:microsoft.com/office/officeart/2008/layout/AccentedPicture"/>
    <dgm:cxn modelId="{C0134160-DCE5-4779-926E-F2C0F0CBB294}" type="presParOf" srcId="{F7EBE645-7FCE-4466-A35E-D81F8F9E49FB}" destId="{9A831722-53C7-4FBA-A0D9-BC5F4CCCABDC}" srcOrd="0" destOrd="0" presId="urn:microsoft.com/office/officeart/2008/layout/AccentedPicture"/>
    <dgm:cxn modelId="{DEC5EED5-9D15-48AF-B289-632CE7FA86A1}" type="presParOf" srcId="{4B8A506D-6613-47F2-B7E4-20841D0D2A6B}" destId="{4A27BB81-94F4-4A66-A078-55D520FFA9F7}" srcOrd="11" destOrd="0" presId="urn:microsoft.com/office/officeart/2008/layout/AccentedPicture"/>
    <dgm:cxn modelId="{CB41F768-9EC3-45C1-8E0C-ABA4FE81D157}" type="presParOf" srcId="{4B8A506D-6613-47F2-B7E4-20841D0D2A6B}" destId="{20A19D63-EA4F-44DB-9425-6AE018088F84}" srcOrd="12" destOrd="0" presId="urn:microsoft.com/office/officeart/2008/layout/AccentedPicture"/>
    <dgm:cxn modelId="{E9EC2800-3382-4C92-8D6A-D1B81A440D5C}" type="presParOf" srcId="{20A19D63-EA4F-44DB-9425-6AE018088F84}" destId="{7477A628-09BB-4E1E-B444-9CF5D173044C}" srcOrd="0" destOrd="0" presId="urn:microsoft.com/office/officeart/2008/layout/AccentedPicture"/>
    <dgm:cxn modelId="{E1A438D8-9F83-49B8-9666-8BDF2207EAAE}" type="presParOf" srcId="{20A19D63-EA4F-44DB-9425-6AE018088F84}" destId="{8B8B60CC-8DE5-4099-83C7-859465BA5D4D}" srcOrd="1" destOrd="0" presId="urn:microsoft.com/office/officeart/2008/layout/AccentedPicture"/>
    <dgm:cxn modelId="{DF53DED8-CF37-439C-811C-C099D006B337}" type="presParOf" srcId="{20A19D63-EA4F-44DB-9425-6AE018088F84}" destId="{5DCCFB15-F0D7-48B8-BE8B-30CA8C2C5F4E}" srcOrd="2" destOrd="0" presId="urn:microsoft.com/office/officeart/2008/layout/AccentedPicture"/>
    <dgm:cxn modelId="{4A6F3DE1-B774-4121-B5A9-372DB6B0B339}" type="presParOf" srcId="{5DCCFB15-F0D7-48B8-BE8B-30CA8C2C5F4E}" destId="{DC1973D4-CAEC-4696-A8E9-C5D10B306243}" srcOrd="0" destOrd="0" presId="urn:microsoft.com/office/officeart/2008/layout/AccentedPicture"/>
    <dgm:cxn modelId="{D84613E3-9141-4AB4-A6B5-32FC49FA919B}" type="presParOf" srcId="{4B8A506D-6613-47F2-B7E4-20841D0D2A6B}" destId="{91255CFC-8711-4BC9-A3C9-0B4504D0F597}" srcOrd="13" destOrd="0" presId="urn:microsoft.com/office/officeart/2008/layout/AccentedPicture"/>
    <dgm:cxn modelId="{0214BDAD-F79B-4441-8150-24B457C57902}" type="presParOf" srcId="{4B8A506D-6613-47F2-B7E4-20841D0D2A6B}" destId="{3606DDDC-3955-451B-BFAD-BAB3A479A86C}" srcOrd="14" destOrd="0" presId="urn:microsoft.com/office/officeart/2008/layout/AccentedPicture"/>
    <dgm:cxn modelId="{418BDFBE-AA1B-4523-8574-AFCD91A38340}" type="presParOf" srcId="{3606DDDC-3955-451B-BFAD-BAB3A479A86C}" destId="{8338511A-6C05-4A65-A81C-6743DC3908CB}" srcOrd="0" destOrd="0" presId="urn:microsoft.com/office/officeart/2008/layout/AccentedPicture"/>
    <dgm:cxn modelId="{AA748E5A-C917-4D87-A4C2-4B461BD67EFD}" type="presParOf" srcId="{3606DDDC-3955-451B-BFAD-BAB3A479A86C}" destId="{7F358034-A49C-4936-B24E-0DB49AB029B9}" srcOrd="1" destOrd="0" presId="urn:microsoft.com/office/officeart/2008/layout/AccentedPicture"/>
    <dgm:cxn modelId="{30A6B42A-16C1-4349-A5E1-9A0CA66DAAD9}" type="presParOf" srcId="{3606DDDC-3955-451B-BFAD-BAB3A479A86C}" destId="{AF2D13E8-4097-47E5-A1F1-C332473A8212}" srcOrd="2" destOrd="0" presId="urn:microsoft.com/office/officeart/2008/layout/AccentedPicture"/>
    <dgm:cxn modelId="{2237F65B-069D-48E3-BEC8-0489254522EA}" type="presParOf" srcId="{AF2D13E8-4097-47E5-A1F1-C332473A8212}" destId="{627F8A75-B304-4E6C-8B10-60FD7BE8D2A0}" srcOrd="0" destOrd="0" presId="urn:microsoft.com/office/officeart/2008/layout/AccentedPicture"/>
    <dgm:cxn modelId="{CF2278AB-EDBC-4C5B-9B19-4C9343FA4116}" type="presParOf" srcId="{4B8A506D-6613-47F2-B7E4-20841D0D2A6B}" destId="{1AD0358A-9739-4F53-8E67-7E0B91C66387}" srcOrd="15" destOrd="0" presId="urn:microsoft.com/office/officeart/2008/layout/AccentedPicture"/>
    <dgm:cxn modelId="{6795F5FA-B508-4954-BC9B-86C494A9C935}" type="presParOf" srcId="{4B8A506D-6613-47F2-B7E4-20841D0D2A6B}" destId="{9B91F0FA-AD3B-4AF1-A37F-1336A2C2E1DA}" srcOrd="16" destOrd="0" presId="urn:microsoft.com/office/officeart/2008/layout/AccentedPicture"/>
    <dgm:cxn modelId="{34046D72-21AD-4865-9A27-482C531E36D2}" type="presParOf" srcId="{9B91F0FA-AD3B-4AF1-A37F-1336A2C2E1DA}" destId="{3366AB7A-1C4A-4FDB-B81A-BB66BDF71135}" srcOrd="0" destOrd="0" presId="urn:microsoft.com/office/officeart/2008/layout/AccentedPicture"/>
    <dgm:cxn modelId="{987DF49C-0C34-40DD-A2D4-B79D8A45B178}" type="presParOf" srcId="{9B91F0FA-AD3B-4AF1-A37F-1336A2C2E1DA}" destId="{96EA7520-09F2-4538-B378-0175200F727D}" srcOrd="1" destOrd="0" presId="urn:microsoft.com/office/officeart/2008/layout/AccentedPicture"/>
    <dgm:cxn modelId="{1ACF6B3E-BB51-42B8-8DBE-0183E0E9E674}" type="presParOf" srcId="{9B91F0FA-AD3B-4AF1-A37F-1336A2C2E1DA}" destId="{31E40551-B070-466C-BF1A-653DC507AE47}" srcOrd="2" destOrd="0" presId="urn:microsoft.com/office/officeart/2008/layout/AccentedPicture"/>
    <dgm:cxn modelId="{AC837E4B-70FB-47BD-8653-C79CAEB1CD23}" type="presParOf" srcId="{31E40551-B070-466C-BF1A-653DC507AE47}" destId="{B74DD21E-0A44-422E-A216-E74B6C6AE5D2}" srcOrd="0" destOrd="0" presId="urn:microsoft.com/office/officeart/2008/layout/AccentedPicture"/>
    <dgm:cxn modelId="{92432F14-D61A-41DD-89A5-BE9FD2A0EA68}" type="presParOf" srcId="{4B8A506D-6613-47F2-B7E4-20841D0D2A6B}" destId="{6FFDD3EA-0516-4E69-981C-50F1CF3F2B2D}" srcOrd="17" destOrd="0" presId="urn:microsoft.com/office/officeart/2008/layout/AccentedPicture"/>
    <dgm:cxn modelId="{CDBE95FF-6634-432E-BBB6-64B512F33075}" type="presParOf" srcId="{4B8A506D-6613-47F2-B7E4-20841D0D2A6B}" destId="{2099A697-2438-4FD6-83BB-234A32AF0761}" srcOrd="18" destOrd="0" presId="urn:microsoft.com/office/officeart/2008/layout/AccentedPicture"/>
    <dgm:cxn modelId="{747E3077-995F-437F-9220-42A0DDBD4346}" type="presParOf" srcId="{2099A697-2438-4FD6-83BB-234A32AF0761}" destId="{269EC221-FCD3-4554-A73A-44C512698A9C}" srcOrd="0" destOrd="0" presId="urn:microsoft.com/office/officeart/2008/layout/AccentedPicture"/>
    <dgm:cxn modelId="{C2DA504A-7687-47A4-8E42-BBA633A13AD9}" type="presParOf" srcId="{2099A697-2438-4FD6-83BB-234A32AF0761}" destId="{A055BD0F-21AE-42FE-B5B6-CF141E5D13B2}" srcOrd="1" destOrd="0" presId="urn:microsoft.com/office/officeart/2008/layout/AccentedPicture"/>
    <dgm:cxn modelId="{03E9C5F4-7C1B-434B-9FE3-07E2E150E7C1}" type="presParOf" srcId="{2099A697-2438-4FD6-83BB-234A32AF0761}" destId="{BD08496A-6710-4B21-89EE-00B7362AD3D2}" srcOrd="2" destOrd="0" presId="urn:microsoft.com/office/officeart/2008/layout/AccentedPicture"/>
    <dgm:cxn modelId="{0CF6C143-F433-4B08-9C96-0BA313F663AC}" type="presParOf" srcId="{BD08496A-6710-4B21-89EE-00B7362AD3D2}" destId="{2063D362-8A86-409A-83C6-D1D3C98ADD72}" srcOrd="0" destOrd="0" presId="urn:microsoft.com/office/officeart/2008/layout/AccentedPicture"/>
    <dgm:cxn modelId="{B5BD04C1-BC39-4CB3-B6F9-ECE8522D9480}" type="presParOf" srcId="{4B8A506D-6613-47F2-B7E4-20841D0D2A6B}" destId="{1A3DC469-AE12-47CF-8751-FD38BF630AF7}" srcOrd="19" destOrd="0" presId="urn:microsoft.com/office/officeart/2008/layout/AccentedPicture"/>
    <dgm:cxn modelId="{9799748F-6276-4ADB-95B8-D1B13A87979C}" type="presParOf" srcId="{4B8A506D-6613-47F2-B7E4-20841D0D2A6B}" destId="{57DE4A8D-0A0D-431A-98E7-6C3CD3BD3B85}" srcOrd="20" destOrd="0" presId="urn:microsoft.com/office/officeart/2008/layout/AccentedPicture"/>
    <dgm:cxn modelId="{1757B7C9-1E31-4FB0-A259-36D2D82B8B5F}" type="presParOf" srcId="{57DE4A8D-0A0D-431A-98E7-6C3CD3BD3B85}" destId="{6BEA4B61-3EE9-47DF-8A72-CA6804D17898}" srcOrd="0" destOrd="0" presId="urn:microsoft.com/office/officeart/2008/layout/AccentedPicture"/>
    <dgm:cxn modelId="{6312A90D-D8FD-4ADC-A1F7-7C4C48350F25}" type="presParOf" srcId="{57DE4A8D-0A0D-431A-98E7-6C3CD3BD3B85}" destId="{3B87A3A7-9EAD-45F9-BFC6-A80883D40F11}" srcOrd="1" destOrd="0" presId="urn:microsoft.com/office/officeart/2008/layout/AccentedPicture"/>
    <dgm:cxn modelId="{F5ED4BD0-F73E-4225-8928-6B3621C51C31}" type="presParOf" srcId="{57DE4A8D-0A0D-431A-98E7-6C3CD3BD3B85}" destId="{B3460A54-D294-44C2-A510-80B212A3EA0A}" srcOrd="2" destOrd="0" presId="urn:microsoft.com/office/officeart/2008/layout/AccentedPicture"/>
    <dgm:cxn modelId="{87621B86-64A5-42A2-AA89-1BC5D19A68AC}" type="presParOf" srcId="{B3460A54-D294-44C2-A510-80B212A3EA0A}" destId="{78B1617E-A7BF-42F7-8924-9942BA9AA2C3}" srcOrd="0" destOrd="0" presId="urn:microsoft.com/office/officeart/2008/layout/AccentedPicture"/>
    <dgm:cxn modelId="{28BE52E8-0FD5-4AE9-A8DF-E37E1CBCDD06}" type="presParOf" srcId="{4B8A506D-6613-47F2-B7E4-20841D0D2A6B}" destId="{D6321D96-671A-47C3-A96D-5C8A67B60BB0}" srcOrd="21" destOrd="0" presId="urn:microsoft.com/office/officeart/2008/layout/AccentedPicture"/>
    <dgm:cxn modelId="{1952A0F6-F4C1-429A-B1C1-DE54BD349743}" type="presParOf" srcId="{4B8A506D-6613-47F2-B7E4-20841D0D2A6B}" destId="{1FBCDB8E-2B3F-4FB9-9ADC-548D2943C1A6}" srcOrd="22" destOrd="0" presId="urn:microsoft.com/office/officeart/2008/layout/AccentedPicture"/>
    <dgm:cxn modelId="{034F05C9-C745-414D-9468-B0F1F04E72B4}" type="presParOf" srcId="{1FBCDB8E-2B3F-4FB9-9ADC-548D2943C1A6}" destId="{4A91B382-1582-423A-A53A-BA228C863525}" srcOrd="0" destOrd="0" presId="urn:microsoft.com/office/officeart/2008/layout/AccentedPicture"/>
    <dgm:cxn modelId="{4FCB47CE-7441-4B03-9234-65F021D84C5C}" type="presParOf" srcId="{1FBCDB8E-2B3F-4FB9-9ADC-548D2943C1A6}" destId="{40AB43C0-91AE-463B-AA21-630B8E5F126D}" srcOrd="1" destOrd="0" presId="urn:microsoft.com/office/officeart/2008/layout/AccentedPicture"/>
    <dgm:cxn modelId="{794F16AE-8ACA-40A4-A32C-A9DCD6DC701B}" type="presParOf" srcId="{1FBCDB8E-2B3F-4FB9-9ADC-548D2943C1A6}" destId="{3078228E-C4EC-474B-91D5-8718E4A36F71}" srcOrd="2" destOrd="0" presId="urn:microsoft.com/office/officeart/2008/layout/AccentedPicture"/>
    <dgm:cxn modelId="{B3B63A41-30DF-46BD-89CD-333624FF5ABA}" type="presParOf" srcId="{3078228E-C4EC-474B-91D5-8718E4A36F71}" destId="{79ED3239-0752-452D-892C-67A69E8AF949}" srcOrd="0" destOrd="0" presId="urn:microsoft.com/office/officeart/2008/layout/AccentedPicture"/>
    <dgm:cxn modelId="{C4AF7A80-1977-431B-8218-29C3FB6AB48A}" type="presParOf" srcId="{4B8A506D-6613-47F2-B7E4-20841D0D2A6B}" destId="{05E0784A-3471-4010-A5DC-9515BE6AFDF3}" srcOrd="23" destOrd="0" presId="urn:microsoft.com/office/officeart/2008/layout/AccentedPicture"/>
    <dgm:cxn modelId="{0B26A13C-E3D7-4457-98EB-8C612BDCD6C1}" type="presParOf" srcId="{4B8A506D-6613-47F2-B7E4-20841D0D2A6B}" destId="{EC50C8C5-9D4B-4EC1-B135-DABF7DFE38E7}" srcOrd="24" destOrd="0" presId="urn:microsoft.com/office/officeart/2008/layout/AccentedPicture"/>
    <dgm:cxn modelId="{2000D458-0F05-4C76-AF98-4B2F58B8DCDE}" type="presParOf" srcId="{EC50C8C5-9D4B-4EC1-B135-DABF7DFE38E7}" destId="{6EA36E4A-BB97-4C7E-813C-25C72EFCD688}" srcOrd="0" destOrd="0" presId="urn:microsoft.com/office/officeart/2008/layout/AccentedPicture"/>
    <dgm:cxn modelId="{8935818C-7940-4382-BC40-7FE23622E069}" type="presParOf" srcId="{EC50C8C5-9D4B-4EC1-B135-DABF7DFE38E7}" destId="{6D716222-6497-43E0-A96B-4A77043F89AA}" srcOrd="1" destOrd="0" presId="urn:microsoft.com/office/officeart/2008/layout/AccentedPicture"/>
    <dgm:cxn modelId="{30E54502-7B5A-4EBB-93B7-1DC14C914563}" type="presParOf" srcId="{EC50C8C5-9D4B-4EC1-B135-DABF7DFE38E7}" destId="{C10EF397-D974-4836-9B84-31B19CD1A700}" srcOrd="2" destOrd="0" presId="urn:microsoft.com/office/officeart/2008/layout/AccentedPicture"/>
    <dgm:cxn modelId="{ABBA51BC-2912-4EFB-8E2D-9FF56066DECE}" type="presParOf" srcId="{C10EF397-D974-4836-9B84-31B19CD1A700}" destId="{4D0122CF-0359-4058-964C-1BF3881B9450}" srcOrd="0" destOrd="0" presId="urn:microsoft.com/office/officeart/2008/layout/AccentedPicture"/>
    <dgm:cxn modelId="{2E45EEDE-1846-4908-A033-FFDDE0776BF2}" type="presParOf" srcId="{4B8A506D-6613-47F2-B7E4-20841D0D2A6B}" destId="{007124C6-DECF-48F2-A5B3-B631D38BAB9C}" srcOrd="25" destOrd="0" presId="urn:microsoft.com/office/officeart/2008/layout/AccentedPicture"/>
    <dgm:cxn modelId="{31A22A40-7F35-4F30-9DE3-BD45DD8A87FA}" type="presParOf" srcId="{4B8A506D-6613-47F2-B7E4-20841D0D2A6B}" destId="{742F2540-4975-4FA0-920B-03A995FC06D3}" srcOrd="26" destOrd="0" presId="urn:microsoft.com/office/officeart/2008/layout/AccentedPicture"/>
    <dgm:cxn modelId="{64D2DB51-F5B6-4DAA-99E2-E79571E62E5F}" type="presParOf" srcId="{742F2540-4975-4FA0-920B-03A995FC06D3}" destId="{3301729E-90B7-409B-8259-7B32669D3556}" srcOrd="0" destOrd="0" presId="urn:microsoft.com/office/officeart/2008/layout/AccentedPicture"/>
    <dgm:cxn modelId="{A9C4291E-6975-4F5B-89D0-D4E9EC71215E}" type="presParOf" srcId="{742F2540-4975-4FA0-920B-03A995FC06D3}" destId="{8E047846-5C8F-44EB-9A4F-7EA3E771C90B}" srcOrd="1" destOrd="0" presId="urn:microsoft.com/office/officeart/2008/layout/AccentedPicture"/>
    <dgm:cxn modelId="{5233F1BE-E39C-4E5B-9AC2-740B7ACF4F16}" type="presParOf" srcId="{742F2540-4975-4FA0-920B-03A995FC06D3}" destId="{8EF32055-04A5-4BA9-B920-2B1C9AD79EB1}" srcOrd="2" destOrd="0" presId="urn:microsoft.com/office/officeart/2008/layout/AccentedPicture"/>
    <dgm:cxn modelId="{3620F5BE-A2D8-45B2-87BC-29A2CC8CF011}" type="presParOf" srcId="{8EF32055-04A5-4BA9-B920-2B1C9AD79EB1}" destId="{DFC4A8D3-ACCE-49CD-9208-D6504AC8A784}" srcOrd="0" destOrd="0" presId="urn:microsoft.com/office/officeart/2008/layout/AccentedPicture"/>
    <dgm:cxn modelId="{AC8E05BD-211C-4DA0-AE47-C6332F8A5EF7}" type="presParOf" srcId="{37950DC3-F9CC-4AB8-B2CA-947250A8D124}" destId="{0B9BD929-5369-4F9E-AA5F-CC9EF6003F09}" srcOrd="3" destOrd="0" presId="urn:microsoft.com/office/officeart/2008/layout/AccentedPicture"/>
    <dgm:cxn modelId="{DAF8756C-3C3C-4B77-9402-FD765CF7BAB7}" type="presParOf" srcId="{0B9BD929-5369-4F9E-AA5F-CC9EF6003F09}" destId="{589FDF82-ACE0-41FF-BC85-7FAC4037EC1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8DFF-5277-4A45-B853-A5CD6A9BF91C}">
      <dsp:nvSpPr>
        <dsp:cNvPr id="0" name=""/>
        <dsp:cNvSpPr/>
      </dsp:nvSpPr>
      <dsp:spPr>
        <a:xfrm>
          <a:off x="244728" y="1174831"/>
          <a:ext cx="3848154" cy="3309733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4F8C85-FE83-4834-8FD7-C0FEDE17DCE5}">
      <dsp:nvSpPr>
        <dsp:cNvPr id="0" name=""/>
        <dsp:cNvSpPr/>
      </dsp:nvSpPr>
      <dsp:spPr>
        <a:xfrm>
          <a:off x="841348" y="2892571"/>
          <a:ext cx="2622675" cy="90311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LIDERAZGO RESPONSABLE (</a:t>
          </a:r>
          <a:r>
            <a:rPr lang="en-US" sz="3200" b="0" kern="12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Nuevo </a:t>
          </a:r>
          <a:r>
            <a:rPr lang="en-US" sz="3200" b="0" kern="1200" dirty="0" err="1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Paradigma</a:t>
          </a:r>
          <a:r>
            <a:rPr lang="en-US" sz="3200" b="0" kern="12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DO" sz="3200" b="0" kern="1200" dirty="0">
            <a:solidFill>
              <a:schemeClr val="accent5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348" y="2892571"/>
        <a:ext cx="2622675" cy="903111"/>
      </dsp:txXfrm>
    </dsp:sp>
    <dsp:sp modelId="{E388011D-E8D0-4612-8547-95B1C846F5F7}">
      <dsp:nvSpPr>
        <dsp:cNvPr id="0" name=""/>
        <dsp:cNvSpPr/>
      </dsp:nvSpPr>
      <dsp:spPr>
        <a:xfrm>
          <a:off x="5311465" y="2964702"/>
          <a:ext cx="304403" cy="3044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EE1CAF-DC2D-4368-AD51-EE24B9D3F11C}">
      <dsp:nvSpPr>
        <dsp:cNvPr id="0" name=""/>
        <dsp:cNvSpPr/>
      </dsp:nvSpPr>
      <dsp:spPr>
        <a:xfrm>
          <a:off x="5686624" y="2964702"/>
          <a:ext cx="3046771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Comunicación</a:t>
          </a:r>
          <a:endParaRPr lang="es-DO" sz="2400" kern="1200" dirty="0"/>
        </a:p>
      </dsp:txBody>
      <dsp:txXfrm>
        <a:off x="5686624" y="2964702"/>
        <a:ext cx="3046771" cy="304403"/>
      </dsp:txXfrm>
    </dsp:sp>
    <dsp:sp modelId="{A8F3035B-23C0-4A72-AC8C-D423BB0C3E13}">
      <dsp:nvSpPr>
        <dsp:cNvPr id="0" name=""/>
        <dsp:cNvSpPr/>
      </dsp:nvSpPr>
      <dsp:spPr>
        <a:xfrm>
          <a:off x="5311465" y="990795"/>
          <a:ext cx="304403" cy="3044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17305D-D88E-489A-8150-F361A069B7AF}">
      <dsp:nvSpPr>
        <dsp:cNvPr id="0" name=""/>
        <dsp:cNvSpPr/>
      </dsp:nvSpPr>
      <dsp:spPr>
        <a:xfrm>
          <a:off x="5686624" y="990795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Idioma</a:t>
          </a:r>
          <a:endParaRPr lang="es-DO" sz="2400" kern="1200" dirty="0"/>
        </a:p>
      </dsp:txBody>
      <dsp:txXfrm>
        <a:off x="5686624" y="990795"/>
        <a:ext cx="2245110" cy="304403"/>
      </dsp:txXfrm>
    </dsp:sp>
    <dsp:sp modelId="{4A1C8F29-8D24-43AA-88C3-DB948604EBA4}">
      <dsp:nvSpPr>
        <dsp:cNvPr id="0" name=""/>
        <dsp:cNvSpPr/>
      </dsp:nvSpPr>
      <dsp:spPr>
        <a:xfrm>
          <a:off x="5311465" y="595338"/>
          <a:ext cx="304403" cy="3044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E32FA0D-B250-4E2C-BB9F-2E8F9033CEC1}">
      <dsp:nvSpPr>
        <dsp:cNvPr id="0" name=""/>
        <dsp:cNvSpPr/>
      </dsp:nvSpPr>
      <dsp:spPr>
        <a:xfrm>
          <a:off x="5686624" y="595338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Economía</a:t>
          </a:r>
          <a:r>
            <a:rPr lang="en-US" sz="2400" kern="1200" dirty="0" smtClean="0"/>
            <a:t> </a:t>
          </a:r>
          <a:endParaRPr lang="es-DO" sz="2400" kern="1200" dirty="0"/>
        </a:p>
      </dsp:txBody>
      <dsp:txXfrm>
        <a:off x="5686624" y="595338"/>
        <a:ext cx="2245110" cy="304403"/>
      </dsp:txXfrm>
    </dsp:sp>
    <dsp:sp modelId="{6D47B27C-0875-4A7F-A383-B1EB45E3B9CE}">
      <dsp:nvSpPr>
        <dsp:cNvPr id="0" name=""/>
        <dsp:cNvSpPr/>
      </dsp:nvSpPr>
      <dsp:spPr>
        <a:xfrm>
          <a:off x="5311465" y="3352010"/>
          <a:ext cx="304403" cy="3044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4BB0955-CECA-447F-8B49-E7B86D34138D}">
      <dsp:nvSpPr>
        <dsp:cNvPr id="0" name=""/>
        <dsp:cNvSpPr/>
      </dsp:nvSpPr>
      <dsp:spPr>
        <a:xfrm>
          <a:off x="5686624" y="3352010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Medio </a:t>
          </a:r>
          <a:r>
            <a:rPr lang="en-US" sz="2400" kern="1200" dirty="0" err="1" smtClean="0"/>
            <a:t>Ambiente</a:t>
          </a:r>
          <a:endParaRPr lang="es-DO" sz="2400" kern="1200" dirty="0"/>
        </a:p>
      </dsp:txBody>
      <dsp:txXfrm>
        <a:off x="5686624" y="3352010"/>
        <a:ext cx="2245110" cy="304403"/>
      </dsp:txXfrm>
    </dsp:sp>
    <dsp:sp modelId="{33C10B7F-189E-4B27-A48A-68EDEB6DA8E2}">
      <dsp:nvSpPr>
        <dsp:cNvPr id="0" name=""/>
        <dsp:cNvSpPr/>
      </dsp:nvSpPr>
      <dsp:spPr>
        <a:xfrm>
          <a:off x="5311465" y="187216"/>
          <a:ext cx="304403" cy="30440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65C9B5-F2F7-4A91-BF17-76DB3889C815}">
      <dsp:nvSpPr>
        <dsp:cNvPr id="0" name=""/>
        <dsp:cNvSpPr/>
      </dsp:nvSpPr>
      <dsp:spPr>
        <a:xfrm>
          <a:off x="5686624" y="187216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Religión</a:t>
          </a:r>
          <a:endParaRPr lang="es-DO" sz="2400" kern="1200" dirty="0"/>
        </a:p>
      </dsp:txBody>
      <dsp:txXfrm>
        <a:off x="5686624" y="187216"/>
        <a:ext cx="2245110" cy="304403"/>
      </dsp:txXfrm>
    </dsp:sp>
    <dsp:sp modelId="{922BE118-B88F-48B0-A5FB-5BC5DE094FC9}">
      <dsp:nvSpPr>
        <dsp:cNvPr id="0" name=""/>
        <dsp:cNvSpPr/>
      </dsp:nvSpPr>
      <dsp:spPr>
        <a:xfrm>
          <a:off x="5311465" y="3739071"/>
          <a:ext cx="304403" cy="30440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A831722-53C7-4FBA-A0D9-BC5F4CCCABDC}">
      <dsp:nvSpPr>
        <dsp:cNvPr id="0" name=""/>
        <dsp:cNvSpPr/>
      </dsp:nvSpPr>
      <dsp:spPr>
        <a:xfrm>
          <a:off x="5686624" y="3739071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Política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Género</a:t>
          </a:r>
          <a:endParaRPr lang="es-DO" sz="2400" kern="1200" dirty="0"/>
        </a:p>
      </dsp:txBody>
      <dsp:txXfrm>
        <a:off x="5686624" y="3739071"/>
        <a:ext cx="2245110" cy="304403"/>
      </dsp:txXfrm>
    </dsp:sp>
    <dsp:sp modelId="{8B8B60CC-8DE5-4099-83C7-859465BA5D4D}">
      <dsp:nvSpPr>
        <dsp:cNvPr id="0" name=""/>
        <dsp:cNvSpPr/>
      </dsp:nvSpPr>
      <dsp:spPr>
        <a:xfrm>
          <a:off x="5311465" y="1378614"/>
          <a:ext cx="304403" cy="30440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1973D4-CAEC-4696-A8E9-C5D10B306243}">
      <dsp:nvSpPr>
        <dsp:cNvPr id="0" name=""/>
        <dsp:cNvSpPr/>
      </dsp:nvSpPr>
      <dsp:spPr>
        <a:xfrm>
          <a:off x="5686624" y="1378614"/>
          <a:ext cx="1682463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Seguridad</a:t>
          </a:r>
          <a:endParaRPr lang="es-DO" sz="2400" kern="1200" dirty="0"/>
        </a:p>
      </dsp:txBody>
      <dsp:txXfrm>
        <a:off x="5686624" y="1378614"/>
        <a:ext cx="1682463" cy="304403"/>
      </dsp:txXfrm>
    </dsp:sp>
    <dsp:sp modelId="{7F358034-A49C-4936-B24E-0DB49AB029B9}">
      <dsp:nvSpPr>
        <dsp:cNvPr id="0" name=""/>
        <dsp:cNvSpPr/>
      </dsp:nvSpPr>
      <dsp:spPr>
        <a:xfrm>
          <a:off x="5311465" y="4070907"/>
          <a:ext cx="304403" cy="304403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7F8A75-B304-4E6C-8B10-60FD7BE8D2A0}">
      <dsp:nvSpPr>
        <dsp:cNvPr id="0" name=""/>
        <dsp:cNvSpPr/>
      </dsp:nvSpPr>
      <dsp:spPr>
        <a:xfrm>
          <a:off x="5686624" y="4070907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Corrupción</a:t>
          </a:r>
          <a:endParaRPr lang="es-DO" sz="2400" kern="1200" dirty="0"/>
        </a:p>
      </dsp:txBody>
      <dsp:txXfrm>
        <a:off x="5686624" y="4070907"/>
        <a:ext cx="2245110" cy="304403"/>
      </dsp:txXfrm>
    </dsp:sp>
    <dsp:sp modelId="{96EA7520-09F2-4538-B378-0175200F727D}">
      <dsp:nvSpPr>
        <dsp:cNvPr id="0" name=""/>
        <dsp:cNvSpPr/>
      </dsp:nvSpPr>
      <dsp:spPr>
        <a:xfrm>
          <a:off x="5311465" y="1765672"/>
          <a:ext cx="304403" cy="30440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4DD21E-0A44-422E-A216-E74B6C6AE5D2}">
      <dsp:nvSpPr>
        <dsp:cNvPr id="0" name=""/>
        <dsp:cNvSpPr/>
      </dsp:nvSpPr>
      <dsp:spPr>
        <a:xfrm>
          <a:off x="5686624" y="1765672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Alimentación</a:t>
          </a:r>
          <a:endParaRPr lang="es-DO" sz="2400" kern="1200" dirty="0"/>
        </a:p>
      </dsp:txBody>
      <dsp:txXfrm>
        <a:off x="5686624" y="1765672"/>
        <a:ext cx="2245110" cy="304403"/>
      </dsp:txXfrm>
    </dsp:sp>
    <dsp:sp modelId="{A055BD0F-21AE-42FE-B5B6-CF141E5D13B2}">
      <dsp:nvSpPr>
        <dsp:cNvPr id="0" name=""/>
        <dsp:cNvSpPr/>
      </dsp:nvSpPr>
      <dsp:spPr>
        <a:xfrm>
          <a:off x="5311465" y="2552820"/>
          <a:ext cx="304403" cy="304403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063D362-8A86-409A-83C6-D1D3C98ADD72}">
      <dsp:nvSpPr>
        <dsp:cNvPr id="0" name=""/>
        <dsp:cNvSpPr/>
      </dsp:nvSpPr>
      <dsp:spPr>
        <a:xfrm>
          <a:off x="5686624" y="2552820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Salud</a:t>
          </a:r>
          <a:endParaRPr lang="es-DO" sz="2400" kern="1200" dirty="0"/>
        </a:p>
      </dsp:txBody>
      <dsp:txXfrm>
        <a:off x="5686624" y="2552820"/>
        <a:ext cx="2245110" cy="304403"/>
      </dsp:txXfrm>
    </dsp:sp>
    <dsp:sp modelId="{3B87A3A7-9EAD-45F9-BFC6-A80883D40F11}">
      <dsp:nvSpPr>
        <dsp:cNvPr id="0" name=""/>
        <dsp:cNvSpPr/>
      </dsp:nvSpPr>
      <dsp:spPr>
        <a:xfrm>
          <a:off x="5311465" y="2138926"/>
          <a:ext cx="304403" cy="304403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B1617E-A7BF-42F7-8924-9942BA9AA2C3}">
      <dsp:nvSpPr>
        <dsp:cNvPr id="0" name=""/>
        <dsp:cNvSpPr/>
      </dsp:nvSpPr>
      <dsp:spPr>
        <a:xfrm>
          <a:off x="5686624" y="2138926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Deporte</a:t>
          </a:r>
          <a:endParaRPr lang="es-DO" sz="2400" kern="1200" dirty="0"/>
        </a:p>
      </dsp:txBody>
      <dsp:txXfrm>
        <a:off x="5686624" y="2138926"/>
        <a:ext cx="2245110" cy="304403"/>
      </dsp:txXfrm>
    </dsp:sp>
    <dsp:sp modelId="{40AB43C0-91AE-463B-AA21-630B8E5F126D}">
      <dsp:nvSpPr>
        <dsp:cNvPr id="0" name=""/>
        <dsp:cNvSpPr/>
      </dsp:nvSpPr>
      <dsp:spPr>
        <a:xfrm>
          <a:off x="5311465" y="4475940"/>
          <a:ext cx="304403" cy="304403"/>
        </a:xfrm>
        <a:prstGeom prst="ellipse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ED3239-0752-452D-892C-67A69E8AF949}">
      <dsp:nvSpPr>
        <dsp:cNvPr id="0" name=""/>
        <dsp:cNvSpPr/>
      </dsp:nvSpPr>
      <dsp:spPr>
        <a:xfrm>
          <a:off x="5686624" y="4475940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Familia</a:t>
          </a:r>
          <a:endParaRPr lang="es-DO" sz="2400" kern="1200" dirty="0"/>
        </a:p>
      </dsp:txBody>
      <dsp:txXfrm>
        <a:off x="5686624" y="4475940"/>
        <a:ext cx="2245110" cy="304403"/>
      </dsp:txXfrm>
    </dsp:sp>
    <dsp:sp modelId="{6D716222-6497-43E0-A96B-4A77043F89AA}">
      <dsp:nvSpPr>
        <dsp:cNvPr id="0" name=""/>
        <dsp:cNvSpPr/>
      </dsp:nvSpPr>
      <dsp:spPr>
        <a:xfrm>
          <a:off x="5311465" y="4835136"/>
          <a:ext cx="304403" cy="304403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0122CF-0359-4058-964C-1BF3881B9450}">
      <dsp:nvSpPr>
        <dsp:cNvPr id="0" name=""/>
        <dsp:cNvSpPr/>
      </dsp:nvSpPr>
      <dsp:spPr>
        <a:xfrm>
          <a:off x="5686624" y="4835136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Política</a:t>
          </a:r>
          <a:endParaRPr lang="es-DO" sz="2400" kern="1200" dirty="0"/>
        </a:p>
      </dsp:txBody>
      <dsp:txXfrm>
        <a:off x="5686624" y="4835136"/>
        <a:ext cx="2245110" cy="304403"/>
      </dsp:txXfrm>
    </dsp:sp>
    <dsp:sp modelId="{8E047846-5C8F-44EB-9A4F-7EA3E771C90B}">
      <dsp:nvSpPr>
        <dsp:cNvPr id="0" name=""/>
        <dsp:cNvSpPr/>
      </dsp:nvSpPr>
      <dsp:spPr>
        <a:xfrm>
          <a:off x="5311465" y="5194332"/>
          <a:ext cx="304403" cy="304403"/>
        </a:xfrm>
        <a:prstGeom prst="ellipse">
          <a:avLst/>
        </a:prstGeom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FC4A8D3-ACCE-49CD-9208-D6504AC8A784}">
      <dsp:nvSpPr>
        <dsp:cNvPr id="0" name=""/>
        <dsp:cNvSpPr/>
      </dsp:nvSpPr>
      <dsp:spPr>
        <a:xfrm>
          <a:off x="5686624" y="5194332"/>
          <a:ext cx="2245110" cy="3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Liderazgo</a:t>
          </a:r>
          <a:endParaRPr lang="es-DO" sz="2400" kern="1200" dirty="0"/>
        </a:p>
      </dsp:txBody>
      <dsp:txXfrm>
        <a:off x="5686624" y="5194332"/>
        <a:ext cx="2245110" cy="304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68F91-FC53-47D7-81F2-FCD38233A4BD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23EB-2D77-4863-8961-AAA17CF5DE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16AD-5A09-47FD-A6D2-18422B097089}" type="slidenum">
              <a:rPr lang="es-DO" smtClean="0"/>
              <a:pPr/>
              <a:t>5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7576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7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4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D77E-C835-46C6-8BEA-29764FAE7328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0CAA-4D94-4AB5-AAD1-D51B054859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67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5400" b="1" dirty="0" smtClean="0">
                <a:solidFill>
                  <a:schemeClr val="bg1"/>
                </a:solidFill>
                <a:latin typeface="+mn-lt"/>
              </a:rPr>
              <a:t>Bienvenidos</a:t>
            </a:r>
            <a:endParaRPr lang="es-DO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27166" y="53897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3500" b="1" dirty="0" smtClean="0">
                <a:solidFill>
                  <a:schemeClr val="bg1"/>
                </a:solidFill>
                <a:latin typeface="+mn-lt"/>
              </a:rPr>
              <a:t>Liderazgo Responsable y Seguridad Ciudadana</a:t>
            </a:r>
          </a:p>
          <a:p>
            <a:pPr algn="ctr"/>
            <a:endParaRPr lang="es-DO" sz="28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DO" sz="2800" b="1" dirty="0" smtClean="0">
                <a:solidFill>
                  <a:schemeClr val="bg1"/>
                </a:solidFill>
                <a:latin typeface="+mn-lt"/>
              </a:rPr>
              <a:t>Agosto2014</a:t>
            </a:r>
            <a:endParaRPr lang="es-DO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7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85883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			Seguridad Ciudadana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CuadroTexto"/>
          <p:cNvSpPr txBox="1"/>
          <p:nvPr/>
        </p:nvSpPr>
        <p:spPr>
          <a:xfrm>
            <a:off x="561975" y="1600200"/>
            <a:ext cx="8001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Declaración Universal de los Derechos Humanos. Artículo 3</a:t>
            </a:r>
            <a:endParaRPr lang="en-US" sz="3600" b="1" dirty="0" smtClean="0"/>
          </a:p>
          <a:p>
            <a:endParaRPr lang="en-US" sz="3400" dirty="0" smtClean="0"/>
          </a:p>
          <a:p>
            <a:pPr algn="just"/>
            <a:r>
              <a:rPr lang="es-ES" sz="4000" dirty="0" smtClean="0"/>
              <a:t>“</a:t>
            </a:r>
            <a:r>
              <a:rPr lang="es-ES" sz="4000" dirty="0"/>
              <a:t>Todo individuo tiene derecho a la vida, a la libertad y a </a:t>
            </a:r>
            <a:r>
              <a:rPr lang="es-ES" sz="4000" dirty="0" smtClean="0"/>
              <a:t>la seguridad     de </a:t>
            </a:r>
            <a:r>
              <a:rPr lang="es-ES" sz="4000" dirty="0"/>
              <a:t>su persona</a:t>
            </a:r>
            <a:r>
              <a:rPr lang="es-ES" sz="4000" dirty="0" smtClean="0"/>
              <a:t>.”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33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85883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	Definición y alcance de la Seguridad Ciudadana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CuadroTexto"/>
          <p:cNvSpPr txBox="1"/>
          <p:nvPr/>
        </p:nvSpPr>
        <p:spPr>
          <a:xfrm>
            <a:off x="609600" y="1438441"/>
            <a:ext cx="7848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La Seguridad Ciudadana es una condición; un estado social donde las personas pueden gozar libremente de sus derechos fundamentales, civiles, políticos, colectivos, jurisdiccionales, comunitarios; a la vez que las instituciones públicas cuentan con la suficiente capacidad para garantizar el ejercicio de esos derechos y para responder con eficacia cuando éstos son vulnerados.</a:t>
            </a:r>
          </a:p>
          <a:p>
            <a:pPr algn="ctr"/>
            <a:endParaRPr lang="es-ES" sz="2000" b="1" dirty="0" smtClean="0"/>
          </a:p>
          <a:p>
            <a:pPr algn="just"/>
            <a:r>
              <a:rPr lang="es-ES" sz="2000" b="1" dirty="0" smtClean="0"/>
              <a:t>En la sociedad moderna no se limita el alcance de la seguridad a la lucha contra la delincuencia, sino que se amplía el esquema hasta la cobertura de un ambiente propicio y adecuado para la convivencia pacífica de las personas. El concepto de seguridad debe poner mayor énfasis en el desarrollo de las labores de prevención y control y abordaje de los factores que generan violencia e inseguridad, tanto o más que en tareas meramente represivas o reactivas ante hechos consumados.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600" b="1" dirty="0" smtClean="0"/>
              <a:t>OEA. </a:t>
            </a:r>
            <a:r>
              <a:rPr lang="en-US" sz="1600" b="1" dirty="0" err="1" smtClean="0"/>
              <a:t>Informe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sobre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Seguridad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Ciudadana</a:t>
            </a:r>
            <a:r>
              <a:rPr lang="en-US" sz="1600" b="1" dirty="0" smtClean="0"/>
              <a:t> 2009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16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arolina\Downloads\cuadro3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5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76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6146" name="Picture 2" descr="C:\Users\Carolina\Downloads\CUADRO 3.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90329"/>
            <a:ext cx="6781800" cy="5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95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5122" name="Picture 2" descr="C:\Users\Carolina\Downloads\cuadro 3.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143000"/>
            <a:ext cx="6553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406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22860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7170" name="Picture 2" descr="C:\Users\Carolina\Downloads\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 bwMode="auto">
          <a:xfrm>
            <a:off x="150930" y="903514"/>
            <a:ext cx="8748262" cy="56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2" y="-174858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41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22860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2" y="-174858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Carolina\Downloads\4.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63222"/>
            <a:ext cx="7848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22860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7" name="Picture 4" descr="C:\Users\Carolina\Downloads\4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5"/>
          <a:stretch/>
        </p:blipFill>
        <p:spPr bwMode="auto">
          <a:xfrm>
            <a:off x="576942" y="786220"/>
            <a:ext cx="7910675" cy="576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2" y="-174858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96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6" y="1143000"/>
            <a:ext cx="7507014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45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9218" name="Picture 2" descr="C:\Users\Carolina\Downloads\5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4" y="1143000"/>
            <a:ext cx="7415801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9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867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35" y="624274"/>
            <a:ext cx="7886700" cy="433160"/>
          </a:xfrm>
        </p:spPr>
        <p:txBody>
          <a:bodyPr>
            <a:noAutofit/>
          </a:bodyPr>
          <a:lstStyle/>
          <a:p>
            <a:r>
              <a:rPr lang="es-DO" sz="2800" b="1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Prehistoria</a:t>
            </a:r>
            <a:endParaRPr lang="es-DO" sz="2800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5" y="1438441"/>
            <a:ext cx="8191740" cy="47011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83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 descr="C:\Users\Carolina\Downloads\6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56623"/>
            <a:ext cx="4810125" cy="58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arolina\Downloads\6.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38441"/>
            <a:ext cx="4095750" cy="54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11266" name="Picture 2" descr="C:\Users\Carolina\Downloads\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2"/>
          <a:stretch/>
        </p:blipFill>
        <p:spPr bwMode="auto">
          <a:xfrm>
            <a:off x="549774" y="1219200"/>
            <a:ext cx="80254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64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53526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11267" name="Picture 3" descr="C:\Users\Carolina\Downloads\7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6" y="1206675"/>
            <a:ext cx="8029337" cy="54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88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6" y="572209"/>
            <a:ext cx="9153525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11268" name="Picture 4" descr="C:\Users\Carolina\Downloads\7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5" y="1219200"/>
            <a:ext cx="7814128" cy="53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54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3503" y="1438441"/>
            <a:ext cx="8577944" cy="519095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2800" b="1" dirty="0">
                <a:solidFill>
                  <a:schemeClr val="tx1"/>
                </a:solidFill>
              </a:rPr>
              <a:t> </a:t>
            </a:r>
            <a:r>
              <a:rPr lang="es-ES" sz="2800" b="1" dirty="0" smtClean="0">
                <a:solidFill>
                  <a:schemeClr val="tx1"/>
                </a:solidFill>
              </a:rPr>
              <a:t>     FORTALEZAS:</a:t>
            </a:r>
          </a:p>
          <a:p>
            <a:endParaRPr lang="es-ES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Disciplina </a:t>
            </a:r>
            <a:r>
              <a:rPr lang="es-ES" sz="2800" b="1" dirty="0">
                <a:solidFill>
                  <a:schemeClr val="tx1"/>
                </a:solidFill>
              </a:rPr>
              <a:t>militar y </a:t>
            </a:r>
            <a:r>
              <a:rPr lang="es-ES" sz="2800" b="1" dirty="0" smtClean="0">
                <a:solidFill>
                  <a:schemeClr val="tx1"/>
                </a:solidFill>
              </a:rPr>
              <a:t>policial.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 Congreso cooperador.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Sistema 9/11.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 Voluntad política.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 Disponibilidad recursos.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Clase </a:t>
            </a:r>
            <a:r>
              <a:rPr lang="es-ES" sz="2800" b="1" dirty="0">
                <a:solidFill>
                  <a:schemeClr val="tx1"/>
                </a:solidFill>
              </a:rPr>
              <a:t>política no vinculada </a:t>
            </a:r>
            <a:r>
              <a:rPr lang="es-ES" sz="2800" b="1" dirty="0" smtClean="0">
                <a:solidFill>
                  <a:schemeClr val="tx1"/>
                </a:solidFill>
              </a:rPr>
              <a:t>inseguridad.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Oficina </a:t>
            </a:r>
            <a:r>
              <a:rPr lang="es-ES" sz="2800" b="1" dirty="0">
                <a:solidFill>
                  <a:schemeClr val="tx1"/>
                </a:solidFill>
              </a:rPr>
              <a:t>Nacional </a:t>
            </a:r>
            <a:r>
              <a:rPr lang="es-ES" sz="2800" b="1" dirty="0" smtClean="0">
                <a:solidFill>
                  <a:schemeClr val="tx1"/>
                </a:solidFill>
              </a:rPr>
              <a:t>Estadísticas.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 4 </a:t>
            </a:r>
            <a:r>
              <a:rPr lang="es-ES" sz="2800" b="1" dirty="0">
                <a:solidFill>
                  <a:schemeClr val="tx1"/>
                </a:solidFill>
              </a:rPr>
              <a:t>% </a:t>
            </a:r>
            <a:r>
              <a:rPr lang="es-ES" sz="2800" b="1" dirty="0" smtClean="0">
                <a:solidFill>
                  <a:schemeClr val="tx1"/>
                </a:solidFill>
              </a:rPr>
              <a:t> </a:t>
            </a:r>
            <a:r>
              <a:rPr lang="es-ES" sz="2800" b="1" dirty="0">
                <a:solidFill>
                  <a:schemeClr val="tx1"/>
                </a:solidFill>
              </a:rPr>
              <a:t>PIB </a:t>
            </a:r>
            <a:r>
              <a:rPr lang="es-ES" sz="2800" b="1" dirty="0" smtClean="0">
                <a:solidFill>
                  <a:schemeClr val="tx1"/>
                </a:solidFill>
              </a:rPr>
              <a:t> para educación.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 Estabilidad macroeconómica.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</a:rPr>
              <a:t> Proyección </a:t>
            </a:r>
            <a:r>
              <a:rPr lang="es-ES" sz="2800" b="1" dirty="0">
                <a:solidFill>
                  <a:schemeClr val="tx1"/>
                </a:solidFill>
              </a:rPr>
              <a:t>de </a:t>
            </a:r>
            <a:r>
              <a:rPr lang="es-ES" sz="2800" b="1" dirty="0" smtClean="0">
                <a:solidFill>
                  <a:schemeClr val="tx1"/>
                </a:solidFill>
              </a:rPr>
              <a:t>crecimiento.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Fortalezas Seguridad Ciudadana en República Dominicana</a:t>
            </a:r>
            <a:endParaRPr lang="es-DO" sz="2400" b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209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Debilidades Seguridad Ciudadana en República Dominicana</a:t>
            </a:r>
            <a:endParaRPr lang="es-DO" sz="2400" b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12 Rectángulo redondeado"/>
          <p:cNvSpPr/>
          <p:nvPr/>
        </p:nvSpPr>
        <p:spPr>
          <a:xfrm>
            <a:off x="203365" y="1295400"/>
            <a:ext cx="8718219" cy="54102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900" b="1" dirty="0" smtClean="0">
                <a:solidFill>
                  <a:schemeClr val="tx1"/>
                </a:solidFill>
              </a:rPr>
              <a:t>DEBILIDADES:</a:t>
            </a:r>
          </a:p>
          <a:p>
            <a:endParaRPr lang="es-ES" sz="19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Visión política.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Marco </a:t>
            </a:r>
            <a:r>
              <a:rPr lang="es-ES" sz="1900" b="1" dirty="0">
                <a:solidFill>
                  <a:schemeClr val="tx1"/>
                </a:solidFill>
              </a:rPr>
              <a:t>constitucional y legal </a:t>
            </a:r>
            <a:r>
              <a:rPr lang="es-ES" sz="1900" b="1" dirty="0" smtClean="0">
                <a:solidFill>
                  <a:schemeClr val="tx1"/>
                </a:solidFill>
              </a:rPr>
              <a:t>obsoletos.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Corrupción institucionalizada.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Carácter </a:t>
            </a:r>
            <a:r>
              <a:rPr lang="es-ES" sz="1900" b="1" dirty="0">
                <a:solidFill>
                  <a:schemeClr val="tx1"/>
                </a:solidFill>
              </a:rPr>
              <a:t>histórico represivo </a:t>
            </a:r>
            <a:r>
              <a:rPr lang="es-ES" sz="1900" b="1" dirty="0" smtClean="0">
                <a:solidFill>
                  <a:schemeClr val="tx1"/>
                </a:solidFill>
              </a:rPr>
              <a:t>policía.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Subutilización </a:t>
            </a:r>
            <a:r>
              <a:rPr lang="es-ES" sz="1900" b="1" dirty="0">
                <a:solidFill>
                  <a:schemeClr val="tx1"/>
                </a:solidFill>
              </a:rPr>
              <a:t>recursos </a:t>
            </a:r>
            <a:r>
              <a:rPr lang="es-ES" sz="1900" b="1" dirty="0" smtClean="0">
                <a:solidFill>
                  <a:schemeClr val="tx1"/>
                </a:solidFill>
              </a:rPr>
              <a:t>militares.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Bajo </a:t>
            </a:r>
            <a:r>
              <a:rPr lang="es-ES" sz="1900" b="1" dirty="0">
                <a:solidFill>
                  <a:schemeClr val="tx1"/>
                </a:solidFill>
              </a:rPr>
              <a:t>paquete </a:t>
            </a:r>
            <a:r>
              <a:rPr lang="es-ES" sz="1900" b="1" dirty="0" smtClean="0">
                <a:solidFill>
                  <a:schemeClr val="tx1"/>
                </a:solidFill>
              </a:rPr>
              <a:t>ingresos </a:t>
            </a:r>
            <a:r>
              <a:rPr lang="es-ES" sz="1900" b="1" dirty="0">
                <a:solidFill>
                  <a:schemeClr val="tx1"/>
                </a:solidFill>
              </a:rPr>
              <a:t>e incentivos a miembros </a:t>
            </a:r>
            <a:r>
              <a:rPr lang="es-ES" sz="1900" b="1" dirty="0" smtClean="0">
                <a:solidFill>
                  <a:schemeClr val="tx1"/>
                </a:solidFill>
              </a:rPr>
              <a:t> </a:t>
            </a:r>
            <a:r>
              <a:rPr lang="es-ES" sz="1900" b="1" dirty="0">
                <a:solidFill>
                  <a:schemeClr val="tx1"/>
                </a:solidFill>
              </a:rPr>
              <a:t>policía y </a:t>
            </a:r>
            <a:r>
              <a:rPr lang="es-ES" sz="1900" b="1" dirty="0" smtClean="0">
                <a:solidFill>
                  <a:schemeClr val="tx1"/>
                </a:solidFill>
              </a:rPr>
              <a:t>FFAA.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Debilidad criterio selección </a:t>
            </a:r>
            <a:r>
              <a:rPr lang="es-ES" sz="1900" b="1" dirty="0">
                <a:solidFill>
                  <a:schemeClr val="tx1"/>
                </a:solidFill>
              </a:rPr>
              <a:t>y contratación de recursos </a:t>
            </a:r>
            <a:r>
              <a:rPr lang="es-ES" sz="1900" b="1" dirty="0" smtClean="0">
                <a:solidFill>
                  <a:schemeClr val="tx1"/>
                </a:solidFill>
              </a:rPr>
              <a:t>humanos.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Debilidad </a:t>
            </a:r>
            <a:r>
              <a:rPr lang="es-ES" sz="1900" b="1" dirty="0">
                <a:solidFill>
                  <a:schemeClr val="tx1"/>
                </a:solidFill>
              </a:rPr>
              <a:t>técnica y </a:t>
            </a:r>
            <a:r>
              <a:rPr lang="es-ES" sz="1900" b="1" dirty="0" smtClean="0">
                <a:solidFill>
                  <a:schemeClr val="tx1"/>
                </a:solidFill>
              </a:rPr>
              <a:t>profesional.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Obsolescencia </a:t>
            </a:r>
            <a:r>
              <a:rPr lang="es-ES" sz="1900" b="1" dirty="0">
                <a:solidFill>
                  <a:schemeClr val="tx1"/>
                </a:solidFill>
              </a:rPr>
              <a:t>y deficiencia </a:t>
            </a:r>
            <a:r>
              <a:rPr lang="es-ES" sz="1900" b="1" dirty="0" smtClean="0">
                <a:solidFill>
                  <a:schemeClr val="tx1"/>
                </a:solidFill>
              </a:rPr>
              <a:t>organismos inteligencia </a:t>
            </a:r>
            <a:r>
              <a:rPr lang="es-ES" sz="1900" b="1" dirty="0">
                <a:solidFill>
                  <a:schemeClr val="tx1"/>
                </a:solidFill>
              </a:rPr>
              <a:t>del </a:t>
            </a:r>
            <a:r>
              <a:rPr lang="es-ES" sz="1900" b="1" dirty="0" smtClean="0">
                <a:solidFill>
                  <a:schemeClr val="tx1"/>
                </a:solidFill>
              </a:rPr>
              <a:t>Estado.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Escasa </a:t>
            </a:r>
            <a:r>
              <a:rPr lang="es-ES" sz="1900" b="1" dirty="0">
                <a:solidFill>
                  <a:schemeClr val="tx1"/>
                </a:solidFill>
              </a:rPr>
              <a:t>implementación </a:t>
            </a:r>
            <a:r>
              <a:rPr lang="es-ES" sz="1900" b="1" dirty="0" smtClean="0">
                <a:solidFill>
                  <a:schemeClr val="tx1"/>
                </a:solidFill>
              </a:rPr>
              <a:t>recursos </a:t>
            </a:r>
            <a:r>
              <a:rPr lang="es-ES" sz="1900" b="1" dirty="0">
                <a:solidFill>
                  <a:schemeClr val="tx1"/>
                </a:solidFill>
              </a:rPr>
              <a:t>tecnológicos </a:t>
            </a:r>
            <a:r>
              <a:rPr lang="es-ES" sz="1900" b="1" dirty="0" smtClean="0">
                <a:solidFill>
                  <a:schemeClr val="tx1"/>
                </a:solidFill>
              </a:rPr>
              <a:t>en procesos policiales.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Debilidad fiscalización actores judiciales.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Pluriempleo </a:t>
            </a:r>
            <a:r>
              <a:rPr lang="es-ES" sz="1900" b="1" dirty="0">
                <a:solidFill>
                  <a:schemeClr val="tx1"/>
                </a:solidFill>
              </a:rPr>
              <a:t>y </a:t>
            </a:r>
            <a:r>
              <a:rPr lang="es-ES" sz="1900" b="1" dirty="0" smtClean="0">
                <a:solidFill>
                  <a:schemeClr val="tx1"/>
                </a:solidFill>
              </a:rPr>
              <a:t> </a:t>
            </a:r>
            <a:r>
              <a:rPr lang="es-ES" sz="1900" b="1" dirty="0">
                <a:solidFill>
                  <a:schemeClr val="tx1"/>
                </a:solidFill>
              </a:rPr>
              <a:t>subutilización </a:t>
            </a:r>
            <a:r>
              <a:rPr lang="es-ES" sz="1900" b="1" dirty="0" smtClean="0">
                <a:solidFill>
                  <a:schemeClr val="tx1"/>
                </a:solidFill>
              </a:rPr>
              <a:t>RRHH.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Centralización </a:t>
            </a:r>
            <a:r>
              <a:rPr lang="es-ES" sz="1900" b="1" dirty="0">
                <a:solidFill>
                  <a:schemeClr val="tx1"/>
                </a:solidFill>
              </a:rPr>
              <a:t>policial y </a:t>
            </a:r>
            <a:r>
              <a:rPr lang="es-ES" sz="1900" b="1" dirty="0" smtClean="0">
                <a:solidFill>
                  <a:schemeClr val="tx1"/>
                </a:solidFill>
              </a:rPr>
              <a:t>militar.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solidFill>
                  <a:schemeClr val="tx1"/>
                </a:solidFill>
              </a:rPr>
              <a:t>D</a:t>
            </a:r>
            <a:r>
              <a:rPr lang="es-ES" sz="1900" b="1" dirty="0" smtClean="0">
                <a:solidFill>
                  <a:schemeClr val="tx1"/>
                </a:solidFill>
              </a:rPr>
              <a:t>iscrecionalidad manejo recursos Control </a:t>
            </a:r>
            <a:r>
              <a:rPr lang="es-ES" sz="1900" b="1" dirty="0">
                <a:solidFill>
                  <a:schemeClr val="tx1"/>
                </a:solidFill>
              </a:rPr>
              <a:t>FFAA y </a:t>
            </a:r>
            <a:r>
              <a:rPr lang="es-ES" sz="1900" b="1" dirty="0" smtClean="0">
                <a:solidFill>
                  <a:schemeClr val="tx1"/>
                </a:solidFill>
              </a:rPr>
              <a:t>policía </a:t>
            </a:r>
            <a:r>
              <a:rPr lang="es-ES" sz="1900" b="1" dirty="0">
                <a:solidFill>
                  <a:schemeClr val="tx1"/>
                </a:solidFill>
              </a:rPr>
              <a:t>de </a:t>
            </a:r>
            <a:r>
              <a:rPr lang="es-ES" sz="1900" b="1" dirty="0" smtClean="0">
                <a:solidFill>
                  <a:schemeClr val="tx1"/>
                </a:solidFill>
              </a:rPr>
              <a:t>sistemas </a:t>
            </a:r>
            <a:r>
              <a:rPr lang="es-ES" sz="1900" b="1" dirty="0">
                <a:solidFill>
                  <a:schemeClr val="tx1"/>
                </a:solidFill>
              </a:rPr>
              <a:t>de control </a:t>
            </a:r>
            <a:r>
              <a:rPr lang="es-ES" sz="1900" b="1" dirty="0" smtClean="0">
                <a:solidFill>
                  <a:schemeClr val="tx1"/>
                </a:solidFill>
              </a:rPr>
              <a:t>internos.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solidFill>
                  <a:schemeClr val="tx1"/>
                </a:solidFill>
              </a:rPr>
              <a:t>A</a:t>
            </a:r>
            <a:r>
              <a:rPr lang="es-ES" sz="1900" b="1" dirty="0" smtClean="0">
                <a:solidFill>
                  <a:schemeClr val="tx1"/>
                </a:solidFill>
              </a:rPr>
              <a:t>usencia </a:t>
            </a:r>
            <a:r>
              <a:rPr lang="es-ES" sz="1900" b="1" dirty="0">
                <a:solidFill>
                  <a:schemeClr val="tx1"/>
                </a:solidFill>
              </a:rPr>
              <a:t>de una política inteligente de seguridad frente a Haití.</a:t>
            </a:r>
            <a:endParaRPr lang="es-ES" sz="1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74171" y="1258106"/>
            <a:ext cx="8686800" cy="529509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900" b="1" dirty="0">
                <a:solidFill>
                  <a:schemeClr val="tx1"/>
                </a:solidFill>
              </a:rPr>
              <a:t>OPORTUNIDADES:  </a:t>
            </a:r>
            <a:endParaRPr lang="es-ES" sz="1900" b="1" dirty="0" smtClean="0">
              <a:solidFill>
                <a:schemeClr val="tx1"/>
              </a:solidFill>
            </a:endParaRPr>
          </a:p>
          <a:p>
            <a:endParaRPr lang="es-ES" sz="19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Cooperación </a:t>
            </a:r>
            <a:r>
              <a:rPr lang="es-ES" sz="1900" b="1" dirty="0">
                <a:solidFill>
                  <a:schemeClr val="tx1"/>
                </a:solidFill>
              </a:rPr>
              <a:t>con </a:t>
            </a:r>
            <a:r>
              <a:rPr lang="es-ES" sz="1900" b="1" dirty="0" smtClean="0">
                <a:solidFill>
                  <a:schemeClr val="tx1"/>
                </a:solidFill>
              </a:rPr>
              <a:t>USA.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Sensibilidad tema distintos </a:t>
            </a:r>
            <a:r>
              <a:rPr lang="es-ES" sz="1900" b="1" dirty="0">
                <a:solidFill>
                  <a:schemeClr val="tx1"/>
                </a:solidFill>
              </a:rPr>
              <a:t>liderazgos sociales y </a:t>
            </a:r>
            <a:r>
              <a:rPr lang="es-ES" sz="1900" b="1" dirty="0" smtClean="0">
                <a:solidFill>
                  <a:schemeClr val="tx1"/>
                </a:solidFill>
              </a:rPr>
              <a:t>medios.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Percepción </a:t>
            </a:r>
            <a:r>
              <a:rPr lang="es-ES" sz="1900" b="1" dirty="0">
                <a:solidFill>
                  <a:schemeClr val="tx1"/>
                </a:solidFill>
              </a:rPr>
              <a:t>de inseguridad </a:t>
            </a:r>
            <a:r>
              <a:rPr lang="es-ES" sz="1900" b="1" dirty="0" smtClean="0">
                <a:solidFill>
                  <a:schemeClr val="tx1"/>
                </a:solidFill>
              </a:rPr>
              <a:t>en población.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Cooperación internacional.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Implementación Gobierno Electrónico.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Buena </a:t>
            </a:r>
            <a:r>
              <a:rPr lang="es-ES" sz="1900" b="1" dirty="0">
                <a:solidFill>
                  <a:schemeClr val="tx1"/>
                </a:solidFill>
              </a:rPr>
              <a:t>relación </a:t>
            </a:r>
            <a:r>
              <a:rPr lang="es-ES" sz="1900" b="1" dirty="0" smtClean="0">
                <a:solidFill>
                  <a:schemeClr val="tx1"/>
                </a:solidFill>
              </a:rPr>
              <a:t>Gobierno/Congreso </a:t>
            </a:r>
            <a:r>
              <a:rPr lang="es-ES" sz="1900" b="1" dirty="0">
                <a:solidFill>
                  <a:schemeClr val="tx1"/>
                </a:solidFill>
              </a:rPr>
              <a:t>para </a:t>
            </a:r>
            <a:r>
              <a:rPr lang="es-ES" sz="1900" b="1" dirty="0" smtClean="0">
                <a:solidFill>
                  <a:schemeClr val="tx1"/>
                </a:solidFill>
              </a:rPr>
              <a:t>nuevas </a:t>
            </a:r>
            <a:r>
              <a:rPr lang="es-ES" sz="1900" b="1" dirty="0">
                <a:solidFill>
                  <a:schemeClr val="tx1"/>
                </a:solidFill>
              </a:rPr>
              <a:t>reformas militares y policiales que demanda </a:t>
            </a:r>
            <a:r>
              <a:rPr lang="es-ES" sz="1900" b="1" dirty="0" smtClean="0">
                <a:solidFill>
                  <a:schemeClr val="tx1"/>
                </a:solidFill>
              </a:rPr>
              <a:t>nuevo </a:t>
            </a:r>
            <a:r>
              <a:rPr lang="es-ES" sz="1900" b="1" dirty="0">
                <a:solidFill>
                  <a:schemeClr val="tx1"/>
                </a:solidFill>
              </a:rPr>
              <a:t>paradigma de la sociedad del </a:t>
            </a:r>
            <a:r>
              <a:rPr lang="es-ES" sz="1900" b="1" dirty="0" smtClean="0">
                <a:solidFill>
                  <a:schemeClr val="tx1"/>
                </a:solidFill>
              </a:rPr>
              <a:t>conocimiento.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Nichos </a:t>
            </a:r>
            <a:r>
              <a:rPr lang="es-ES" sz="1900" b="1" dirty="0">
                <a:solidFill>
                  <a:schemeClr val="tx1"/>
                </a:solidFill>
              </a:rPr>
              <a:t>fiscales </a:t>
            </a:r>
            <a:r>
              <a:rPr lang="es-ES" sz="1900" b="1" dirty="0" smtClean="0">
                <a:solidFill>
                  <a:schemeClr val="tx1"/>
                </a:solidFill>
              </a:rPr>
              <a:t>para financiamiento gasto seguridad.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Disponibilidad </a:t>
            </a:r>
            <a:r>
              <a:rPr lang="es-ES" sz="1900" b="1" dirty="0">
                <a:solidFill>
                  <a:schemeClr val="tx1"/>
                </a:solidFill>
              </a:rPr>
              <a:t>de información para comparar sistemas y modelos de seguridad </a:t>
            </a:r>
            <a:r>
              <a:rPr lang="es-ES" sz="1900" b="1" dirty="0" smtClean="0">
                <a:solidFill>
                  <a:schemeClr val="tx1"/>
                </a:solidFill>
              </a:rPr>
              <a:t>internacionales.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Disponibilidad </a:t>
            </a:r>
            <a:r>
              <a:rPr lang="es-ES" sz="1900" b="1" dirty="0">
                <a:solidFill>
                  <a:schemeClr val="tx1"/>
                </a:solidFill>
              </a:rPr>
              <a:t>económica para invertir en </a:t>
            </a:r>
            <a:r>
              <a:rPr lang="es-ES" sz="1900" b="1" dirty="0" smtClean="0">
                <a:solidFill>
                  <a:schemeClr val="tx1"/>
                </a:solidFill>
              </a:rPr>
              <a:t>investigación.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Innovación </a:t>
            </a:r>
            <a:r>
              <a:rPr lang="es-ES" sz="1900" b="1" dirty="0">
                <a:solidFill>
                  <a:schemeClr val="tx1"/>
                </a:solidFill>
              </a:rPr>
              <a:t>en materia de </a:t>
            </a:r>
            <a:r>
              <a:rPr lang="es-ES" sz="1900" b="1" dirty="0" smtClean="0">
                <a:solidFill>
                  <a:schemeClr val="tx1"/>
                </a:solidFill>
              </a:rPr>
              <a:t>seguridad.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tx1"/>
                </a:solidFill>
              </a:rPr>
              <a:t>Profesionalización </a:t>
            </a:r>
            <a:r>
              <a:rPr lang="es-ES" sz="1900" b="1" dirty="0">
                <a:solidFill>
                  <a:schemeClr val="tx1"/>
                </a:solidFill>
              </a:rPr>
              <a:t>y disponibilidad de </a:t>
            </a:r>
            <a:r>
              <a:rPr lang="es-ES" sz="1900" b="1" dirty="0" smtClean="0">
                <a:solidFill>
                  <a:schemeClr val="tx1"/>
                </a:solidFill>
              </a:rPr>
              <a:t>militares </a:t>
            </a:r>
            <a:r>
              <a:rPr lang="es-ES" sz="1900" b="1" dirty="0">
                <a:solidFill>
                  <a:schemeClr val="tx1"/>
                </a:solidFill>
              </a:rPr>
              <a:t>y policías académicos para labores de un nuevo modelo seguridad </a:t>
            </a:r>
            <a:r>
              <a:rPr lang="es-ES" sz="1900" b="1" dirty="0" smtClean="0">
                <a:solidFill>
                  <a:schemeClr val="tx1"/>
                </a:solidFill>
              </a:rPr>
              <a:t>pública.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Oportunidades Seguridad Ciudadana República Dominicana</a:t>
            </a:r>
            <a:endParaRPr lang="es-DO" sz="2400" b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02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67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19075" y="1082732"/>
            <a:ext cx="8686800" cy="576327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tx1"/>
                </a:solidFill>
              </a:rPr>
              <a:t>AMENAZAS: </a:t>
            </a:r>
            <a:endParaRPr lang="es-ES" sz="1600" b="1" dirty="0" smtClean="0">
              <a:solidFill>
                <a:schemeClr val="tx1"/>
              </a:solidFill>
            </a:endParaRPr>
          </a:p>
          <a:p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Modelo </a:t>
            </a:r>
            <a:r>
              <a:rPr lang="es-ES" sz="1600" b="1" dirty="0">
                <a:solidFill>
                  <a:schemeClr val="tx1"/>
                </a:solidFill>
              </a:rPr>
              <a:t>educativo </a:t>
            </a:r>
            <a:r>
              <a:rPr lang="es-ES" sz="1600" b="1" dirty="0" smtClean="0">
                <a:solidFill>
                  <a:schemeClr val="tx1"/>
                </a:solidFill>
              </a:rPr>
              <a:t>desmotivador.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Economía informal.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Globalización medios </a:t>
            </a:r>
            <a:r>
              <a:rPr lang="es-ES" sz="1600" b="1" dirty="0">
                <a:solidFill>
                  <a:schemeClr val="tx1"/>
                </a:solidFill>
              </a:rPr>
              <a:t>y </a:t>
            </a:r>
            <a:r>
              <a:rPr lang="es-ES" sz="1600" b="1" dirty="0" smtClean="0">
                <a:solidFill>
                  <a:schemeClr val="tx1"/>
                </a:solidFill>
              </a:rPr>
              <a:t>efecto demostración.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Nuevos </a:t>
            </a:r>
            <a:r>
              <a:rPr lang="es-ES" sz="1600" b="1" dirty="0">
                <a:solidFill>
                  <a:schemeClr val="tx1"/>
                </a:solidFill>
              </a:rPr>
              <a:t>modelos de asociación y aprendizaje </a:t>
            </a:r>
            <a:r>
              <a:rPr lang="es-ES" sz="1600" b="1" dirty="0" smtClean="0">
                <a:solidFill>
                  <a:schemeClr val="tx1"/>
                </a:solidFill>
              </a:rPr>
              <a:t>violencia.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D</a:t>
            </a:r>
            <a:r>
              <a:rPr lang="es-ES" sz="1600" b="1" dirty="0" smtClean="0">
                <a:solidFill>
                  <a:schemeClr val="tx1"/>
                </a:solidFill>
              </a:rPr>
              <a:t>isponibilidad </a:t>
            </a:r>
            <a:r>
              <a:rPr lang="es-ES" sz="1600" b="1" dirty="0">
                <a:solidFill>
                  <a:schemeClr val="tx1"/>
                </a:solidFill>
              </a:rPr>
              <a:t>tecnológica para la facilitación del </a:t>
            </a:r>
            <a:r>
              <a:rPr lang="es-ES" sz="1600" b="1" dirty="0" smtClean="0">
                <a:solidFill>
                  <a:schemeClr val="tx1"/>
                </a:solidFill>
              </a:rPr>
              <a:t>delito.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C</a:t>
            </a:r>
            <a:r>
              <a:rPr lang="es-ES" sz="1600" b="1" dirty="0" smtClean="0">
                <a:solidFill>
                  <a:schemeClr val="tx1"/>
                </a:solidFill>
              </a:rPr>
              <a:t>ontratación </a:t>
            </a:r>
            <a:r>
              <a:rPr lang="es-ES" sz="1600" b="1" dirty="0">
                <a:solidFill>
                  <a:schemeClr val="tx1"/>
                </a:solidFill>
              </a:rPr>
              <a:t>de </a:t>
            </a:r>
            <a:r>
              <a:rPr lang="es-ES" sz="1600" b="1" dirty="0" smtClean="0">
                <a:solidFill>
                  <a:schemeClr val="tx1"/>
                </a:solidFill>
              </a:rPr>
              <a:t>Trabajadores </a:t>
            </a:r>
            <a:r>
              <a:rPr lang="es-ES" sz="1600" b="1" dirty="0">
                <a:solidFill>
                  <a:schemeClr val="tx1"/>
                </a:solidFill>
              </a:rPr>
              <a:t>haitianos </a:t>
            </a:r>
            <a:r>
              <a:rPr lang="es-ES" sz="1600" b="1" dirty="0" smtClean="0">
                <a:solidFill>
                  <a:schemeClr val="tx1"/>
                </a:solidFill>
              </a:rPr>
              <a:t>ilegales.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Debilidad </a:t>
            </a:r>
            <a:r>
              <a:rPr lang="es-ES" sz="1600" b="1" dirty="0">
                <a:solidFill>
                  <a:schemeClr val="tx1"/>
                </a:solidFill>
              </a:rPr>
              <a:t>E</a:t>
            </a:r>
            <a:r>
              <a:rPr lang="es-ES" sz="1600" b="1" dirty="0" smtClean="0">
                <a:solidFill>
                  <a:schemeClr val="tx1"/>
                </a:solidFill>
              </a:rPr>
              <a:t>stado haitiano.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Frontera abierta.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Familia monoparental.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Desbordamiento </a:t>
            </a:r>
            <a:r>
              <a:rPr lang="es-ES" sz="1600" b="1" dirty="0">
                <a:solidFill>
                  <a:schemeClr val="tx1"/>
                </a:solidFill>
              </a:rPr>
              <a:t>demográfico y </a:t>
            </a:r>
            <a:r>
              <a:rPr lang="es-ES" sz="1600" b="1" dirty="0" smtClean="0">
                <a:solidFill>
                  <a:schemeClr val="tx1"/>
                </a:solidFill>
              </a:rPr>
              <a:t>falta planificación familiar.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Modelo prisiones parasitario.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solidFill>
                  <a:schemeClr val="tx1"/>
                </a:solidFill>
              </a:rPr>
              <a:t>Garantismo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b="1" dirty="0">
                <a:solidFill>
                  <a:schemeClr val="tx1"/>
                </a:solidFill>
              </a:rPr>
              <a:t>procesal </a:t>
            </a:r>
            <a:r>
              <a:rPr lang="es-ES" sz="1600" b="1" dirty="0" smtClean="0">
                <a:solidFill>
                  <a:schemeClr val="tx1"/>
                </a:solidFill>
              </a:rPr>
              <a:t>penal.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Afectación turismo e inversión extranjera.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Falta control </a:t>
            </a:r>
            <a:r>
              <a:rPr lang="es-ES" sz="1600" b="1" dirty="0">
                <a:solidFill>
                  <a:schemeClr val="tx1"/>
                </a:solidFill>
              </a:rPr>
              <a:t>y seguimiento a deportados e infractores </a:t>
            </a:r>
            <a:r>
              <a:rPr lang="es-ES" sz="1600" b="1" dirty="0" smtClean="0">
                <a:solidFill>
                  <a:schemeClr val="tx1"/>
                </a:solidFill>
              </a:rPr>
              <a:t>recurrentes.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Marginalidad </a:t>
            </a:r>
            <a:r>
              <a:rPr lang="es-ES" sz="1600" b="1" dirty="0">
                <a:solidFill>
                  <a:schemeClr val="tx1"/>
                </a:solidFill>
              </a:rPr>
              <a:t>y </a:t>
            </a:r>
            <a:r>
              <a:rPr lang="es-ES" sz="1600" b="1" dirty="0" smtClean="0">
                <a:solidFill>
                  <a:schemeClr val="tx1"/>
                </a:solidFill>
              </a:rPr>
              <a:t>hacinamiento urbanos.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Corrupción institucionalizada.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Política </a:t>
            </a:r>
            <a:r>
              <a:rPr lang="es-ES" sz="1600" b="1" dirty="0">
                <a:solidFill>
                  <a:schemeClr val="tx1"/>
                </a:solidFill>
              </a:rPr>
              <a:t>de armas del </a:t>
            </a:r>
            <a:r>
              <a:rPr lang="es-ES" sz="1600" b="1" dirty="0" smtClean="0">
                <a:solidFill>
                  <a:schemeClr val="tx1"/>
                </a:solidFill>
              </a:rPr>
              <a:t>Estado.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Narcotráfico.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Economía </a:t>
            </a:r>
            <a:r>
              <a:rPr lang="es-ES" sz="1600" b="1" dirty="0">
                <a:solidFill>
                  <a:schemeClr val="tx1"/>
                </a:solidFill>
              </a:rPr>
              <a:t>de la droga </a:t>
            </a:r>
            <a:r>
              <a:rPr lang="es-ES" sz="1600" b="1" dirty="0" smtClean="0">
                <a:solidFill>
                  <a:schemeClr val="tx1"/>
                </a:solidFill>
              </a:rPr>
              <a:t>(lavado </a:t>
            </a:r>
            <a:r>
              <a:rPr lang="es-ES" sz="1600" b="1" dirty="0">
                <a:solidFill>
                  <a:schemeClr val="tx1"/>
                </a:solidFill>
              </a:rPr>
              <a:t>y </a:t>
            </a:r>
            <a:r>
              <a:rPr lang="es-ES" sz="1600" b="1" dirty="0" err="1" smtClean="0">
                <a:solidFill>
                  <a:schemeClr val="tx1"/>
                </a:solidFill>
              </a:rPr>
              <a:t>microtráfico</a:t>
            </a:r>
            <a:r>
              <a:rPr lang="es-ES" sz="1600" b="1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Empoderamiento de la mujer </a:t>
            </a:r>
            <a:r>
              <a:rPr lang="es-ES" sz="1600" b="1" dirty="0">
                <a:solidFill>
                  <a:schemeClr val="tx1"/>
                </a:solidFill>
              </a:rPr>
              <a:t>sobre el mismo patrón </a:t>
            </a:r>
            <a:r>
              <a:rPr lang="es-ES" sz="1600" b="1" dirty="0" smtClean="0">
                <a:solidFill>
                  <a:schemeClr val="tx1"/>
                </a:solidFill>
              </a:rPr>
              <a:t>cultural.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Oferta </a:t>
            </a:r>
            <a:r>
              <a:rPr lang="es-ES" sz="1600" b="1" dirty="0">
                <a:solidFill>
                  <a:schemeClr val="tx1"/>
                </a:solidFill>
              </a:rPr>
              <a:t>privada de </a:t>
            </a:r>
            <a:r>
              <a:rPr lang="es-ES" sz="1600" b="1" dirty="0" smtClean="0">
                <a:solidFill>
                  <a:schemeClr val="tx1"/>
                </a:solidFill>
              </a:rPr>
              <a:t>seguridad.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Seguridad Ciudadana en República Dominicana: Amenazas</a:t>
            </a:r>
            <a:endParaRPr lang="es-DO" sz="2400" b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98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9526" y="572209"/>
            <a:ext cx="9153525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600" b="1" dirty="0" smtClean="0"/>
              <a:t>Propuestas</a:t>
            </a:r>
            <a:endParaRPr lang="es-DO" sz="3600" b="1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Rectángulo redondeado"/>
          <p:cNvSpPr/>
          <p:nvPr/>
        </p:nvSpPr>
        <p:spPr>
          <a:xfrm>
            <a:off x="219075" y="1082732"/>
            <a:ext cx="8686800" cy="576327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Abordar la seguridad ciudadana como un eje  social transversal.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Redefinir la visión política de la seguridad y narcotráfico en función de los nuevos esquemas  mundiales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Promover y construir una cultura dela prevención en materia de seguridad.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Implementar el gobierno electrónico para integrar y soportar los procesos en materia de  investigación, prevención, seguimiento y seguridad.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Promover nuevas iniciativas y modificar leyes actuales para garantizar el financiamiento del nuevo modelo de seguridad pública.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Ofrecer un paquete de ingresos a los recursos humanos de la seguridad garantizado por ley de  carácter automático y sujeto a cumplimiento de metas.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Selección de los recursos humanos de la seguridad publica en base a un perfil.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Capacitar   miembros actuales de la seguridad en función del nuevo modelo de seguridad pública.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9526" y="572209"/>
            <a:ext cx="9153525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600" b="1" dirty="0" smtClean="0"/>
              <a:t>Propuestas</a:t>
            </a:r>
            <a:endParaRPr lang="es-DO" sz="3600" b="1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Rectángulo redondeado"/>
          <p:cNvSpPr/>
          <p:nvPr/>
        </p:nvSpPr>
        <p:spPr>
          <a:xfrm>
            <a:off x="219075" y="1082732"/>
            <a:ext cx="8686800" cy="576327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Modificación del Código </a:t>
            </a:r>
            <a:r>
              <a:rPr lang="es-ES" sz="1600" b="1" dirty="0">
                <a:solidFill>
                  <a:schemeClr val="tx1"/>
                </a:solidFill>
              </a:rPr>
              <a:t>P</a:t>
            </a:r>
            <a:r>
              <a:rPr lang="es-ES" sz="1600" b="1" dirty="0" smtClean="0">
                <a:solidFill>
                  <a:schemeClr val="tx1"/>
                </a:solidFill>
              </a:rPr>
              <a:t>rocesal Penal.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Redefinición cooperación con USA en función de nuestros intereses y  sus debilidades.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Cierre y/o control inteligente de la frontera con Haití.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Persecución y criminalización de la contratación laboral ilegal.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Redefinición de los organismos y sistemas de inteligencia y seguridad preventiva.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Supervisión y fiscalización de los organismos de inteligencia del congreso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Límites y fiscalización del mercado negro de seguridad.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Programas de seguimiento e integración a deportados y reincidentes en temas de violencia y/o delincuencia.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Creación de empresas públicas de seguridad en las áreas de transporte, pesca y servicios vinculados a la seguridad.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Creación del capítulo de </a:t>
            </a:r>
            <a:r>
              <a:rPr lang="es-ES" sz="1600" b="1" dirty="0">
                <a:solidFill>
                  <a:schemeClr val="tx1"/>
                </a:solidFill>
              </a:rPr>
              <a:t>I</a:t>
            </a:r>
            <a:r>
              <a:rPr lang="es-ES" sz="1600" b="1" dirty="0" smtClean="0">
                <a:solidFill>
                  <a:schemeClr val="tx1"/>
                </a:solidFill>
              </a:rPr>
              <a:t>nvestigación y Desarrollo en materia de seguridad pública.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05" y="1197244"/>
            <a:ext cx="2090490" cy="505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71" y="2218086"/>
            <a:ext cx="1907718" cy="3932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84" y="1825576"/>
            <a:ext cx="2065347" cy="4260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0" y="2698763"/>
            <a:ext cx="1689462" cy="34112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1" y="2827797"/>
            <a:ext cx="1568210" cy="2986873"/>
          </a:xfrm>
        </p:spPr>
      </p:pic>
      <p:sp>
        <p:nvSpPr>
          <p:cNvPr id="9" name="Rectangle 8"/>
          <p:cNvSpPr/>
          <p:nvPr/>
        </p:nvSpPr>
        <p:spPr>
          <a:xfrm>
            <a:off x="0" y="58867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4135" y="624274"/>
            <a:ext cx="7886700" cy="433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2800" b="1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Prehistoria </a:t>
            </a:r>
            <a:r>
              <a:rPr lang="es-DO" sz="28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(Evolución)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73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31298" y="3124200"/>
            <a:ext cx="9153525" cy="1408991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600" b="1" dirty="0" smtClean="0"/>
              <a:t>Liderazgo Responsable y Seguridad Ciudadana</a:t>
            </a:r>
            <a:endParaRPr lang="es-DO" sz="3600" b="1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87" y="457200"/>
            <a:ext cx="2438400" cy="243283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26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7" t="1272" r="12801" b="-1047"/>
          <a:stretch/>
        </p:blipFill>
        <p:spPr>
          <a:xfrm>
            <a:off x="-721096" y="-221226"/>
            <a:ext cx="9865096" cy="7307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867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4135" y="624274"/>
            <a:ext cx="7886700" cy="433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2800" b="1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Creciente F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értil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(Mesopotamia)</a:t>
            </a:r>
            <a:endParaRPr lang="es-DO" sz="2800" dirty="0" smtClean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408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2" y="-6945"/>
            <a:ext cx="9165298" cy="687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2079"/>
            <a:ext cx="9165298" cy="68739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9" y="-15973"/>
            <a:ext cx="9165298" cy="687397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rot="19354631">
            <a:off x="-26712" y="2959347"/>
            <a:ext cx="2167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Guerra</a:t>
            </a:r>
          </a:p>
        </p:txBody>
      </p:sp>
      <p:sp>
        <p:nvSpPr>
          <p:cNvPr id="11" name="10 CuadroTexto"/>
          <p:cNvSpPr txBox="1"/>
          <p:nvPr/>
        </p:nvSpPr>
        <p:spPr>
          <a:xfrm rot="19366790">
            <a:off x="6054614" y="771145"/>
            <a:ext cx="2853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Religión</a:t>
            </a:r>
            <a:endParaRPr lang="en-US" sz="5400" b="1" dirty="0" smtClean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19452155">
            <a:off x="6091073" y="3555826"/>
            <a:ext cx="3073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Economía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7240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" y="6027"/>
            <a:ext cx="9145622" cy="28351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" y="5064956"/>
            <a:ext cx="9145619" cy="1783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" y="2560790"/>
            <a:ext cx="9145623" cy="24578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8867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586864"/>
            <a:ext cx="8229600" cy="47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El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siglo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de Las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Guerras</a:t>
            </a:r>
            <a:endParaRPr lang="es-DO" sz="2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4315" y="1040319"/>
            <a:ext cx="3320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Primera</a:t>
            </a:r>
            <a:r>
              <a:rPr lang="en-US" sz="1600" b="1" dirty="0"/>
              <a:t> Guerra Mundial (1914-1918)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9226" y="2718171"/>
            <a:ext cx="3379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Segunda</a:t>
            </a:r>
            <a:r>
              <a:rPr lang="en-US" sz="1600" b="1" dirty="0"/>
              <a:t> Guerra Mundial (1939-1945)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71975" y="5069197"/>
            <a:ext cx="2145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Guerra </a:t>
            </a:r>
            <a:r>
              <a:rPr lang="en-US" sz="1600" b="1" dirty="0" err="1" smtClean="0"/>
              <a:t>Fría</a:t>
            </a:r>
            <a:r>
              <a:rPr lang="en-US" sz="1600" b="1" dirty="0" smtClean="0"/>
              <a:t> (1947-1990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232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olina\Downloads\BER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0" y="1034985"/>
            <a:ext cx="7733132" cy="58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6550" cy="69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88670"/>
            <a:ext cx="922655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18521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Caída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Muro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Berlín</a:t>
            </a:r>
            <a:endParaRPr lang="es-DO" sz="28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28650" y="26750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DO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SOCIEDAD WEB </a:t>
            </a:r>
            <a:br>
              <a:rPr lang="es-DO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DO" sz="3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(Sociedad Del Conocimiento)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836712"/>
            <a:ext cx="4860032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401789"/>
              </p:ext>
            </p:extLst>
          </p:nvPr>
        </p:nvGraphicFramePr>
        <p:xfrm>
          <a:off x="191069" y="1034984"/>
          <a:ext cx="8952931" cy="582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/>
          <p:cNvSpPr/>
          <p:nvPr/>
        </p:nvSpPr>
        <p:spPr>
          <a:xfrm>
            <a:off x="4495972" y="1161341"/>
            <a:ext cx="504056" cy="5544616"/>
          </a:xfrm>
          <a:prstGeom prst="leftBrace">
            <a:avLst>
              <a:gd name="adj1" fmla="val 112575"/>
              <a:gd name="adj2" fmla="val 5025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angle 5"/>
          <p:cNvSpPr/>
          <p:nvPr/>
        </p:nvSpPr>
        <p:spPr>
          <a:xfrm>
            <a:off x="0" y="58867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16040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Sociedad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del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Conocimiento</a:t>
            </a:r>
            <a:endParaRPr lang="es-DO" sz="28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0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975</Words>
  <Application>Microsoft Office PowerPoint</Application>
  <PresentationFormat>Presentación en pantalla (4:3)</PresentationFormat>
  <Paragraphs>162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Prehistoria</vt:lpstr>
      <vt:lpstr>Presentación de PowerPoint</vt:lpstr>
      <vt:lpstr>Presentación de PowerPoint</vt:lpstr>
      <vt:lpstr>Presentación de PowerPoint</vt:lpstr>
      <vt:lpstr>Presentación de PowerPoint</vt:lpstr>
      <vt:lpstr>Caída Muro de Berlín</vt:lpstr>
      <vt:lpstr>SOCIEDAD WEB  (Sociedad Del Conocimiento)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</dc:creator>
  <cp:lastModifiedBy>Carolina</cp:lastModifiedBy>
  <cp:revision>25</cp:revision>
  <dcterms:created xsi:type="dcterms:W3CDTF">2014-08-20T16:24:22Z</dcterms:created>
  <dcterms:modified xsi:type="dcterms:W3CDTF">2014-08-21T18:39:31Z</dcterms:modified>
</cp:coreProperties>
</file>