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tif" ContentType="image/tif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2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23" r:id="rId2"/>
    <p:sldMasterId id="2147484204" r:id="rId3"/>
  </p:sldMasterIdLst>
  <p:notesMasterIdLst>
    <p:notesMasterId r:id="rId54"/>
  </p:notesMasterIdLst>
  <p:sldIdLst>
    <p:sldId id="306" r:id="rId4"/>
    <p:sldId id="307" r:id="rId5"/>
    <p:sldId id="350" r:id="rId6"/>
    <p:sldId id="352" r:id="rId7"/>
    <p:sldId id="341" r:id="rId8"/>
    <p:sldId id="292" r:id="rId9"/>
    <p:sldId id="353" r:id="rId10"/>
    <p:sldId id="325" r:id="rId11"/>
    <p:sldId id="326" r:id="rId12"/>
    <p:sldId id="327" r:id="rId13"/>
    <p:sldId id="328" r:id="rId14"/>
    <p:sldId id="329" r:id="rId15"/>
    <p:sldId id="330" r:id="rId16"/>
    <p:sldId id="343" r:id="rId17"/>
    <p:sldId id="331" r:id="rId18"/>
    <p:sldId id="332" r:id="rId19"/>
    <p:sldId id="354" r:id="rId20"/>
    <p:sldId id="345" r:id="rId21"/>
    <p:sldId id="293" r:id="rId22"/>
    <p:sldId id="298" r:id="rId23"/>
    <p:sldId id="299" r:id="rId24"/>
    <p:sldId id="300" r:id="rId25"/>
    <p:sldId id="301" r:id="rId26"/>
    <p:sldId id="351" r:id="rId27"/>
    <p:sldId id="346" r:id="rId28"/>
    <p:sldId id="313" r:id="rId29"/>
    <p:sldId id="310" r:id="rId30"/>
    <p:sldId id="314" r:id="rId31"/>
    <p:sldId id="288" r:id="rId32"/>
    <p:sldId id="311" r:id="rId33"/>
    <p:sldId id="347" r:id="rId34"/>
    <p:sldId id="348" r:id="rId35"/>
    <p:sldId id="349" r:id="rId36"/>
    <p:sldId id="336" r:id="rId37"/>
    <p:sldId id="283" r:id="rId38"/>
    <p:sldId id="308" r:id="rId39"/>
    <p:sldId id="318" r:id="rId40"/>
    <p:sldId id="281" r:id="rId41"/>
    <p:sldId id="282" r:id="rId42"/>
    <p:sldId id="319" r:id="rId43"/>
    <p:sldId id="339" r:id="rId44"/>
    <p:sldId id="322" r:id="rId45"/>
    <p:sldId id="340" r:id="rId46"/>
    <p:sldId id="261" r:id="rId47"/>
    <p:sldId id="335" r:id="rId48"/>
    <p:sldId id="334" r:id="rId49"/>
    <p:sldId id="333" r:id="rId50"/>
    <p:sldId id="337" r:id="rId51"/>
    <p:sldId id="344" r:id="rId52"/>
    <p:sldId id="342" r:id="rId53"/>
  </p:sldIdLst>
  <p:sldSz cx="9144000" cy="6858000" type="screen4x3"/>
  <p:notesSz cx="6858000" cy="9144000"/>
  <p:defaultTextStyle>
    <a:defPPr>
      <a:defRPr lang="en-US"/>
    </a:defPPr>
    <a:lvl1pPr marL="0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9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7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9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6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75" algn="l" defTabSz="91421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6" autoAdjust="0"/>
    <p:restoredTop sz="83866" autoAdjust="0"/>
  </p:normalViewPr>
  <p:slideViewPr>
    <p:cSldViewPr>
      <p:cViewPr varScale="1">
        <p:scale>
          <a:sx n="65" d="100"/>
          <a:sy n="65" d="100"/>
        </p:scale>
        <p:origin x="-131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3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5"/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40</c:v>
                </c:pt>
                <c:pt idx="1">
                  <c:v>38</c:v>
                </c:pt>
                <c:pt idx="2">
                  <c:v>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56179-47F8-45E1-AF31-C1FD362C1B26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02566E-8C2F-4D5B-84AB-188B549108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53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10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9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7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7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9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6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75" algn="l" defTabSz="9142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5" name="Shape 7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40" marR="40639" lvl="0" defTabSz="914400">
              <a:buClr>
                <a:srgbClr val="FFFFFF"/>
              </a:buClr>
              <a:buSzPct val="100000"/>
              <a:buFont typeface="Calibri"/>
              <a:buNone/>
              <a:defRPr sz="1800"/>
            </a:pPr>
            <a:endParaRPr sz="1100" b="1" i="1" dirty="0">
              <a:solidFill>
                <a:srgbClr val="4F3781"/>
              </a:solidFill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5" name="Shape 7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40" marR="40639" lvl="0" defTabSz="914400">
              <a:buClr>
                <a:srgbClr val="FFFFFF"/>
              </a:buClr>
              <a:buSzPct val="100000"/>
              <a:buFont typeface="Calibri"/>
              <a:buNone/>
              <a:defRPr sz="1800"/>
            </a:pPr>
            <a:endParaRPr sz="1100" b="1" i="1" dirty="0">
              <a:solidFill>
                <a:srgbClr val="4F3781"/>
              </a:solidFill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5" name="Shape 7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39" marR="40639" lvl="0" defTabSz="914400">
              <a:buClr>
                <a:srgbClr val="FFFFFF"/>
              </a:buClr>
              <a:buFont typeface="Calibri"/>
              <a:defRPr sz="1800"/>
            </a:pPr>
            <a:endParaRPr sz="1100" b="1" i="1" dirty="0">
              <a:solidFill>
                <a:srgbClr val="4F3781"/>
              </a:solidFill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5" name="Shape 7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40" marR="40639" lvl="0" defTabSz="914400">
              <a:buClr>
                <a:srgbClr val="FFFFFF"/>
              </a:buClr>
              <a:buSzPct val="100000"/>
              <a:buFont typeface="Calibri"/>
              <a:buNone/>
              <a:defRPr sz="1800"/>
            </a:pPr>
            <a:endParaRPr sz="1100" b="1" i="1" dirty="0">
              <a:solidFill>
                <a:srgbClr val="4F3781"/>
              </a:solidFill>
              <a:uFill>
                <a:solidFill>
                  <a:srgbClr val="FFFFFF"/>
                </a:solidFill>
              </a:uFill>
              <a:latin typeface="+mn-lt"/>
              <a:ea typeface="+mn-ea"/>
              <a:cs typeface="+mn-cs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4" name="Shape 10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39" marR="40639" lvl="0" defTabSz="914400">
              <a:spcBef>
                <a:spcPts val="300"/>
              </a:spcBef>
              <a:buClr>
                <a:srgbClr val="FFFFFF"/>
              </a:buClr>
              <a:buFont typeface="Calibri"/>
              <a:defRPr sz="1800"/>
            </a:pPr>
            <a:endParaRPr sz="1500" dirty="0">
              <a:solidFill>
                <a:srgbClr val="3B1F4E"/>
              </a:solidFill>
              <a:uFill>
                <a:solidFill>
                  <a:srgbClr val="4F3881"/>
                </a:solidFill>
              </a:uFill>
              <a:latin typeface="Caecilia Com"/>
              <a:ea typeface="Caecilia Com"/>
              <a:cs typeface="Caecilia Com"/>
              <a:sym typeface="Caecilia Com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Shape 108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4" name="Shape 108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40639" marR="40639" lvl="0" defTabSz="914400">
              <a:spcBef>
                <a:spcPts val="300"/>
              </a:spcBef>
              <a:buClr>
                <a:srgbClr val="FFFFFF"/>
              </a:buClr>
              <a:buFont typeface="Calibri"/>
              <a:defRPr sz="1800"/>
            </a:pPr>
            <a:endParaRPr sz="1500" dirty="0">
              <a:solidFill>
                <a:srgbClr val="3B1F4E"/>
              </a:solidFill>
              <a:uFill>
                <a:solidFill>
                  <a:srgbClr val="4F3881"/>
                </a:solidFill>
              </a:uFill>
              <a:latin typeface="Caecilia Com"/>
              <a:ea typeface="Caecilia Com"/>
              <a:cs typeface="Caecilia Com"/>
              <a:sym typeface="Caecilia Com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39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10212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910749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53" name="Shape 35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023199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57" name="Shape 35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187917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6475117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64" name="Shape 3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65" name="Shape 36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175612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68" name="Shape 3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266579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29407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6409936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825041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360221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3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43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3841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88" name="Shape 3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133576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92" name="Shape 3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93" name="Shape 39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084873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96" name="Shape 3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3023208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2785777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04" name="Shape 4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684066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394803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12" name="Shape 4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9103963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15186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7311855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639607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450234" y="6457881"/>
            <a:ext cx="234476" cy="25929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199355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29" name="Shape 42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8880687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32" name="Shape 4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33" name="Shape 43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848355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36" name="Shape 4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37" name="Shape 43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601781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1" name="Shape 44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2226700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44" name="Shape 4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5" name="Shape 44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606299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9" name="Shape 44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3315410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52" name="Shape 4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499061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56" name="Shape 4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074836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043677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64" name="Shape 4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65" name="Shape 46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380742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6024" y="1845269"/>
            <a:ext cx="7778657" cy="2043095"/>
          </a:xfrm>
          <a:prstGeom prst="rect">
            <a:avLst/>
          </a:prstGeom>
        </p:spPr>
        <p:txBody>
          <a:bodyPr/>
          <a:lstStyle>
            <a:lvl1pPr marL="0" marR="0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2047" y="3888360"/>
            <a:ext cx="6406610" cy="2969640"/>
          </a:xfrm>
          <a:prstGeom prst="rect">
            <a:avLst/>
          </a:prstGeom>
        </p:spPr>
        <p:txBody>
          <a:bodyPr/>
          <a:lstStyle>
            <a:lvl1pPr marL="238785" marR="0" indent="-238785" algn="ctr">
              <a:buClrTx/>
              <a:buSzTx/>
              <a:buFontTx/>
              <a:buNone/>
              <a:defRPr sz="3200"/>
            </a:lvl1pPr>
            <a:lvl2pPr marL="408636" marR="0" indent="-89395" algn="ctr">
              <a:spcBef>
                <a:spcPts val="704"/>
              </a:spcBef>
              <a:buClrTx/>
              <a:buSzTx/>
              <a:buFontTx/>
              <a:buNone/>
              <a:defRPr sz="2800"/>
            </a:lvl2pPr>
            <a:lvl3pPr marL="862318" marR="0" indent="-223488" algn="ctr">
              <a:spcBef>
                <a:spcPts val="563"/>
              </a:spcBef>
              <a:buClrTx/>
              <a:buSzTx/>
              <a:buFontTx/>
              <a:buNone/>
              <a:defRPr sz="2400"/>
            </a:lvl3pPr>
            <a:lvl4pPr marL="1317117" marR="0" indent="-358698" algn="ctr">
              <a:spcBef>
                <a:spcPts val="422"/>
              </a:spcBef>
              <a:buClrTx/>
              <a:buSzTx/>
              <a:buFontTx/>
              <a:buNone/>
              <a:defRPr sz="2000"/>
            </a:lvl4pPr>
            <a:lvl5pPr marL="1770798" marR="0" indent="-492791" algn="ctr">
              <a:spcBef>
                <a:spcPts val="422"/>
              </a:spcBef>
              <a:buClrTx/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8439996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999019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68" name="Shape 4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69" name="Shape 46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098021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72" name="Shape 4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73" name="Shape 47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2704041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76" name="Shape 4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875119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78693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84" name="Shape 4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49195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88" name="Shape 4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9" name="Shape 48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3769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92" name="Shape 4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93" name="Shape 49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632362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96" name="Shape 4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97" name="Shape 49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6119366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00" name="Shape 5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01" name="Shape 50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07358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04" name="Shape 5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05" name="Shape 50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179635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37164" indent="-281594">
              <a:spcBef>
                <a:spcPts val="704"/>
              </a:spcBef>
              <a:buChar char="–"/>
              <a:defRPr sz="2800"/>
            </a:lvl2pPr>
            <a:lvl3pPr marL="1133857" indent="-224605">
              <a:spcBef>
                <a:spcPts val="563"/>
              </a:spcBef>
              <a:defRPr sz="2400"/>
            </a:lvl3pPr>
            <a:lvl4pPr marL="1588655" indent="-224605">
              <a:spcBef>
                <a:spcPts val="422"/>
              </a:spcBef>
              <a:buChar char="–"/>
              <a:defRPr sz="2000"/>
            </a:lvl4pPr>
            <a:lvl5pPr marL="2042336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9690818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08" name="Shape 5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73932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12" name="Shape 5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13" name="Shape 51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7361141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16" name="Shape 5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17" name="Shape 51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4457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20" name="Shape 5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1" name="Shape 52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961274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24" name="Shape 5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5" name="Shape 52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9720216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9" name="Shape 52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732676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32" name="Shape 5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33" name="Shape 53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5326900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36" name="Shape 5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940763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40" name="Shape 5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763795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44" name="Shape 5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45" name="Shape 54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356535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439996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7925505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48" name="Shape 5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49" name="Shape 54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067457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52" name="Shape 5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6119846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xfrm>
            <a:off x="686024" y="1845269"/>
            <a:ext cx="7778657" cy="2043095"/>
          </a:xfrm>
          <a:prstGeom prst="rect">
            <a:avLst/>
          </a:prstGeom>
        </p:spPr>
        <p:txBody>
          <a:bodyPr/>
          <a:lstStyle>
            <a:lvl1pPr marL="0" marR="0" indent="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56" name="Shape 556"/>
          <p:cNvSpPr>
            <a:spLocks noGrp="1"/>
          </p:cNvSpPr>
          <p:nvPr>
            <p:ph type="body" idx="1"/>
          </p:nvPr>
        </p:nvSpPr>
        <p:spPr>
          <a:xfrm>
            <a:off x="1372047" y="3888360"/>
            <a:ext cx="6406610" cy="2969640"/>
          </a:xfrm>
          <a:prstGeom prst="rect">
            <a:avLst/>
          </a:prstGeom>
        </p:spPr>
        <p:txBody>
          <a:bodyPr/>
          <a:lstStyle>
            <a:lvl1pPr marL="238785" marR="0" indent="-238785" algn="ctr">
              <a:buClrTx/>
              <a:buSzTx/>
              <a:buFontTx/>
              <a:buNone/>
              <a:defRPr sz="3000"/>
            </a:lvl1pPr>
            <a:lvl2pPr marL="408636" marR="0" indent="-89395" algn="ctr">
              <a:spcBef>
                <a:spcPts val="704"/>
              </a:spcBef>
              <a:buClrTx/>
              <a:buSzTx/>
              <a:buFontTx/>
              <a:buNone/>
              <a:defRPr sz="2700"/>
            </a:lvl2pPr>
            <a:lvl3pPr marL="862318" marR="0" indent="-223488" algn="ctr">
              <a:spcBef>
                <a:spcPts val="634"/>
              </a:spcBef>
              <a:buClrTx/>
              <a:buSzTx/>
              <a:buFontTx/>
              <a:buNone/>
              <a:defRPr sz="2100"/>
            </a:lvl3pPr>
            <a:lvl4pPr marL="1317117" marR="0" indent="-358698" algn="ctr">
              <a:spcBef>
                <a:spcPts val="422"/>
              </a:spcBef>
              <a:buClrTx/>
              <a:buSzTx/>
              <a:buFontTx/>
              <a:buNone/>
              <a:defRPr sz="1700"/>
            </a:lvl4pPr>
            <a:lvl5pPr marL="1770798" marR="0" indent="-492791" algn="ctr">
              <a:spcBef>
                <a:spcPts val="422"/>
              </a:spcBef>
              <a:buClrTx/>
              <a:buSzTx/>
              <a:buFont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57" name="Shape 557"/>
          <p:cNvSpPr>
            <a:spLocks noGrp="1"/>
          </p:cNvSpPr>
          <p:nvPr>
            <p:ph type="sldNum" sz="quarter" idx="2"/>
          </p:nvPr>
        </p:nvSpPr>
        <p:spPr>
          <a:xfrm>
            <a:off x="8456025" y="6476710"/>
            <a:ext cx="222897" cy="226103"/>
          </a:xfrm>
          <a:prstGeom prst="rect">
            <a:avLst/>
          </a:prstGeom>
        </p:spPr>
        <p:txBody>
          <a:bodyPr/>
          <a:lstStyle>
            <a:lvl1pPr defTabSz="402279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888573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/>
          </p:cNvSpPr>
          <p:nvPr>
            <p:ph type="title"/>
          </p:nvPr>
        </p:nvSpPr>
        <p:spPr>
          <a:xfrm>
            <a:off x="456976" y="0"/>
            <a:ext cx="8228930" cy="1692147"/>
          </a:xfrm>
          <a:prstGeom prst="rect">
            <a:avLst/>
          </a:prstGeom>
        </p:spPr>
        <p:txBody>
          <a:bodyPr/>
          <a:lstStyle>
            <a:lvl1pPr marL="771" marR="46107" indent="-771">
              <a:defRPr sz="41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60" name="Shape 560"/>
          <p:cNvSpPr>
            <a:spLocks noGrp="1"/>
          </p:cNvSpPr>
          <p:nvPr>
            <p:ph type="body" idx="1"/>
          </p:nvPr>
        </p:nvSpPr>
        <p:spPr>
          <a:xfrm>
            <a:off x="456976" y="1600498"/>
            <a:ext cx="8228930" cy="5257503"/>
          </a:xfrm>
          <a:prstGeom prst="rect">
            <a:avLst/>
          </a:prstGeom>
        </p:spPr>
        <p:txBody>
          <a:bodyPr/>
          <a:lstStyle>
            <a:lvl1pPr marR="46107">
              <a:defRPr sz="3000"/>
            </a:lvl1pPr>
            <a:lvl2pPr marL="737164" marR="46107" indent="-281594">
              <a:spcBef>
                <a:spcPts val="704"/>
              </a:spcBef>
              <a:buChar char="–"/>
              <a:defRPr sz="2700"/>
            </a:lvl2pPr>
            <a:lvl3pPr marL="1133857" marR="46107" indent="-224605">
              <a:spcBef>
                <a:spcPts val="634"/>
              </a:spcBef>
              <a:defRPr sz="2100"/>
            </a:lvl3pPr>
            <a:lvl4pPr marL="1588655" marR="46107" indent="-224605">
              <a:spcBef>
                <a:spcPts val="422"/>
              </a:spcBef>
              <a:buChar char="–"/>
              <a:defRPr sz="1700"/>
            </a:lvl4pPr>
            <a:lvl5pPr marL="2042336" marR="46107" indent="-224605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61" name="Shape 561"/>
          <p:cNvSpPr>
            <a:spLocks noGrp="1"/>
          </p:cNvSpPr>
          <p:nvPr>
            <p:ph type="sldNum" sz="quarter" idx="2"/>
          </p:nvPr>
        </p:nvSpPr>
        <p:spPr>
          <a:xfrm>
            <a:off x="7507437" y="6426010"/>
            <a:ext cx="222897" cy="226103"/>
          </a:xfrm>
          <a:prstGeom prst="rect">
            <a:avLst/>
          </a:prstGeom>
        </p:spPr>
        <p:txBody>
          <a:bodyPr/>
          <a:lstStyle>
            <a:lvl1pPr defTabSz="402279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16713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296" marR="46296" indent="0" defTabSz="90847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7116" marR="46296" indent="-340819" defTabSz="908479">
              <a:defRPr sz="3000"/>
            </a:lvl1pPr>
            <a:lvl2pPr marL="784925" marR="46296" indent="-282712" defTabSz="908479">
              <a:spcBef>
                <a:spcPts val="634"/>
              </a:spcBef>
              <a:buChar char="–"/>
              <a:defRPr sz="2700"/>
            </a:lvl2pPr>
            <a:lvl3pPr marL="1182734" marR="46296" indent="-225722" defTabSz="908479">
              <a:spcBef>
                <a:spcPts val="563"/>
              </a:spcBef>
              <a:defRPr sz="2100"/>
            </a:lvl3pPr>
            <a:lvl4pPr marL="1637533" marR="46296" indent="-225723" defTabSz="908479">
              <a:spcBef>
                <a:spcPts val="493"/>
              </a:spcBef>
              <a:buChar char="–"/>
              <a:defRPr sz="1700"/>
            </a:lvl4pPr>
            <a:lvl5pPr marL="2092331" marR="46296" indent="-225723" defTabSz="908479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65" name="Shape 565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9162281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>
            <a:spLocks noGrp="1"/>
          </p:cNvSpPr>
          <p:nvPr>
            <p:ph type="sldNum" sz="quarter" idx="2"/>
          </p:nvPr>
        </p:nvSpPr>
        <p:spPr>
          <a:xfrm>
            <a:off x="8456025" y="6476710"/>
            <a:ext cx="222897" cy="226103"/>
          </a:xfrm>
          <a:prstGeom prst="rect">
            <a:avLst/>
          </a:prstGeom>
        </p:spPr>
        <p:txBody>
          <a:bodyPr/>
          <a:lstStyle>
            <a:lvl1pPr defTabSz="402279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728445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169" marR="46169" indent="0" defTabSz="907362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70" name="Shape 570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000"/>
            </a:lvl1pPr>
            <a:lvl2pPr marL="783679" marR="46169" indent="-282712" defTabSz="907362">
              <a:spcBef>
                <a:spcPts val="634"/>
              </a:spcBef>
              <a:buChar char="–"/>
              <a:defRPr sz="2700"/>
            </a:lvl2pPr>
            <a:lvl3pPr marL="1180371" marR="46169" indent="-225723" defTabSz="907362">
              <a:spcBef>
                <a:spcPts val="563"/>
              </a:spcBef>
              <a:defRPr sz="2100"/>
            </a:lvl3pPr>
            <a:lvl4pPr marL="1635170" marR="46169" indent="-225723" defTabSz="907362">
              <a:spcBef>
                <a:spcPts val="493"/>
              </a:spcBef>
              <a:buChar char="–"/>
              <a:defRPr sz="1700"/>
            </a:lvl4pPr>
            <a:lvl5pPr marL="2089968" marR="46169" indent="-225723" defTabSz="907362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71" name="Shape 571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045449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/>
          </p:cNvSpPr>
          <p:nvPr>
            <p:ph type="sldNum" sz="quarter" idx="2"/>
          </p:nvPr>
        </p:nvSpPr>
        <p:spPr>
          <a:xfrm>
            <a:off x="8456025" y="6476710"/>
            <a:ext cx="222897" cy="226103"/>
          </a:xfrm>
          <a:prstGeom prst="rect">
            <a:avLst/>
          </a:prstGeom>
        </p:spPr>
        <p:txBody>
          <a:bodyPr/>
          <a:lstStyle>
            <a:lvl1pPr defTabSz="402279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3794955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086" marR="46086" indent="0" defTabSz="906245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76" name="Shape 576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000"/>
            </a:lvl1pPr>
            <a:lvl2pPr marL="782480" marR="46086" indent="-281595" defTabSz="906245">
              <a:spcBef>
                <a:spcPts val="634"/>
              </a:spcBef>
              <a:buChar char="–"/>
              <a:defRPr sz="2700"/>
            </a:lvl2pPr>
            <a:lvl3pPr marL="1179172" marR="46086" indent="-225722" defTabSz="906245">
              <a:spcBef>
                <a:spcPts val="563"/>
              </a:spcBef>
              <a:defRPr sz="2100"/>
            </a:lvl3pPr>
            <a:lvl4pPr marL="1633969" marR="46086" indent="-225723" defTabSz="906245">
              <a:spcBef>
                <a:spcPts val="493"/>
              </a:spcBef>
              <a:buChar char="–"/>
              <a:defRPr sz="1700"/>
            </a:lvl4pPr>
            <a:lvl5pPr marL="2087651" marR="46086" indent="-225723" defTabSz="906245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77" name="Shape 577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383672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/>
          </p:cNvSpPr>
          <p:nvPr>
            <p:ph type="title"/>
          </p:nvPr>
        </p:nvSpPr>
        <p:spPr>
          <a:xfrm>
            <a:off x="458095" y="0"/>
            <a:ext cx="8227813" cy="1692147"/>
          </a:xfrm>
          <a:prstGeom prst="rect">
            <a:avLst/>
          </a:prstGeom>
        </p:spPr>
        <p:txBody>
          <a:bodyPr/>
          <a:lstStyle>
            <a:lvl1pPr marL="0" marR="46051" indent="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80" name="Shape 580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000"/>
            </a:lvl1pPr>
            <a:lvl2pPr marL="736025" marR="46051" indent="-281595">
              <a:spcBef>
                <a:spcPts val="704"/>
              </a:spcBef>
              <a:buChar char="–"/>
              <a:defRPr sz="2700"/>
            </a:lvl2pPr>
            <a:lvl3pPr marL="1133834" marR="46051" indent="-224605">
              <a:spcBef>
                <a:spcPts val="634"/>
              </a:spcBef>
              <a:defRPr sz="2100"/>
            </a:lvl3pPr>
            <a:lvl4pPr marL="1587514" marR="46051" indent="-224605">
              <a:spcBef>
                <a:spcPts val="422"/>
              </a:spcBef>
              <a:buChar char="–"/>
              <a:defRPr sz="1700"/>
            </a:lvl4pPr>
            <a:lvl5pPr marL="2041195" marR="46051" indent="-224605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81" name="Shape 581"/>
          <p:cNvSpPr>
            <a:spLocks noGrp="1"/>
          </p:cNvSpPr>
          <p:nvPr>
            <p:ph type="sldNum" sz="quarter" idx="2"/>
          </p:nvPr>
        </p:nvSpPr>
        <p:spPr>
          <a:xfrm>
            <a:off x="7507437" y="6423418"/>
            <a:ext cx="222897" cy="226103"/>
          </a:xfrm>
          <a:prstGeom prst="rect">
            <a:avLst/>
          </a:prstGeom>
        </p:spPr>
        <p:txBody>
          <a:bodyPr/>
          <a:lstStyle>
            <a:lvl1pPr defTabSz="402279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660865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458094" y="1"/>
            <a:ext cx="8235634" cy="1693265"/>
          </a:xfrm>
          <a:prstGeom prst="rect">
            <a:avLst/>
          </a:prstGeom>
        </p:spPr>
        <p:txBody>
          <a:bodyPr/>
          <a:lstStyle>
            <a:lvl1pPr marL="0" marR="0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58094" y="1601617"/>
            <a:ext cx="8235634" cy="5256385"/>
          </a:xfrm>
          <a:prstGeom prst="rect">
            <a:avLst/>
          </a:prstGeom>
        </p:spPr>
        <p:txBody>
          <a:bodyPr/>
          <a:lstStyle>
            <a:lvl1pPr marL="339356" marR="0" indent="-339356">
              <a:defRPr sz="3200"/>
            </a:lvl1pPr>
            <a:lvl2pPr marL="692467" marR="0" indent="-282712">
              <a:spcBef>
                <a:spcPts val="704"/>
              </a:spcBef>
              <a:buChar char="–"/>
              <a:defRPr sz="2800"/>
            </a:lvl2pPr>
            <a:lvl3pPr marL="1089159" marR="0" indent="-225723">
              <a:spcBef>
                <a:spcPts val="563"/>
              </a:spcBef>
              <a:defRPr sz="2400"/>
            </a:lvl3pPr>
            <a:lvl4pPr marL="1543957" marR="0" indent="-225723">
              <a:spcBef>
                <a:spcPts val="422"/>
              </a:spcBef>
              <a:buChar char="–"/>
              <a:defRPr sz="2000"/>
            </a:lvl4pPr>
            <a:lvl5pPr marL="1997639" marR="0" indent="-225723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439996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6042216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214" marR="46214" indent="0" defTabSz="907362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7034" marR="46214" indent="-340819" defTabSz="907362">
              <a:defRPr sz="3000"/>
            </a:lvl1pPr>
            <a:lvl2pPr marL="783726" marR="46214" indent="-282712" defTabSz="907362">
              <a:spcBef>
                <a:spcPts val="634"/>
              </a:spcBef>
              <a:buChar char="–"/>
              <a:defRPr sz="2700"/>
            </a:lvl2pPr>
            <a:lvl3pPr marL="1181535" marR="46214" indent="-225722" defTabSz="907362">
              <a:spcBef>
                <a:spcPts val="563"/>
              </a:spcBef>
              <a:defRPr sz="2100"/>
            </a:lvl3pPr>
            <a:lvl4pPr marL="1636333" marR="46214" indent="-225723" defTabSz="907362">
              <a:spcBef>
                <a:spcPts val="493"/>
              </a:spcBef>
              <a:buChar char="–"/>
              <a:defRPr sz="1700"/>
            </a:lvl4pPr>
            <a:lvl5pPr marL="2091132" marR="46214" indent="-225723" defTabSz="907362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85" name="Shape 585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802155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296" marR="46296" indent="0" defTabSz="90847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88" name="Shape 588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7116" marR="46296" indent="-340819" defTabSz="908479">
              <a:defRPr sz="3000"/>
            </a:lvl1pPr>
            <a:lvl2pPr marL="784925" marR="46296" indent="-282712" defTabSz="908479">
              <a:spcBef>
                <a:spcPts val="634"/>
              </a:spcBef>
              <a:buChar char="–"/>
              <a:defRPr sz="2700"/>
            </a:lvl2pPr>
            <a:lvl3pPr marL="1182734" marR="46296" indent="-225722" defTabSz="908479">
              <a:spcBef>
                <a:spcPts val="563"/>
              </a:spcBef>
              <a:defRPr sz="2100"/>
            </a:lvl3pPr>
            <a:lvl4pPr marL="1637533" marR="46296" indent="-225723" defTabSz="908479">
              <a:spcBef>
                <a:spcPts val="493"/>
              </a:spcBef>
              <a:buChar char="–"/>
              <a:defRPr sz="1700"/>
            </a:lvl4pPr>
            <a:lvl5pPr marL="2092331" marR="46296" indent="-225723" defTabSz="908479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89" name="Shape 589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323171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/>
          </p:cNvSpPr>
          <p:nvPr>
            <p:ph type="title"/>
          </p:nvPr>
        </p:nvSpPr>
        <p:spPr>
          <a:xfrm>
            <a:off x="458095" y="1"/>
            <a:ext cx="8235633" cy="1693265"/>
          </a:xfrm>
          <a:prstGeom prst="rect">
            <a:avLst/>
          </a:prstGeom>
        </p:spPr>
        <p:txBody>
          <a:bodyPr/>
          <a:lstStyle>
            <a:lvl1pPr marL="0" marR="0" indent="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92" name="Shape 592"/>
          <p:cNvSpPr>
            <a:spLocks noGrp="1"/>
          </p:cNvSpPr>
          <p:nvPr>
            <p:ph type="body" idx="1"/>
          </p:nvPr>
        </p:nvSpPr>
        <p:spPr>
          <a:xfrm>
            <a:off x="458095" y="1601617"/>
            <a:ext cx="8235633" cy="5256385"/>
          </a:xfrm>
          <a:prstGeom prst="rect">
            <a:avLst/>
          </a:prstGeom>
        </p:spPr>
        <p:txBody>
          <a:bodyPr/>
          <a:lstStyle>
            <a:lvl1pPr marL="339356" marR="0" indent="-339356">
              <a:defRPr sz="3000"/>
            </a:lvl1pPr>
            <a:lvl2pPr marL="692467" marR="0" indent="-282712">
              <a:spcBef>
                <a:spcPts val="704"/>
              </a:spcBef>
              <a:buChar char="–"/>
              <a:defRPr sz="2700"/>
            </a:lvl2pPr>
            <a:lvl3pPr marL="1089159" marR="0" indent="-225723">
              <a:spcBef>
                <a:spcPts val="634"/>
              </a:spcBef>
              <a:defRPr sz="2100"/>
            </a:lvl3pPr>
            <a:lvl4pPr marL="1543957" marR="0" indent="-225723">
              <a:spcBef>
                <a:spcPts val="422"/>
              </a:spcBef>
              <a:buChar char="–"/>
              <a:defRPr sz="1700"/>
            </a:lvl4pPr>
            <a:lvl5pPr marL="1997639" marR="0" indent="-225723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xfrm>
            <a:off x="8456025" y="6476710"/>
            <a:ext cx="222897" cy="226103"/>
          </a:xfrm>
          <a:prstGeom prst="rect">
            <a:avLst/>
          </a:prstGeom>
        </p:spPr>
        <p:txBody>
          <a:bodyPr/>
          <a:lstStyle>
            <a:lvl1pPr defTabSz="402279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313367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360" marR="46360" indent="0" defTabSz="90847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96" name="Shape 596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000"/>
            </a:lvl1pPr>
            <a:lvl2pPr marL="784989" marR="46360" indent="-282712" defTabSz="908479">
              <a:spcBef>
                <a:spcPts val="634"/>
              </a:spcBef>
              <a:buChar char="–"/>
              <a:defRPr sz="2700"/>
            </a:lvl2pPr>
            <a:lvl3pPr marL="1182798" marR="46360" indent="-225723" defTabSz="908479">
              <a:spcBef>
                <a:spcPts val="563"/>
              </a:spcBef>
              <a:defRPr sz="2100"/>
            </a:lvl3pPr>
            <a:lvl4pPr marL="1638714" marR="46360" indent="-225723" defTabSz="908479">
              <a:spcBef>
                <a:spcPts val="493"/>
              </a:spcBef>
              <a:buChar char="–"/>
              <a:defRPr sz="1700"/>
            </a:lvl4pPr>
            <a:lvl5pPr marL="2093513" marR="46360" indent="-225723" defTabSz="908479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4052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434" marR="46434" indent="0" defTabSz="90959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0" name="Shape 600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000"/>
            </a:lvl1pPr>
            <a:lvl2pPr marL="786180" marR="46434" indent="-282712" defTabSz="909597">
              <a:spcBef>
                <a:spcPts val="634"/>
              </a:spcBef>
              <a:buChar char="–"/>
              <a:defRPr sz="2700"/>
            </a:lvl2pPr>
            <a:lvl3pPr marL="1183989" marR="46434" indent="-226840" defTabSz="909597">
              <a:spcBef>
                <a:spcPts val="563"/>
              </a:spcBef>
              <a:defRPr sz="2100"/>
            </a:lvl3pPr>
            <a:lvl4pPr marL="1641022" marR="46434" indent="-226840" defTabSz="909597">
              <a:spcBef>
                <a:spcPts val="493"/>
              </a:spcBef>
              <a:buChar char="–"/>
              <a:defRPr sz="1700"/>
            </a:lvl4pPr>
            <a:lvl5pPr marL="2095821" marR="46434" indent="-226840" defTabSz="909597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01" name="Shape 601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0517864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/>
          </p:cNvSpPr>
          <p:nvPr>
            <p:ph type="title"/>
          </p:nvPr>
        </p:nvSpPr>
        <p:spPr>
          <a:xfrm>
            <a:off x="458095" y="0"/>
            <a:ext cx="8227813" cy="1692147"/>
          </a:xfrm>
          <a:prstGeom prst="rect">
            <a:avLst/>
          </a:prstGeom>
        </p:spPr>
        <p:txBody>
          <a:bodyPr/>
          <a:lstStyle>
            <a:lvl1pPr marL="46516" marR="46516" indent="0" defTabSz="910714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4" name="Shape 604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000"/>
            </a:lvl1pPr>
            <a:lvl2pPr marL="786262" marR="46516" indent="-283830" defTabSz="910714">
              <a:spcBef>
                <a:spcPts val="634"/>
              </a:spcBef>
              <a:buChar char="–"/>
              <a:defRPr sz="2700"/>
            </a:lvl2pPr>
            <a:lvl3pPr marL="1185189" marR="46516" indent="-226840" defTabSz="910714">
              <a:spcBef>
                <a:spcPts val="563"/>
              </a:spcBef>
              <a:defRPr sz="2100"/>
            </a:lvl3pPr>
            <a:lvl4pPr marL="1642223" marR="46516" indent="-226840" defTabSz="910714">
              <a:spcBef>
                <a:spcPts val="493"/>
              </a:spcBef>
              <a:buChar char="–"/>
              <a:defRPr sz="1700"/>
            </a:lvl4pPr>
            <a:lvl5pPr marL="2098139" marR="46516" indent="-226840" defTabSz="910714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05" name="Shape 605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9873725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607" marR="46607" indent="0" defTabSz="911832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8" name="Shape 608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8544" marR="46607" indent="-341937" defTabSz="911832">
              <a:defRPr sz="3000"/>
            </a:lvl1pPr>
            <a:lvl2pPr marL="787471" marR="46607" indent="-283830" defTabSz="911832">
              <a:spcBef>
                <a:spcPts val="634"/>
              </a:spcBef>
              <a:buChar char="–"/>
              <a:defRPr sz="2700"/>
            </a:lvl2pPr>
            <a:lvl3pPr marL="1186397" marR="46607" indent="-226840" defTabSz="911832">
              <a:spcBef>
                <a:spcPts val="563"/>
              </a:spcBef>
              <a:defRPr sz="2100"/>
            </a:lvl3pPr>
            <a:lvl4pPr marL="1643431" marR="46607" indent="-226840" defTabSz="911832">
              <a:spcBef>
                <a:spcPts val="493"/>
              </a:spcBef>
              <a:buChar char="–"/>
              <a:defRPr sz="1700"/>
            </a:lvl4pPr>
            <a:lvl5pPr marL="2099347" marR="46607" indent="-226840" defTabSz="911832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09" name="Shape 609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481063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735" marR="46735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12" name="Shape 612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000"/>
            </a:lvl1pPr>
            <a:lvl2pPr marL="788716" marR="46735" indent="-283829" defTabSz="912949">
              <a:spcBef>
                <a:spcPts val="634"/>
              </a:spcBef>
              <a:buChar char="–"/>
              <a:defRPr sz="2700"/>
            </a:lvl2pPr>
            <a:lvl3pPr marL="1188760" marR="46735" indent="-226840" defTabSz="912949">
              <a:spcBef>
                <a:spcPts val="563"/>
              </a:spcBef>
              <a:defRPr sz="2100"/>
            </a:lvl3pPr>
            <a:lvl4pPr marL="1645794" marR="46735" indent="-226840" defTabSz="912949">
              <a:spcBef>
                <a:spcPts val="493"/>
              </a:spcBef>
              <a:buChar char="–"/>
              <a:defRPr sz="1700"/>
            </a:lvl4pPr>
            <a:lvl5pPr marL="2102827" marR="46735" indent="-226840" defTabSz="912949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567220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/>
          </p:cNvSpPr>
          <p:nvPr>
            <p:ph type="title"/>
          </p:nvPr>
        </p:nvSpPr>
        <p:spPr>
          <a:xfrm>
            <a:off x="458095" y="91650"/>
            <a:ext cx="8227813" cy="1508849"/>
          </a:xfrm>
          <a:prstGeom prst="rect">
            <a:avLst/>
          </a:prstGeom>
        </p:spPr>
        <p:txBody>
          <a:bodyPr/>
          <a:lstStyle>
            <a:lvl1pPr marL="46735" marR="46735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16" name="Shape 616"/>
          <p:cNvSpPr>
            <a:spLocks noGrp="1"/>
          </p:cNvSpPr>
          <p:nvPr>
            <p:ph type="body" idx="1"/>
          </p:nvPr>
        </p:nvSpPr>
        <p:spPr>
          <a:xfrm>
            <a:off x="458095" y="1600498"/>
            <a:ext cx="8227813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000"/>
            </a:lvl1pPr>
            <a:lvl2pPr marL="788716" marR="46735" indent="-283829" defTabSz="912949">
              <a:spcBef>
                <a:spcPts val="634"/>
              </a:spcBef>
              <a:buChar char="–"/>
              <a:defRPr sz="2700"/>
            </a:lvl2pPr>
            <a:lvl3pPr marL="1188760" marR="46735" indent="-226840" defTabSz="912949">
              <a:spcBef>
                <a:spcPts val="563"/>
              </a:spcBef>
              <a:defRPr sz="2100"/>
            </a:lvl3pPr>
            <a:lvl4pPr marL="1645794" marR="46735" indent="-226840" defTabSz="912949">
              <a:spcBef>
                <a:spcPts val="493"/>
              </a:spcBef>
              <a:buChar char="–"/>
              <a:defRPr sz="1700"/>
            </a:lvl4pPr>
            <a:lvl5pPr marL="2102827" marR="46735" indent="-226840" defTabSz="912949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xfrm>
            <a:off x="7496468" y="6417542"/>
            <a:ext cx="247363" cy="244157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2449411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457702" y="697"/>
            <a:ext cx="8228596" cy="1691819"/>
          </a:xfrm>
          <a:prstGeom prst="rect">
            <a:avLst/>
          </a:prstGeom>
        </p:spPr>
        <p:txBody>
          <a:bodyPr/>
          <a:lstStyle>
            <a:lvl1pPr marL="46765" marR="46765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20" name="Shape 620"/>
          <p:cNvSpPr>
            <a:spLocks noGrp="1"/>
          </p:cNvSpPr>
          <p:nvPr>
            <p:ph type="body" idx="1"/>
          </p:nvPr>
        </p:nvSpPr>
        <p:spPr>
          <a:xfrm>
            <a:off x="457702" y="1600944"/>
            <a:ext cx="8228596" cy="5256360"/>
          </a:xfrm>
          <a:prstGeom prst="rect">
            <a:avLst/>
          </a:prstGeom>
        </p:spPr>
        <p:txBody>
          <a:bodyPr/>
          <a:lstStyle>
            <a:lvl1pPr marL="381104" marR="46765" indent="-334338" defTabSz="912949"/>
            <a:lvl2pPr marL="774555" marR="46765" indent="-269638" defTabSz="912949">
              <a:spcBef>
                <a:spcPts val="634"/>
              </a:spcBef>
              <a:buChar char="–"/>
              <a:defRPr sz="2700"/>
            </a:lvl2pPr>
            <a:lvl3pPr marL="1175446" marR="46765" indent="-213496" defTabSz="912949">
              <a:spcBef>
                <a:spcPts val="563"/>
              </a:spcBef>
              <a:defRPr sz="2300"/>
            </a:lvl3pPr>
            <a:lvl4pPr marL="1630738" marR="46765" indent="-210637" defTabSz="912949">
              <a:spcBef>
                <a:spcPts val="493"/>
              </a:spcBef>
              <a:buChar char="–"/>
              <a:defRPr sz="1800"/>
            </a:lvl4pPr>
            <a:lvl5pPr marL="2087772" marR="46765" indent="-210637" defTabSz="912949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xfrm>
            <a:off x="7491139" y="6408709"/>
            <a:ext cx="256981" cy="259546"/>
          </a:xfrm>
          <a:prstGeom prst="rect">
            <a:avLst/>
          </a:prstGeom>
        </p:spPr>
        <p:txBody>
          <a:bodyPr lIns="44698" tIns="44698" rIns="44698" bIns="4469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57153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 cop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4610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56976" y="1600499"/>
            <a:ext cx="8228930" cy="5256385"/>
          </a:xfrm>
          <a:prstGeom prst="rect">
            <a:avLst/>
          </a:prstGeom>
        </p:spPr>
        <p:txBody>
          <a:bodyPr/>
          <a:lstStyle>
            <a:lvl1pPr marR="46106">
              <a:defRPr sz="3000"/>
            </a:lvl1pPr>
            <a:lvl2pPr marL="737164" marR="46106" indent="-281594">
              <a:spcBef>
                <a:spcPts val="704"/>
              </a:spcBef>
              <a:buChar char="–"/>
              <a:defRPr sz="2700"/>
            </a:lvl2pPr>
            <a:lvl3pPr marL="1133857" marR="46106" indent="-224605">
              <a:spcBef>
                <a:spcPts val="563"/>
              </a:spcBef>
              <a:defRPr sz="2100"/>
            </a:lvl3pPr>
            <a:lvl4pPr marL="1588655" marR="46106" indent="-224605">
              <a:spcBef>
                <a:spcPts val="422"/>
              </a:spcBef>
              <a:buChar char="–"/>
              <a:defRPr sz="1700"/>
            </a:lvl4pPr>
            <a:lvl5pPr marL="2042336" marR="46106" indent="-224605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7507437" y="6428651"/>
            <a:ext cx="222897" cy="22610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462046"/>
      </p:ext>
    </p:extLst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ck cop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/>
          </p:cNvSpPr>
          <p:nvPr>
            <p:ph type="title"/>
          </p:nvPr>
        </p:nvSpPr>
        <p:spPr>
          <a:xfrm>
            <a:off x="457702" y="697"/>
            <a:ext cx="8228596" cy="1691819"/>
          </a:xfrm>
          <a:prstGeom prst="rect">
            <a:avLst/>
          </a:prstGeom>
        </p:spPr>
        <p:txBody>
          <a:bodyPr/>
          <a:lstStyle>
            <a:lvl1pPr marL="46765" marR="46765" indent="0" defTabSz="912949"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24" name="Shape 624"/>
          <p:cNvSpPr>
            <a:spLocks noGrp="1"/>
          </p:cNvSpPr>
          <p:nvPr>
            <p:ph type="body" idx="1"/>
          </p:nvPr>
        </p:nvSpPr>
        <p:spPr>
          <a:xfrm>
            <a:off x="457702" y="1600946"/>
            <a:ext cx="8228596" cy="5256359"/>
          </a:xfrm>
          <a:prstGeom prst="rect">
            <a:avLst/>
          </a:prstGeom>
        </p:spPr>
        <p:txBody>
          <a:bodyPr/>
          <a:lstStyle>
            <a:lvl1pPr marL="372419" marR="46765" indent="-325654" defTabSz="912949">
              <a:defRPr sz="2800"/>
            </a:lvl1pPr>
            <a:lvl2pPr marL="773808" marR="46765" indent="-268891" defTabSz="912949">
              <a:spcBef>
                <a:spcPts val="634"/>
              </a:spcBef>
              <a:buChar char="–"/>
              <a:defRPr sz="2500"/>
            </a:lvl2pPr>
            <a:lvl3pPr marL="1173667" marR="46765" indent="-211718" defTabSz="912949">
              <a:spcBef>
                <a:spcPts val="563"/>
              </a:spcBef>
              <a:defRPr sz="2000"/>
            </a:lvl3pPr>
            <a:lvl4pPr marL="1628038" marR="46765" indent="-207937" defTabSz="912949">
              <a:spcBef>
                <a:spcPts val="493"/>
              </a:spcBef>
              <a:buChar char="–"/>
              <a:defRPr sz="1500"/>
            </a:lvl4pPr>
            <a:lvl5pPr marL="2085071" marR="46765" indent="-207937" defTabSz="912949">
              <a:spcBef>
                <a:spcPts val="493"/>
              </a:spcBef>
              <a:buChar char="»"/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25" name="Shape 625"/>
          <p:cNvSpPr>
            <a:spLocks noGrp="1"/>
          </p:cNvSpPr>
          <p:nvPr>
            <p:ph type="sldNum" sz="quarter" idx="2"/>
          </p:nvPr>
        </p:nvSpPr>
        <p:spPr>
          <a:xfrm>
            <a:off x="7513580" y="6434376"/>
            <a:ext cx="212097" cy="213380"/>
          </a:xfrm>
          <a:prstGeom prst="rect">
            <a:avLst/>
          </a:prstGeom>
        </p:spPr>
        <p:txBody>
          <a:bodyPr lIns="44698" tIns="44698" rIns="44698" bIns="44698"/>
          <a:lstStyle>
            <a:lvl1pPr defTabSz="402279">
              <a:defRPr sz="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2855675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/>
          </p:cNvSpPr>
          <p:nvPr>
            <p:ph type="title"/>
          </p:nvPr>
        </p:nvSpPr>
        <p:spPr>
          <a:xfrm>
            <a:off x="457702" y="92267"/>
            <a:ext cx="8228596" cy="1508679"/>
          </a:xfrm>
          <a:prstGeom prst="rect">
            <a:avLst/>
          </a:prstGeom>
        </p:spPr>
        <p:txBody>
          <a:bodyPr/>
          <a:lstStyle>
            <a:lvl1pPr marL="46721" marR="46721" indent="0" defTabSz="911832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28" name="Shape 628"/>
          <p:cNvSpPr>
            <a:spLocks noGrp="1"/>
          </p:cNvSpPr>
          <p:nvPr>
            <p:ph type="body" idx="1"/>
          </p:nvPr>
        </p:nvSpPr>
        <p:spPr>
          <a:xfrm>
            <a:off x="457702" y="1600944"/>
            <a:ext cx="8228596" cy="5256360"/>
          </a:xfrm>
          <a:prstGeom prst="rect">
            <a:avLst/>
          </a:prstGeom>
        </p:spPr>
        <p:txBody>
          <a:bodyPr/>
          <a:lstStyle>
            <a:lvl1pPr marL="379967" marR="46721" indent="-333245" defTabSz="911832"/>
            <a:lvl2pPr marL="773449" marR="46721" indent="-268577" defTabSz="911832">
              <a:spcBef>
                <a:spcPts val="634"/>
              </a:spcBef>
              <a:buChar char="–"/>
              <a:defRPr sz="2700"/>
            </a:lvl2pPr>
            <a:lvl3pPr marL="1174351" marR="46721" indent="-212445" defTabSz="911832">
              <a:spcBef>
                <a:spcPts val="563"/>
              </a:spcBef>
              <a:defRPr sz="2300"/>
            </a:lvl3pPr>
            <a:lvl4pPr marL="1629657" marR="46721" indent="-209600" defTabSz="911832">
              <a:spcBef>
                <a:spcPts val="493"/>
              </a:spcBef>
              <a:buChar char="–"/>
              <a:defRPr sz="1800"/>
            </a:lvl4pPr>
            <a:lvl5pPr marL="2086690" marR="46721" indent="-209600" defTabSz="911832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29" name="Shape 629"/>
          <p:cNvSpPr>
            <a:spLocks noGrp="1"/>
          </p:cNvSpPr>
          <p:nvPr>
            <p:ph type="sldNum" sz="quarter" idx="2"/>
          </p:nvPr>
        </p:nvSpPr>
        <p:spPr>
          <a:xfrm>
            <a:off x="7491139" y="6408709"/>
            <a:ext cx="256981" cy="259546"/>
          </a:xfrm>
          <a:prstGeom prst="rect">
            <a:avLst/>
          </a:prstGeom>
        </p:spPr>
        <p:txBody>
          <a:bodyPr lIns="44698" tIns="44698" rIns="44698" bIns="4469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7716727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/>
          </p:cNvSpPr>
          <p:nvPr>
            <p:ph type="title"/>
          </p:nvPr>
        </p:nvSpPr>
        <p:spPr>
          <a:xfrm>
            <a:off x="457702" y="697"/>
            <a:ext cx="8228596" cy="1691819"/>
          </a:xfrm>
          <a:prstGeom prst="rect">
            <a:avLst/>
          </a:prstGeom>
        </p:spPr>
        <p:txBody>
          <a:bodyPr/>
          <a:lstStyle>
            <a:lvl1pPr marL="46765" marR="46765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32" name="Shape 632"/>
          <p:cNvSpPr>
            <a:spLocks noGrp="1"/>
          </p:cNvSpPr>
          <p:nvPr>
            <p:ph type="body" idx="1"/>
          </p:nvPr>
        </p:nvSpPr>
        <p:spPr>
          <a:xfrm>
            <a:off x="457702" y="1600944"/>
            <a:ext cx="8228596" cy="5256360"/>
          </a:xfrm>
          <a:prstGeom prst="rect">
            <a:avLst/>
          </a:prstGeom>
        </p:spPr>
        <p:txBody>
          <a:bodyPr/>
          <a:lstStyle>
            <a:lvl1pPr marL="381104" marR="46765" indent="-334338" defTabSz="912949"/>
            <a:lvl2pPr marL="774555" marR="46765" indent="-269638" defTabSz="912949">
              <a:spcBef>
                <a:spcPts val="634"/>
              </a:spcBef>
              <a:buChar char="–"/>
              <a:defRPr sz="2700"/>
            </a:lvl2pPr>
            <a:lvl3pPr marL="1175446" marR="46765" indent="-213496" defTabSz="912949">
              <a:spcBef>
                <a:spcPts val="563"/>
              </a:spcBef>
              <a:defRPr sz="2300"/>
            </a:lvl3pPr>
            <a:lvl4pPr marL="1630738" marR="46765" indent="-210637" defTabSz="912949">
              <a:spcBef>
                <a:spcPts val="493"/>
              </a:spcBef>
              <a:buChar char="–"/>
              <a:defRPr sz="1800"/>
            </a:lvl4pPr>
            <a:lvl5pPr marL="2087772" marR="46765" indent="-210637" defTabSz="912949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33" name="Shape 633"/>
          <p:cNvSpPr>
            <a:spLocks noGrp="1"/>
          </p:cNvSpPr>
          <p:nvPr>
            <p:ph type="sldNum" sz="quarter" idx="2"/>
          </p:nvPr>
        </p:nvSpPr>
        <p:spPr>
          <a:xfrm>
            <a:off x="7491139" y="6408709"/>
            <a:ext cx="256981" cy="259546"/>
          </a:xfrm>
          <a:prstGeom prst="rect">
            <a:avLst/>
          </a:prstGeom>
        </p:spPr>
        <p:txBody>
          <a:bodyPr lIns="44698" tIns="44698" rIns="44698" bIns="4469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2025286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/>
          </p:cNvSpPr>
          <p:nvPr>
            <p:ph type="title"/>
          </p:nvPr>
        </p:nvSpPr>
        <p:spPr>
          <a:xfrm>
            <a:off x="457702" y="92267"/>
            <a:ext cx="8228596" cy="1508679"/>
          </a:xfrm>
          <a:prstGeom prst="rect">
            <a:avLst/>
          </a:prstGeom>
        </p:spPr>
        <p:txBody>
          <a:bodyPr/>
          <a:lstStyle>
            <a:lvl1pPr marL="46799" marR="46799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36" name="Shape 636"/>
          <p:cNvSpPr>
            <a:spLocks noGrp="1"/>
          </p:cNvSpPr>
          <p:nvPr>
            <p:ph type="body" idx="1"/>
          </p:nvPr>
        </p:nvSpPr>
        <p:spPr>
          <a:xfrm>
            <a:off x="457702" y="1600944"/>
            <a:ext cx="8228596" cy="5256360"/>
          </a:xfrm>
          <a:prstGeom prst="rect">
            <a:avLst/>
          </a:prstGeom>
        </p:spPr>
        <p:txBody>
          <a:bodyPr/>
          <a:lstStyle>
            <a:lvl1pPr marL="381137" marR="46799" indent="-334338" defTabSz="912949"/>
            <a:lvl2pPr marL="774588" marR="46799" indent="-269638" defTabSz="912949">
              <a:spcBef>
                <a:spcPts val="634"/>
              </a:spcBef>
              <a:buChar char="–"/>
              <a:defRPr sz="2700"/>
            </a:lvl2pPr>
            <a:lvl3pPr marL="1175480" marR="46799" indent="-213497" defTabSz="912949">
              <a:spcBef>
                <a:spcPts val="563"/>
              </a:spcBef>
              <a:defRPr sz="2300"/>
            </a:lvl3pPr>
            <a:lvl4pPr marL="1630771" marR="46799" indent="-210637" defTabSz="912949">
              <a:spcBef>
                <a:spcPts val="493"/>
              </a:spcBef>
              <a:buChar char="–"/>
              <a:defRPr sz="1800"/>
            </a:lvl4pPr>
            <a:lvl5pPr marL="2087805" marR="46799" indent="-210637" defTabSz="912949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37" name="Shape 637"/>
          <p:cNvSpPr>
            <a:spLocks noGrp="1"/>
          </p:cNvSpPr>
          <p:nvPr>
            <p:ph type="sldNum" sz="quarter" idx="2"/>
          </p:nvPr>
        </p:nvSpPr>
        <p:spPr>
          <a:xfrm>
            <a:off x="7491139" y="6408709"/>
            <a:ext cx="256981" cy="259546"/>
          </a:xfrm>
          <a:prstGeom prst="rect">
            <a:avLst/>
          </a:prstGeom>
        </p:spPr>
        <p:txBody>
          <a:bodyPr lIns="44698" tIns="44698" rIns="44698" bIns="4469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0095927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/>
          </p:cNvSpPr>
          <p:nvPr>
            <p:ph type="title"/>
          </p:nvPr>
        </p:nvSpPr>
        <p:spPr>
          <a:xfrm>
            <a:off x="457702" y="92267"/>
            <a:ext cx="8228596" cy="1508679"/>
          </a:xfrm>
          <a:prstGeom prst="rect">
            <a:avLst/>
          </a:prstGeom>
        </p:spPr>
        <p:txBody>
          <a:bodyPr/>
          <a:lstStyle>
            <a:lvl1pPr marL="46799" marR="46799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40" name="Shape 640"/>
          <p:cNvSpPr>
            <a:spLocks noGrp="1"/>
          </p:cNvSpPr>
          <p:nvPr>
            <p:ph type="body" idx="1"/>
          </p:nvPr>
        </p:nvSpPr>
        <p:spPr>
          <a:xfrm>
            <a:off x="457702" y="1600944"/>
            <a:ext cx="8228596" cy="5256360"/>
          </a:xfrm>
          <a:prstGeom prst="rect">
            <a:avLst/>
          </a:prstGeom>
        </p:spPr>
        <p:txBody>
          <a:bodyPr/>
          <a:lstStyle>
            <a:lvl1pPr marL="381137" marR="46799" indent="-334338" defTabSz="912949"/>
            <a:lvl2pPr marL="774588" marR="46799" indent="-269638" defTabSz="912949">
              <a:spcBef>
                <a:spcPts val="634"/>
              </a:spcBef>
              <a:buChar char="–"/>
              <a:defRPr sz="2700"/>
            </a:lvl2pPr>
            <a:lvl3pPr marL="1175480" marR="46799" indent="-213497" defTabSz="912949">
              <a:spcBef>
                <a:spcPts val="563"/>
              </a:spcBef>
              <a:defRPr sz="2300"/>
            </a:lvl3pPr>
            <a:lvl4pPr marL="1630771" marR="46799" indent="-210637" defTabSz="912949">
              <a:spcBef>
                <a:spcPts val="493"/>
              </a:spcBef>
              <a:buChar char="–"/>
              <a:defRPr sz="1800"/>
            </a:lvl4pPr>
            <a:lvl5pPr marL="2087805" marR="46799" indent="-210637" defTabSz="912949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41" name="Shape 641"/>
          <p:cNvSpPr>
            <a:spLocks noGrp="1"/>
          </p:cNvSpPr>
          <p:nvPr>
            <p:ph type="sldNum" sz="quarter" idx="2"/>
          </p:nvPr>
        </p:nvSpPr>
        <p:spPr>
          <a:xfrm>
            <a:off x="7491139" y="6408709"/>
            <a:ext cx="256981" cy="259546"/>
          </a:xfrm>
          <a:prstGeom prst="rect">
            <a:avLst/>
          </a:prstGeom>
        </p:spPr>
        <p:txBody>
          <a:bodyPr lIns="44698" tIns="44698" rIns="44698" bIns="4469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7809951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image1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342" y="268289"/>
            <a:ext cx="8610970" cy="6354764"/>
          </a:xfrm>
          <a:prstGeom prst="rect">
            <a:avLst/>
          </a:prstGeom>
          <a:ln>
            <a:round/>
          </a:ln>
        </p:spPr>
      </p:pic>
      <p:sp>
        <p:nvSpPr>
          <p:cNvPr id="644" name="Shape 644"/>
          <p:cNvSpPr>
            <a:spLocks noGrp="1"/>
          </p:cNvSpPr>
          <p:nvPr>
            <p:ph type="title"/>
          </p:nvPr>
        </p:nvSpPr>
        <p:spPr>
          <a:xfrm>
            <a:off x="955266" y="1"/>
            <a:ext cx="7236642" cy="1773239"/>
          </a:xfrm>
          <a:prstGeom prst="rect">
            <a:avLst/>
          </a:prstGeom>
          <a:ln w="9525">
            <a:round/>
          </a:ln>
        </p:spPr>
        <p:txBody>
          <a:bodyPr lIns="0" tIns="0" rIns="0" bIns="0" anchor="b"/>
          <a:lstStyle>
            <a:lvl1pPr marL="0" marR="0" indent="0" defTabSz="321823">
              <a:defRPr sz="35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</a:rPr>
              <a:t>Texto del título</a:t>
            </a:r>
          </a:p>
        </p:txBody>
      </p:sp>
      <p:sp>
        <p:nvSpPr>
          <p:cNvPr id="645" name="Shape 645"/>
          <p:cNvSpPr>
            <a:spLocks noGrp="1"/>
          </p:cNvSpPr>
          <p:nvPr>
            <p:ph type="body" idx="1"/>
          </p:nvPr>
        </p:nvSpPr>
        <p:spPr>
          <a:xfrm>
            <a:off x="955266" y="2081213"/>
            <a:ext cx="7236642" cy="4776787"/>
          </a:xfrm>
          <a:prstGeom prst="rect">
            <a:avLst/>
          </a:prstGeom>
          <a:ln>
            <a:round/>
          </a:ln>
        </p:spPr>
        <p:txBody>
          <a:bodyPr lIns="38092" tIns="38092" rIns="38092" bIns="38092"/>
          <a:lstStyle>
            <a:lvl1pPr marL="329137" marR="0" indent="-329137" defTabSz="321823">
              <a:spcBef>
                <a:spcPts val="352"/>
              </a:spcBef>
              <a:buClr>
                <a:srgbClr val="6E57AA"/>
              </a:buClr>
              <a:def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1pPr>
            <a:lvl2pPr marL="760672" marR="0" indent="-438849" defTabSz="321823">
              <a:spcBef>
                <a:spcPts val="352"/>
              </a:spcBef>
              <a:buClr>
                <a:srgbClr val="000000"/>
              </a:buClr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2pPr>
            <a:lvl3pPr marL="965469" marR="0" indent="-321823" defTabSz="321823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3pPr>
            <a:lvl4pPr marL="1287292" marR="0" indent="-321823" defTabSz="321823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4pPr>
            <a:lvl5pPr marL="1609115" marR="0" indent="-321823" defTabSz="321823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</a:rPr>
              <a:t>Nivel de texto 1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Nivel de texto 2</a:t>
            </a:r>
          </a:p>
          <a:p>
            <a:pPr lvl="2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3</a:t>
            </a: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4</a:t>
            </a:r>
          </a:p>
          <a:p>
            <a:pPr lvl="4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670726629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/>
          </p:cNvSpPr>
          <p:nvPr>
            <p:ph type="title"/>
          </p:nvPr>
        </p:nvSpPr>
        <p:spPr>
          <a:xfrm>
            <a:off x="459434" y="1"/>
            <a:ext cx="8232950" cy="1693265"/>
          </a:xfrm>
          <a:prstGeom prst="rect">
            <a:avLst/>
          </a:prstGeom>
        </p:spPr>
        <p:txBody>
          <a:bodyPr lIns="63487" tIns="63487" rIns="63487" bIns="63487"/>
          <a:lstStyle>
            <a:lvl1pPr marL="0" marR="0" indent="0" defTabSz="455916">
              <a:defRPr sz="41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48" name="Shape 648"/>
          <p:cNvSpPr>
            <a:spLocks noGrp="1"/>
          </p:cNvSpPr>
          <p:nvPr>
            <p:ph type="body" idx="1"/>
          </p:nvPr>
        </p:nvSpPr>
        <p:spPr>
          <a:xfrm>
            <a:off x="459434" y="1601617"/>
            <a:ext cx="8232950" cy="5256385"/>
          </a:xfrm>
          <a:prstGeom prst="rect">
            <a:avLst/>
          </a:prstGeom>
        </p:spPr>
        <p:txBody>
          <a:bodyPr lIns="63487" tIns="63487" rIns="63487" bIns="63487"/>
          <a:lstStyle>
            <a:lvl1pPr marL="460554" marR="0" indent="-460554" defTabSz="455916">
              <a:spcBef>
                <a:spcPts val="563"/>
              </a:spcBef>
              <a:defRPr sz="2700"/>
            </a:lvl1pPr>
            <a:lvl2pPr marL="801203" marR="0" indent="-391448" defTabSz="455916">
              <a:spcBef>
                <a:spcPts val="493"/>
              </a:spcBef>
              <a:buChar char="–"/>
              <a:defRPr sz="2500"/>
            </a:lvl2pPr>
            <a:lvl3pPr marL="1179448" marR="0" indent="-316012" defTabSz="455916">
              <a:spcBef>
                <a:spcPts val="422"/>
              </a:spcBef>
              <a:defRPr sz="2000"/>
            </a:lvl3pPr>
            <a:lvl4pPr marL="1628604" marR="0" indent="-310369" defTabSz="455916">
              <a:spcBef>
                <a:spcPts val="282"/>
              </a:spcBef>
              <a:buChar char="–"/>
              <a:defRPr sz="1500"/>
            </a:lvl4pPr>
            <a:lvl5pPr marL="2082285" marR="0" indent="-310369" defTabSz="455916">
              <a:spcBef>
                <a:spcPts val="282"/>
              </a:spcBef>
              <a:buChar char="»"/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xfrm>
            <a:off x="8453972" y="6479454"/>
            <a:ext cx="224398" cy="225681"/>
          </a:xfrm>
          <a:prstGeom prst="rect">
            <a:avLst/>
          </a:prstGeom>
        </p:spPr>
        <p:txBody>
          <a:bodyPr lIns="50789" tIns="50789" rIns="50789" bIns="50789"/>
          <a:lstStyle>
            <a:lvl1pPr defTabSz="286065">
              <a:defRPr sz="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080561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68" y="267177"/>
            <a:ext cx="8611127" cy="6355080"/>
          </a:xfrm>
          <a:prstGeom prst="rect">
            <a:avLst/>
          </a:prstGeom>
          <a:ln>
            <a:round/>
          </a:ln>
        </p:spPr>
      </p:pic>
      <p:sp>
        <p:nvSpPr>
          <p:cNvPr id="652" name="Shape 652"/>
          <p:cNvSpPr>
            <a:spLocks noGrp="1"/>
          </p:cNvSpPr>
          <p:nvPr>
            <p:ph type="title"/>
          </p:nvPr>
        </p:nvSpPr>
        <p:spPr>
          <a:xfrm>
            <a:off x="954156" y="0"/>
            <a:ext cx="7232833" cy="4197669"/>
          </a:xfrm>
          <a:prstGeom prst="rect">
            <a:avLst/>
          </a:prstGeom>
          <a:ln>
            <a:round/>
          </a:ln>
        </p:spPr>
        <p:txBody>
          <a:bodyPr lIns="38092" tIns="38092" rIns="38092" bIns="38092" anchor="t"/>
          <a:lstStyle>
            <a:lvl1pPr marL="0" marR="0" indent="0">
              <a:defRPr sz="42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</a:rPr>
              <a:t>Texto del título</a:t>
            </a:r>
          </a:p>
        </p:txBody>
      </p:sp>
      <p:sp>
        <p:nvSpPr>
          <p:cNvPr id="653" name="Shape 653"/>
          <p:cNvSpPr>
            <a:spLocks noGrp="1"/>
          </p:cNvSpPr>
          <p:nvPr>
            <p:ph type="body" idx="1"/>
          </p:nvPr>
        </p:nvSpPr>
        <p:spPr>
          <a:xfrm>
            <a:off x="954156" y="2080260"/>
            <a:ext cx="7232833" cy="4777741"/>
          </a:xfrm>
          <a:prstGeom prst="rect">
            <a:avLst/>
          </a:prstGeom>
          <a:ln>
            <a:round/>
          </a:ln>
        </p:spPr>
        <p:txBody>
          <a:bodyPr lIns="38092" tIns="38092" rIns="38092" bIns="38092"/>
          <a:lstStyle>
            <a:lvl1pPr marL="302234" marR="0" indent="-302234">
              <a:spcBef>
                <a:spcPts val="352"/>
              </a:spcBef>
              <a:buClr>
                <a:srgbClr val="6E57AA"/>
              </a:buClr>
              <a:defRPr sz="23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  <a:lvl2pPr marL="692619" marR="0" indent="-402978">
              <a:spcBef>
                <a:spcPts val="352"/>
              </a:spcBef>
              <a:buClr>
                <a:srgbClr val="000000"/>
              </a:buClr>
              <a:defRPr sz="2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2pPr>
            <a:lvl3pPr marL="883404" marR="0" indent="-304122">
              <a:spcBef>
                <a:spcPts val="282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3pPr>
            <a:lvl4pPr marL="1158562" marR="0" indent="-289640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4pPr>
            <a:lvl5pPr marL="1448204" marR="0" indent="-289640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</a:rPr>
              <a:t>Nivel de texto 1</a:t>
            </a:r>
          </a:p>
          <a:p>
            <a:pPr lvl="1">
              <a:defRPr sz="1800">
                <a:uFillTx/>
              </a:defRPr>
            </a:pPr>
            <a:r>
              <a:rPr sz="2300">
                <a:uFill>
                  <a:solidFill/>
                </a:uFill>
              </a:rPr>
              <a:t>Nivel de texto 2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Nivel de texto 3</a:t>
            </a: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4</a:t>
            </a:r>
          </a:p>
          <a:p>
            <a:pPr lvl="4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1640352211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ítulo y objetos copia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444" y="235744"/>
            <a:ext cx="8716818" cy="6433661"/>
          </a:xfrm>
          <a:prstGeom prst="rect">
            <a:avLst/>
          </a:prstGeom>
          <a:ln>
            <a:round/>
          </a:ln>
        </p:spPr>
      </p:pic>
      <p:pic>
        <p:nvPicPr>
          <p:cNvPr id="656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7104" y="5956461"/>
            <a:ext cx="1238323" cy="684371"/>
          </a:xfrm>
          <a:prstGeom prst="rect">
            <a:avLst/>
          </a:prstGeom>
          <a:ln>
            <a:round/>
          </a:ln>
        </p:spPr>
      </p:pic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458541" y="279400"/>
            <a:ext cx="8226918" cy="2534603"/>
          </a:xfrm>
          <a:prstGeom prst="rect">
            <a:avLst/>
          </a:prstGeom>
          <a:ln>
            <a:round/>
          </a:ln>
        </p:spPr>
        <p:txBody>
          <a:bodyPr lIns="38092" tIns="38092" rIns="38092" bIns="38092" anchor="t"/>
          <a:lstStyle>
            <a:lvl1pPr marL="0" marR="0" indent="0" defTabSz="581069">
              <a:defRPr sz="41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  <a:latin typeface="PMN Caecilia"/>
                <a:ea typeface="PMN Caecilia"/>
                <a:cs typeface="PMN Caecilia"/>
                <a:sym typeface="PMN Caecili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</a:rPr>
              <a:t>Texto del título</a:t>
            </a:r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458541" y="1600200"/>
            <a:ext cx="8226918" cy="5257800"/>
          </a:xfrm>
          <a:prstGeom prst="rect">
            <a:avLst/>
          </a:prstGeom>
          <a:ln>
            <a:round/>
          </a:ln>
        </p:spPr>
        <p:txBody>
          <a:bodyPr lIns="38092" tIns="38092" rIns="38092" bIns="38092"/>
          <a:lstStyle>
            <a:lvl1pPr marL="329137" marR="0" indent="-329137" defTabSz="581069">
              <a:spcBef>
                <a:spcPts val="352"/>
              </a:spcBef>
              <a:buClr>
                <a:srgbClr val="6E57AA"/>
              </a:buClr>
              <a:def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  <a:lvl2pPr marL="760672" marR="0" indent="-438849" defTabSz="581069">
              <a:spcBef>
                <a:spcPts val="352"/>
              </a:spcBef>
              <a:buClr>
                <a:srgbClr val="000000"/>
              </a:buClr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2pPr>
            <a:lvl3pPr marL="965469" marR="0" indent="-321823" defTabSz="581069">
              <a:spcBef>
                <a:spcPts val="35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3pPr>
            <a:lvl4pPr marL="1287292" marR="0" indent="-321823" defTabSz="581069">
              <a:spcBef>
                <a:spcPts val="35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4pPr>
            <a:lvl5pPr marL="1609115" marR="0" indent="-321823" defTabSz="581069">
              <a:spcBef>
                <a:spcPts val="35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</a:rPr>
              <a:t>Nivel de texto 1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Nivel de texto 2</a:t>
            </a:r>
          </a:p>
          <a:p>
            <a:pPr lvl="2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3</a:t>
            </a: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4</a:t>
            </a:r>
          </a:p>
          <a:p>
            <a:pPr lvl="4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037302178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H@work PPT Template v2-snd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246" y="266702"/>
            <a:ext cx="8612189" cy="6356351"/>
          </a:xfrm>
          <a:prstGeom prst="rect">
            <a:avLst/>
          </a:prstGeom>
          <a:ln w="25400">
            <a:round/>
          </a:ln>
        </p:spPr>
      </p:pic>
      <p:pic>
        <p:nvPicPr>
          <p:cNvPr id="661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8133" y="5559671"/>
            <a:ext cx="1568917" cy="800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408338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189153"/>
      </p:ext>
    </p:extLst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4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7"/>
            <a:ext cx="9136186" cy="6854373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962058870"/>
      </p:ext>
    </p:extLst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457702" y="92267"/>
            <a:ext cx="8228596" cy="1508679"/>
          </a:xfrm>
          <a:prstGeom prst="rect">
            <a:avLst/>
          </a:prstGeom>
        </p:spPr>
        <p:txBody>
          <a:bodyPr/>
          <a:lstStyle>
            <a:lvl1pPr marL="46799" marR="46799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66" name="Shape 666"/>
          <p:cNvSpPr>
            <a:spLocks noGrp="1"/>
          </p:cNvSpPr>
          <p:nvPr>
            <p:ph type="body" idx="1"/>
          </p:nvPr>
        </p:nvSpPr>
        <p:spPr>
          <a:xfrm>
            <a:off x="457702" y="1600944"/>
            <a:ext cx="8228596" cy="5256360"/>
          </a:xfrm>
          <a:prstGeom prst="rect">
            <a:avLst/>
          </a:prstGeom>
        </p:spPr>
        <p:txBody>
          <a:bodyPr/>
          <a:lstStyle>
            <a:lvl1pPr marL="381137" marR="46799" indent="-334338" defTabSz="912949"/>
            <a:lvl2pPr marL="774588" marR="46799" indent="-269638" defTabSz="912949">
              <a:spcBef>
                <a:spcPts val="634"/>
              </a:spcBef>
              <a:buChar char="–"/>
              <a:defRPr sz="2700"/>
            </a:lvl2pPr>
            <a:lvl3pPr marL="1175480" marR="46799" indent="-213497" defTabSz="912949">
              <a:spcBef>
                <a:spcPts val="563"/>
              </a:spcBef>
              <a:defRPr sz="2300"/>
            </a:lvl3pPr>
            <a:lvl4pPr marL="1630771" marR="46799" indent="-210637" defTabSz="912949">
              <a:spcBef>
                <a:spcPts val="493"/>
              </a:spcBef>
              <a:buChar char="–"/>
              <a:defRPr sz="1800"/>
            </a:lvl4pPr>
            <a:lvl5pPr marL="2087805" marR="46799" indent="-210637" defTabSz="912949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67" name="Shape 667"/>
          <p:cNvSpPr>
            <a:spLocks noGrp="1"/>
          </p:cNvSpPr>
          <p:nvPr>
            <p:ph type="sldNum" sz="quarter" idx="2"/>
          </p:nvPr>
        </p:nvSpPr>
        <p:spPr>
          <a:xfrm>
            <a:off x="7491139" y="6408709"/>
            <a:ext cx="256981" cy="259546"/>
          </a:xfrm>
          <a:prstGeom prst="rect">
            <a:avLst/>
          </a:prstGeom>
        </p:spPr>
        <p:txBody>
          <a:bodyPr lIns="44698" tIns="44698" rIns="44698" bIns="4469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465387"/>
      </p:ext>
    </p:extLst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>
            <a:spLocks noGrp="1"/>
          </p:cNvSpPr>
          <p:nvPr>
            <p:ph type="title"/>
          </p:nvPr>
        </p:nvSpPr>
        <p:spPr>
          <a:xfrm>
            <a:off x="457702" y="697"/>
            <a:ext cx="8228596" cy="1691819"/>
          </a:xfrm>
          <a:prstGeom prst="rect">
            <a:avLst/>
          </a:prstGeom>
        </p:spPr>
        <p:txBody>
          <a:bodyPr/>
          <a:lstStyle>
            <a:lvl1pPr marL="46765" marR="46765" indent="0" defTabSz="912949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70" name="Shape 670"/>
          <p:cNvSpPr>
            <a:spLocks noGrp="1"/>
          </p:cNvSpPr>
          <p:nvPr>
            <p:ph type="body" idx="1"/>
          </p:nvPr>
        </p:nvSpPr>
        <p:spPr>
          <a:xfrm>
            <a:off x="457702" y="1600944"/>
            <a:ext cx="8228596" cy="5256360"/>
          </a:xfrm>
          <a:prstGeom prst="rect">
            <a:avLst/>
          </a:prstGeom>
        </p:spPr>
        <p:txBody>
          <a:bodyPr/>
          <a:lstStyle>
            <a:lvl1pPr marL="381104" marR="46765" indent="-334338" defTabSz="912949"/>
            <a:lvl2pPr marL="774555" marR="46765" indent="-269638" defTabSz="912949">
              <a:spcBef>
                <a:spcPts val="634"/>
              </a:spcBef>
              <a:buChar char="–"/>
              <a:defRPr sz="2700"/>
            </a:lvl2pPr>
            <a:lvl3pPr marL="1175446" marR="46765" indent="-213496" defTabSz="912949">
              <a:spcBef>
                <a:spcPts val="563"/>
              </a:spcBef>
              <a:defRPr sz="2300"/>
            </a:lvl3pPr>
            <a:lvl4pPr marL="1630738" marR="46765" indent="-210637" defTabSz="912949">
              <a:spcBef>
                <a:spcPts val="493"/>
              </a:spcBef>
              <a:buChar char="–"/>
              <a:defRPr sz="1800"/>
            </a:lvl4pPr>
            <a:lvl5pPr marL="2087772" marR="46765" indent="-210637" defTabSz="912949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71" name="Shape 671"/>
          <p:cNvSpPr>
            <a:spLocks noGrp="1"/>
          </p:cNvSpPr>
          <p:nvPr>
            <p:ph type="sldNum" sz="quarter" idx="2"/>
          </p:nvPr>
        </p:nvSpPr>
        <p:spPr>
          <a:xfrm>
            <a:off x="7491139" y="6408709"/>
            <a:ext cx="256981" cy="259546"/>
          </a:xfrm>
          <a:prstGeom prst="rect">
            <a:avLst/>
          </a:prstGeom>
        </p:spPr>
        <p:txBody>
          <a:bodyPr lIns="44698" tIns="44698" rIns="44698" bIns="4469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275819"/>
      </p:ext>
    </p:extLst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Captura de pantalla 2015-02-10 a la(s) 16.45.3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4453" y="6177972"/>
            <a:ext cx="717086" cy="4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9355595"/>
      </p:ext>
    </p:extLst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9912217"/>
      </p:ext>
    </p:extLst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>
            <a:spLocks noGrp="1"/>
          </p:cNvSpPr>
          <p:nvPr>
            <p:ph type="title"/>
          </p:nvPr>
        </p:nvSpPr>
        <p:spPr>
          <a:xfrm>
            <a:off x="458101" y="91648"/>
            <a:ext cx="8235635" cy="1509971"/>
          </a:xfrm>
          <a:prstGeom prst="rect">
            <a:avLst/>
          </a:prstGeom>
        </p:spPr>
        <p:txBody>
          <a:bodyPr lIns="45717" tIns="45717" rIns="45717" bIns="45717"/>
          <a:lstStyle>
            <a:lvl1pPr marL="0" marR="0" indent="0" defTabSz="913310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78" name="Shape 678"/>
          <p:cNvSpPr>
            <a:spLocks noGrp="1"/>
          </p:cNvSpPr>
          <p:nvPr>
            <p:ph type="body" idx="1"/>
          </p:nvPr>
        </p:nvSpPr>
        <p:spPr>
          <a:xfrm>
            <a:off x="458101" y="1601618"/>
            <a:ext cx="8235635" cy="5256383"/>
          </a:xfrm>
          <a:prstGeom prst="rect">
            <a:avLst/>
          </a:prstGeom>
        </p:spPr>
        <p:txBody>
          <a:bodyPr lIns="45717" tIns="45717" rIns="45717" bIns="45717"/>
          <a:lstStyle>
            <a:lvl1pPr marL="342772" marR="0" indent="-342772" defTabSz="913310">
              <a:spcBef>
                <a:spcPts val="704"/>
              </a:spcBef>
              <a:buClrTx/>
              <a:defRPr sz="3200">
                <a:uFillTx/>
              </a:defRPr>
            </a:lvl1pPr>
            <a:lvl2pPr marL="778071" marR="0" indent="-32029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887" marR="0" indent="-301459" defTabSz="913310">
              <a:spcBef>
                <a:spcPts val="704"/>
              </a:spcBef>
              <a:buClrTx/>
              <a:defRPr sz="3200">
                <a:uFillTx/>
              </a:defRPr>
            </a:lvl3pPr>
            <a:lvl4pPr marL="1738254" marR="0" indent="-36605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911" marR="0" indent="-366058" defTabSz="913310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79" name="Shape 679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0502727"/>
      </p:ext>
    </p:extLst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title"/>
          </p:nvPr>
        </p:nvSpPr>
        <p:spPr>
          <a:xfrm>
            <a:off x="458101" y="91648"/>
            <a:ext cx="8235635" cy="1509971"/>
          </a:xfrm>
          <a:prstGeom prst="rect">
            <a:avLst/>
          </a:prstGeom>
        </p:spPr>
        <p:txBody>
          <a:bodyPr lIns="45717" tIns="45717" rIns="45717" bIns="45717"/>
          <a:lstStyle>
            <a:lvl1pPr marL="0" marR="0" indent="0" defTabSz="913310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82" name="Shape 682"/>
          <p:cNvSpPr>
            <a:spLocks noGrp="1"/>
          </p:cNvSpPr>
          <p:nvPr>
            <p:ph type="body" idx="1"/>
          </p:nvPr>
        </p:nvSpPr>
        <p:spPr>
          <a:xfrm>
            <a:off x="458101" y="1601618"/>
            <a:ext cx="8235635" cy="5256383"/>
          </a:xfrm>
          <a:prstGeom prst="rect">
            <a:avLst/>
          </a:prstGeom>
        </p:spPr>
        <p:txBody>
          <a:bodyPr lIns="45717" tIns="45717" rIns="45717" bIns="45717"/>
          <a:lstStyle>
            <a:lvl1pPr marL="342772" marR="0" indent="-342772" defTabSz="913310">
              <a:spcBef>
                <a:spcPts val="704"/>
              </a:spcBef>
              <a:buClrTx/>
              <a:defRPr sz="3200">
                <a:uFillTx/>
              </a:defRPr>
            </a:lvl1pPr>
            <a:lvl2pPr marL="778071" marR="0" indent="-32029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887" marR="0" indent="-301459" defTabSz="913310">
              <a:spcBef>
                <a:spcPts val="704"/>
              </a:spcBef>
              <a:buClrTx/>
              <a:defRPr sz="3200">
                <a:uFillTx/>
              </a:defRPr>
            </a:lvl3pPr>
            <a:lvl4pPr marL="1738254" marR="0" indent="-36605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911" marR="0" indent="-366058" defTabSz="913310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83" name="Shape 683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003270"/>
      </p:ext>
    </p:extLst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2788284"/>
      </p:ext>
    </p:extLst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/>
          </p:cNvSpPr>
          <p:nvPr>
            <p:ph type="title"/>
          </p:nvPr>
        </p:nvSpPr>
        <p:spPr>
          <a:xfrm>
            <a:off x="458101" y="91648"/>
            <a:ext cx="8235635" cy="1509971"/>
          </a:xfrm>
          <a:prstGeom prst="rect">
            <a:avLst/>
          </a:prstGeom>
        </p:spPr>
        <p:txBody>
          <a:bodyPr lIns="45717" tIns="45717" rIns="45717" bIns="45717"/>
          <a:lstStyle>
            <a:lvl1pPr marL="0" marR="0" indent="0" defTabSz="913310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88" name="Shape 688"/>
          <p:cNvSpPr>
            <a:spLocks noGrp="1"/>
          </p:cNvSpPr>
          <p:nvPr>
            <p:ph type="body" idx="1"/>
          </p:nvPr>
        </p:nvSpPr>
        <p:spPr>
          <a:xfrm>
            <a:off x="458101" y="1601618"/>
            <a:ext cx="8235635" cy="5256383"/>
          </a:xfrm>
          <a:prstGeom prst="rect">
            <a:avLst/>
          </a:prstGeom>
        </p:spPr>
        <p:txBody>
          <a:bodyPr lIns="45717" tIns="45717" rIns="45717" bIns="45717"/>
          <a:lstStyle>
            <a:lvl1pPr marL="342772" marR="0" indent="-342772" defTabSz="913310">
              <a:spcBef>
                <a:spcPts val="704"/>
              </a:spcBef>
              <a:buClrTx/>
              <a:defRPr sz="3200">
                <a:uFillTx/>
              </a:defRPr>
            </a:lvl1pPr>
            <a:lvl2pPr marL="778071" marR="0" indent="-32029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887" marR="0" indent="-301459" defTabSz="913310">
              <a:spcBef>
                <a:spcPts val="704"/>
              </a:spcBef>
              <a:buClrTx/>
              <a:defRPr sz="3200">
                <a:uFillTx/>
              </a:defRPr>
            </a:lvl3pPr>
            <a:lvl4pPr marL="1738254" marR="0" indent="-36605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911" marR="0" indent="-366058" defTabSz="913310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89" name="Shape 689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1981056"/>
      </p:ext>
    </p:extLst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7892622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2512626"/>
      </p:ext>
    </p:extLst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9904026"/>
      </p:ext>
    </p:extLst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5256284"/>
      </p:ext>
    </p:extLst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/>
          </p:cNvSpPr>
          <p:nvPr>
            <p:ph type="title"/>
          </p:nvPr>
        </p:nvSpPr>
        <p:spPr>
          <a:xfrm>
            <a:off x="458101" y="91648"/>
            <a:ext cx="8235635" cy="1509971"/>
          </a:xfrm>
          <a:prstGeom prst="rect">
            <a:avLst/>
          </a:prstGeom>
        </p:spPr>
        <p:txBody>
          <a:bodyPr lIns="45717" tIns="45717" rIns="45717" bIns="45717"/>
          <a:lstStyle>
            <a:lvl1pPr marL="0" marR="0" indent="0" defTabSz="913310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98" name="Shape 698"/>
          <p:cNvSpPr>
            <a:spLocks noGrp="1"/>
          </p:cNvSpPr>
          <p:nvPr>
            <p:ph type="body" idx="1"/>
          </p:nvPr>
        </p:nvSpPr>
        <p:spPr>
          <a:xfrm>
            <a:off x="458101" y="1601618"/>
            <a:ext cx="8235635" cy="5256383"/>
          </a:xfrm>
          <a:prstGeom prst="rect">
            <a:avLst/>
          </a:prstGeom>
        </p:spPr>
        <p:txBody>
          <a:bodyPr lIns="45717" tIns="45717" rIns="45717" bIns="45717"/>
          <a:lstStyle>
            <a:lvl1pPr marL="342772" marR="0" indent="-342772" defTabSz="913310">
              <a:spcBef>
                <a:spcPts val="704"/>
              </a:spcBef>
              <a:buClrTx/>
              <a:defRPr sz="3200">
                <a:uFillTx/>
              </a:defRPr>
            </a:lvl1pPr>
            <a:lvl2pPr marL="778071" marR="0" indent="-32029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887" marR="0" indent="-301459" defTabSz="913310">
              <a:spcBef>
                <a:spcPts val="704"/>
              </a:spcBef>
              <a:buClrTx/>
              <a:defRPr sz="3200">
                <a:uFillTx/>
              </a:defRPr>
            </a:lvl3pPr>
            <a:lvl4pPr marL="1738254" marR="0" indent="-366058" defTabSz="913310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911" marR="0" indent="-366058" defTabSz="913310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6558565" y="6404880"/>
            <a:ext cx="2135165" cy="276993"/>
          </a:xfrm>
          <a:prstGeom prst="rect">
            <a:avLst/>
          </a:prstGeom>
        </p:spPr>
        <p:txBody>
          <a:bodyPr wrap="square" lIns="45717" tIns="45717" rIns="45717" bIns="45717"/>
          <a:lstStyle>
            <a:lvl1pPr algn="r" defTabSz="456654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074573"/>
      </p:ext>
    </p:extLst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6031" y="1845267"/>
            <a:ext cx="7778657" cy="2043095"/>
          </a:xfrm>
          <a:prstGeom prst="rect">
            <a:avLst/>
          </a:prstGeom>
        </p:spPr>
        <p:txBody>
          <a:bodyPr/>
          <a:lstStyle>
            <a:lvl1pPr marL="0" marR="0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2047" y="3888360"/>
            <a:ext cx="6406610" cy="2969640"/>
          </a:xfrm>
          <a:prstGeom prst="rect">
            <a:avLst/>
          </a:prstGeom>
        </p:spPr>
        <p:txBody>
          <a:bodyPr/>
          <a:lstStyle>
            <a:lvl1pPr marL="238719" marR="0" indent="-238719" algn="ctr">
              <a:buClrTx/>
              <a:buSzTx/>
              <a:buFontTx/>
              <a:buNone/>
              <a:defRPr sz="3200"/>
            </a:lvl1pPr>
            <a:lvl2pPr marL="408524" marR="0" indent="-89371" algn="ctr">
              <a:spcBef>
                <a:spcPts val="704"/>
              </a:spcBef>
              <a:buClrTx/>
              <a:buSzTx/>
              <a:buFontTx/>
              <a:buNone/>
              <a:defRPr sz="2800"/>
            </a:lvl2pPr>
            <a:lvl3pPr marL="862079" marR="0" indent="-223425" algn="ctr">
              <a:spcBef>
                <a:spcPts val="563"/>
              </a:spcBef>
              <a:buClrTx/>
              <a:buSzTx/>
              <a:buFontTx/>
              <a:buNone/>
              <a:defRPr sz="2400"/>
            </a:lvl3pPr>
            <a:lvl4pPr marL="1316752" marR="0" indent="-358598" algn="ctr">
              <a:spcBef>
                <a:spcPts val="422"/>
              </a:spcBef>
              <a:buClrTx/>
              <a:buSzTx/>
              <a:buFontTx/>
              <a:buNone/>
              <a:defRPr sz="2000"/>
            </a:lvl4pPr>
            <a:lvl5pPr marL="1770307" marR="0" indent="-492657" algn="ctr">
              <a:spcBef>
                <a:spcPts val="422"/>
              </a:spcBef>
              <a:buClrTx/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8440001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0886849"/>
      </p:ext>
    </p:extLst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36960" indent="-281517">
              <a:spcBef>
                <a:spcPts val="704"/>
              </a:spcBef>
              <a:buChar char="–"/>
              <a:defRPr sz="2800"/>
            </a:lvl2pPr>
            <a:lvl3pPr marL="1133542" indent="-224542">
              <a:spcBef>
                <a:spcPts val="563"/>
              </a:spcBef>
              <a:defRPr sz="2400"/>
            </a:lvl3pPr>
            <a:lvl4pPr marL="1588214" indent="-224542">
              <a:spcBef>
                <a:spcPts val="422"/>
              </a:spcBef>
              <a:buChar char="–"/>
              <a:defRPr sz="2000"/>
            </a:lvl4pPr>
            <a:lvl5pPr marL="2041769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7935871"/>
      </p:ext>
    </p:extLst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sldNum" sz="quarter" idx="2"/>
          </p:nvPr>
        </p:nvSpPr>
        <p:spPr>
          <a:xfrm>
            <a:off x="8440001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5407440"/>
      </p:ext>
    </p:extLst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458094" y="7"/>
            <a:ext cx="8235634" cy="1693265"/>
          </a:xfrm>
          <a:prstGeom prst="rect">
            <a:avLst/>
          </a:prstGeom>
        </p:spPr>
        <p:txBody>
          <a:bodyPr/>
          <a:lstStyle>
            <a:lvl1pPr marL="0" marR="0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58094" y="1601616"/>
            <a:ext cx="8235634" cy="5256385"/>
          </a:xfrm>
          <a:prstGeom prst="rect">
            <a:avLst/>
          </a:prstGeom>
        </p:spPr>
        <p:txBody>
          <a:bodyPr/>
          <a:lstStyle>
            <a:lvl1pPr marL="339259" marR="0" indent="-339259">
              <a:defRPr sz="3200"/>
            </a:lvl1pPr>
            <a:lvl2pPr marL="692274" marR="0" indent="-282633">
              <a:spcBef>
                <a:spcPts val="704"/>
              </a:spcBef>
              <a:buChar char="–"/>
              <a:defRPr sz="2800"/>
            </a:lvl2pPr>
            <a:lvl3pPr marL="1088858" marR="0" indent="-225660">
              <a:spcBef>
                <a:spcPts val="563"/>
              </a:spcBef>
              <a:defRPr sz="2400"/>
            </a:lvl3pPr>
            <a:lvl4pPr marL="1543530" marR="0" indent="-225660">
              <a:spcBef>
                <a:spcPts val="422"/>
              </a:spcBef>
              <a:buChar char="–"/>
              <a:defRPr sz="2000"/>
            </a:lvl4pPr>
            <a:lvl5pPr marL="1997086" marR="0" indent="-225660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sldNum" sz="quarter" idx="2"/>
          </p:nvPr>
        </p:nvSpPr>
        <p:spPr>
          <a:xfrm>
            <a:off x="8440001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793740"/>
      </p:ext>
    </p:extLst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ck cop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marR="4609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456976" y="1600498"/>
            <a:ext cx="8228930" cy="5256385"/>
          </a:xfrm>
          <a:prstGeom prst="rect">
            <a:avLst/>
          </a:prstGeom>
        </p:spPr>
        <p:txBody>
          <a:bodyPr/>
          <a:lstStyle>
            <a:lvl1pPr marR="46093">
              <a:defRPr sz="3000"/>
            </a:lvl1pPr>
            <a:lvl2pPr marL="736960" marR="46093" indent="-281517">
              <a:spcBef>
                <a:spcPts val="704"/>
              </a:spcBef>
              <a:buChar char="–"/>
              <a:defRPr sz="2700"/>
            </a:lvl2pPr>
            <a:lvl3pPr marL="1133542" marR="46093" indent="-224542">
              <a:spcBef>
                <a:spcPts val="563"/>
              </a:spcBef>
              <a:defRPr sz="2100"/>
            </a:lvl3pPr>
            <a:lvl4pPr marL="1588214" marR="46093" indent="-224542">
              <a:spcBef>
                <a:spcPts val="422"/>
              </a:spcBef>
              <a:buChar char="–"/>
              <a:defRPr sz="1700"/>
            </a:lvl4pPr>
            <a:lvl5pPr marL="2041769" marR="46093" indent="-224542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7507442" y="6428651"/>
            <a:ext cx="222897" cy="226103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115704"/>
      </p:ext>
    </p:extLst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838215"/>
      </p:ext>
    </p:extLst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" name="Shape 30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971300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825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5779461"/>
      </p:ext>
    </p:extLst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2305438"/>
      </p:ext>
    </p:extLst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027754"/>
      </p:ext>
    </p:extLst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8440001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0098877"/>
      </p:ext>
    </p:extLst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11099"/>
      </p:ext>
    </p:extLst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1246476"/>
      </p:ext>
    </p:extLst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84254"/>
      </p:ext>
    </p:extLst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4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1962062"/>
      </p:ext>
    </p:extLst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2217405"/>
      </p:ext>
    </p:extLst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1391213"/>
      </p:ext>
    </p:extLst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936806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585672"/>
      </p:ext>
    </p:extLst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7482944" y="6401438"/>
            <a:ext cx="27301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9756765"/>
      </p:ext>
    </p:extLst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806020"/>
      </p:ext>
    </p:extLst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564466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7230893"/>
      </p:ext>
    </p:extLst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2798136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055494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1586315"/>
      </p:ext>
    </p:extLst>
  </p:cSld>
  <p:clrMapOvr>
    <a:masterClrMapping/>
  </p:clrMapOvr>
  <p:transition spd="med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7940161"/>
      </p:ext>
    </p:extLst>
  </p:cSld>
  <p:clrMapOvr>
    <a:masterClrMapping/>
  </p:clrMapOvr>
  <p:transition spd="med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787642"/>
      </p:ext>
    </p:extLst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320844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xfrm>
            <a:off x="8439996" y="6459084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061683"/>
      </p:ext>
    </p:extLst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5530295"/>
      </p:ext>
    </p:extLst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072" marR="46072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200"/>
            </a:lvl1pPr>
            <a:lvl2pPr marL="782263" marR="46072" indent="-281518" defTabSz="905993">
              <a:spcBef>
                <a:spcPts val="634"/>
              </a:spcBef>
              <a:buChar char="–"/>
              <a:defRPr sz="2800"/>
            </a:lvl2pPr>
            <a:lvl3pPr marL="1178843" marR="46072" indent="-225659" defTabSz="905993">
              <a:spcBef>
                <a:spcPts val="563"/>
              </a:spcBef>
              <a:defRPr sz="2400"/>
            </a:lvl3pPr>
            <a:lvl4pPr marL="1633514" marR="46072" indent="-225660" defTabSz="905993">
              <a:spcBef>
                <a:spcPts val="493"/>
              </a:spcBef>
              <a:buChar char="–"/>
              <a:defRPr sz="2000"/>
            </a:lvl4pPr>
            <a:lvl5pPr marL="2087071" marR="46072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304729"/>
      </p:ext>
    </p:extLst>
  </p:cSld>
  <p:clrMapOvr>
    <a:masterClrMapping/>
  </p:clrMapOvr>
  <p:transition spd="med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0637562"/>
      </p:ext>
    </p:extLst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367031"/>
      </p:ext>
    </p:extLst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407349"/>
      </p:ext>
    </p:extLst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8650054"/>
      </p:ext>
    </p:extLst>
  </p:cSld>
  <p:clrMapOvr>
    <a:masterClrMapping/>
  </p:clrMapOvr>
  <p:transition spd="med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770878"/>
      </p:ext>
    </p:extLst>
  </p:cSld>
  <p:clrMapOvr>
    <a:masterClrMapping/>
  </p:clrMapOvr>
  <p:transition spd="med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520961"/>
      </p:ext>
    </p:extLst>
  </p:cSld>
  <p:clrMapOvr>
    <a:masterClrMapping/>
  </p:clrMapOvr>
  <p:transition spd="med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7323736"/>
      </p:ext>
    </p:extLst>
  </p:cSld>
  <p:clrMapOvr>
    <a:masterClrMapping/>
  </p:clrMapOvr>
  <p:transition spd="med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70571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3" name="Shape 43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" name="Shape 44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5179747"/>
      </p:ext>
    </p:extLst>
  </p:cSld>
  <p:clrMapOvr>
    <a:masterClrMapping/>
  </p:clrMapOvr>
  <p:transition spd="med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779632"/>
      </p:ext>
    </p:extLst>
  </p:cSld>
  <p:clrMapOvr>
    <a:masterClrMapping/>
  </p:clrMapOvr>
  <p:transition spd="med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133205"/>
      </p:ext>
    </p:extLst>
  </p:cSld>
  <p:clrMapOvr>
    <a:masterClrMapping/>
  </p:clrMapOvr>
  <p:transition spd="med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0" marR="46038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200"/>
            </a:lvl1pPr>
            <a:lvl2pPr marL="735822" marR="46038" indent="-281518">
              <a:spcBef>
                <a:spcPts val="704"/>
              </a:spcBef>
              <a:buChar char="–"/>
              <a:defRPr sz="2800"/>
            </a:lvl2pPr>
            <a:lvl3pPr marL="1133519" marR="46038" indent="-224542">
              <a:spcBef>
                <a:spcPts val="563"/>
              </a:spcBef>
              <a:defRPr sz="2400"/>
            </a:lvl3pPr>
            <a:lvl4pPr marL="1587073" marR="46038" indent="-224542">
              <a:spcBef>
                <a:spcPts val="422"/>
              </a:spcBef>
              <a:buChar char="–"/>
              <a:defRPr sz="2000"/>
            </a:lvl4pPr>
            <a:lvl5pPr marL="2040628" marR="46038" indent="-224542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7491412" y="6409907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223043"/>
      </p:ext>
    </p:extLst>
  </p:cSld>
  <p:clrMapOvr>
    <a:masterClrMapping/>
  </p:clrMapOvr>
  <p:transition spd="med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4775727"/>
      </p:ext>
    </p:extLst>
  </p:cSld>
  <p:clrMapOvr>
    <a:masterClrMapping/>
  </p:clrMapOvr>
  <p:transition spd="med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4156395"/>
      </p:ext>
    </p:extLst>
  </p:cSld>
  <p:clrMapOvr>
    <a:masterClrMapping/>
  </p:clrMapOvr>
  <p:transition spd="med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6720732"/>
      </p:ext>
    </p:extLst>
  </p:cSld>
  <p:clrMapOvr>
    <a:masterClrMapping/>
  </p:clrMapOvr>
  <p:transition spd="med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6989150"/>
      </p:ext>
    </p:extLst>
  </p:cSld>
  <p:clrMapOvr>
    <a:masterClrMapping/>
  </p:clrMapOvr>
  <p:transition spd="med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9120509"/>
      </p:ext>
    </p:extLst>
  </p:cSld>
  <p:clrMapOvr>
    <a:masterClrMapping/>
  </p:clrMapOvr>
  <p:transition spd="med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061115"/>
      </p:ext>
    </p:extLst>
  </p:cSld>
  <p:clrMapOvr>
    <a:masterClrMapping/>
  </p:clrMapOvr>
  <p:transition spd="med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42444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7" name="Shape 47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" name="Shape 48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9295026"/>
      </p:ext>
    </p:extLst>
  </p:cSld>
  <p:clrMapOvr>
    <a:masterClrMapping/>
  </p:clrMapOvr>
  <p:transition spd="med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8681652"/>
      </p:ext>
    </p:extLst>
  </p:cSld>
  <p:clrMapOvr>
    <a:masterClrMapping/>
  </p:clrMapOvr>
  <p:transition spd="med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016815"/>
      </p:ext>
    </p:extLst>
  </p:cSld>
  <p:clrMapOvr>
    <a:masterClrMapping/>
  </p:clrMapOvr>
  <p:transition spd="med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4370598"/>
      </p:ext>
    </p:extLst>
  </p:cSld>
  <p:clrMapOvr>
    <a:masterClrMapping/>
  </p:clrMapOvr>
  <p:transition spd="med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18" marR="46118" indent="0" defTabSz="905993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26" marR="46118" indent="-339606" defTabSz="905993">
              <a:defRPr sz="3200"/>
            </a:lvl1pPr>
            <a:lvl2pPr marL="783426" marR="46118" indent="-282633" defTabSz="905993">
              <a:spcBef>
                <a:spcPts val="634"/>
              </a:spcBef>
              <a:buChar char="–"/>
              <a:defRPr sz="2800"/>
            </a:lvl2pPr>
            <a:lvl3pPr marL="1180006" marR="46118" indent="-225659" defTabSz="905993">
              <a:spcBef>
                <a:spcPts val="563"/>
              </a:spcBef>
              <a:defRPr sz="2400"/>
            </a:lvl3pPr>
            <a:lvl4pPr marL="1634679" marR="46118" indent="-225660" defTabSz="905993">
              <a:spcBef>
                <a:spcPts val="493"/>
              </a:spcBef>
              <a:buChar char="–"/>
              <a:defRPr sz="2000"/>
            </a:lvl4pPr>
            <a:lvl5pPr marL="2088234" marR="46118" indent="-225660" defTabSz="905993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6553680"/>
      </p:ext>
    </p:extLst>
  </p:cSld>
  <p:clrMapOvr>
    <a:masterClrMapping/>
  </p:clrMapOvr>
  <p:transition spd="med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4141274"/>
      </p:ext>
    </p:extLst>
  </p:cSld>
  <p:clrMapOvr>
    <a:masterClrMapping/>
  </p:clrMapOvr>
  <p:transition spd="med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02173"/>
      </p:ext>
    </p:extLst>
  </p:cSld>
  <p:clrMapOvr>
    <a:masterClrMapping/>
  </p:clrMapOvr>
  <p:transition spd="med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2771356"/>
      </p:ext>
    </p:extLst>
  </p:cSld>
  <p:clrMapOvr>
    <a:masterClrMapping/>
  </p:clrMapOvr>
  <p:transition spd="med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209675"/>
      </p:ext>
    </p:extLst>
  </p:cSld>
  <p:clrMapOvr>
    <a:masterClrMapping/>
  </p:clrMapOvr>
  <p:transition spd="med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3578463"/>
      </p:ext>
    </p:extLst>
  </p:cSld>
  <p:clrMapOvr>
    <a:masterClrMapping/>
  </p:clrMapOvr>
  <p:transition spd="med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059415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1" name="Shape 51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" name="Shape 52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8747412"/>
      </p:ext>
    </p:extLst>
  </p:cSld>
  <p:clrMapOvr>
    <a:masterClrMapping/>
  </p:clrMapOvr>
  <p:transition spd="med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6908907"/>
      </p:ext>
    </p:extLst>
  </p:cSld>
  <p:clrMapOvr>
    <a:masterClrMapping/>
  </p:clrMapOvr>
  <p:transition spd="med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499629"/>
      </p:ext>
    </p:extLst>
  </p:cSld>
  <p:clrMapOvr>
    <a:masterClrMapping/>
  </p:clrMapOvr>
  <p:transition spd="med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36" name="Shape 2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38601"/>
      </p:ext>
    </p:extLst>
  </p:cSld>
  <p:clrMapOvr>
    <a:masterClrMapping/>
  </p:clrMapOvr>
  <p:transition spd="med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9289423"/>
      </p:ext>
    </p:extLst>
  </p:cSld>
  <p:clrMapOvr>
    <a:masterClrMapping/>
  </p:clrMapOvr>
  <p:transition spd="med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155" marR="46155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200"/>
            </a:lvl1pPr>
            <a:lvl2pPr marL="783462" marR="46155" indent="-282633" defTabSz="907110">
              <a:spcBef>
                <a:spcPts val="634"/>
              </a:spcBef>
              <a:buChar char="–"/>
              <a:defRPr sz="2800"/>
            </a:lvl2pPr>
            <a:lvl3pPr marL="1180043" marR="46155" indent="-225660" defTabSz="907110">
              <a:spcBef>
                <a:spcPts val="563"/>
              </a:spcBef>
              <a:defRPr sz="2400"/>
            </a:lvl3pPr>
            <a:lvl4pPr marL="1634715" marR="46155" indent="-225660" defTabSz="907110">
              <a:spcBef>
                <a:spcPts val="493"/>
              </a:spcBef>
              <a:buChar char="–"/>
              <a:defRPr sz="2000"/>
            </a:lvl4pPr>
            <a:lvl5pPr marL="2089387" marR="46155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4302838"/>
      </p:ext>
    </p:extLst>
  </p:cSld>
  <p:clrMapOvr>
    <a:masterClrMapping/>
  </p:clrMapOvr>
  <p:transition spd="med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2483628"/>
      </p:ext>
    </p:extLst>
  </p:cSld>
  <p:clrMapOvr>
    <a:masterClrMapping/>
  </p:clrMapOvr>
  <p:transition spd="med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3816286"/>
      </p:ext>
    </p:extLst>
  </p:cSld>
  <p:clrMapOvr>
    <a:masterClrMapping/>
  </p:clrMapOvr>
  <p:transition spd="med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2383381"/>
      </p:ext>
    </p:extLst>
  </p:cSld>
  <p:clrMapOvr>
    <a:masterClrMapping/>
  </p:clrMapOvr>
  <p:transition spd="med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1568828"/>
      </p:ext>
    </p:extLst>
  </p:cSld>
  <p:clrMapOvr>
    <a:masterClrMapping/>
  </p:clrMapOvr>
  <p:transition spd="med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92591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4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767227"/>
      </p:ext>
    </p:extLst>
  </p:cSld>
  <p:clrMapOvr>
    <a:masterClrMapping/>
  </p:clrMapOvr>
  <p:transition spd="med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8807634"/>
      </p:ext>
    </p:extLst>
  </p:cSld>
  <p:clrMapOvr>
    <a:masterClrMapping/>
  </p:clrMapOvr>
  <p:transition spd="med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8212500"/>
      </p:ext>
    </p:extLst>
  </p:cSld>
  <p:clrMapOvr>
    <a:masterClrMapping/>
  </p:clrMapOvr>
  <p:transition spd="med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76" name="Shape 2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77" name="Shape 27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1580419"/>
      </p:ext>
    </p:extLst>
  </p:cSld>
  <p:clrMapOvr>
    <a:masterClrMapping/>
  </p:clrMapOvr>
  <p:transition spd="med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5160197"/>
      </p:ext>
    </p:extLst>
  </p:cSld>
  <p:clrMapOvr>
    <a:masterClrMapping/>
  </p:clrMapOvr>
  <p:transition spd="med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84" name="Shape 2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390399"/>
      </p:ext>
    </p:extLst>
  </p:cSld>
  <p:clrMapOvr>
    <a:masterClrMapping/>
  </p:clrMapOvr>
  <p:transition spd="med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02" marR="46202" indent="0" defTabSz="90711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88" name="Shape 2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6927" marR="46202" indent="-340723" defTabSz="907110">
              <a:defRPr sz="3200"/>
            </a:lvl1pPr>
            <a:lvl2pPr marL="783509" marR="46202" indent="-282633" defTabSz="907110">
              <a:spcBef>
                <a:spcPts val="634"/>
              </a:spcBef>
              <a:buChar char="–"/>
              <a:defRPr sz="2800"/>
            </a:lvl2pPr>
            <a:lvl3pPr marL="1181206" marR="46202" indent="-225659" defTabSz="907110">
              <a:spcBef>
                <a:spcPts val="563"/>
              </a:spcBef>
              <a:defRPr sz="2400"/>
            </a:lvl3pPr>
            <a:lvl4pPr marL="1635878" marR="46202" indent="-225660" defTabSz="907110">
              <a:spcBef>
                <a:spcPts val="493"/>
              </a:spcBef>
              <a:buChar char="–"/>
              <a:defRPr sz="2000"/>
            </a:lvl4pPr>
            <a:lvl5pPr marL="2090551" marR="46202" indent="-225660" defTabSz="90711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5246533"/>
      </p:ext>
    </p:extLst>
  </p:cSld>
  <p:clrMapOvr>
    <a:masterClrMapping/>
  </p:clrMapOvr>
  <p:transition spd="med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92" name="Shape 2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7663674"/>
      </p:ext>
    </p:extLst>
  </p:cSld>
  <p:clrMapOvr>
    <a:masterClrMapping/>
  </p:clrMapOvr>
  <p:transition spd="med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2344722"/>
      </p:ext>
    </p:extLst>
  </p:cSld>
  <p:clrMapOvr>
    <a:masterClrMapping/>
  </p:clrMapOvr>
  <p:transition spd="med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0724414"/>
      </p:ext>
    </p:extLst>
  </p:cSld>
  <p:clrMapOvr>
    <a:masterClrMapping/>
  </p:clrMapOvr>
  <p:transition spd="med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8807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434" marR="46434" indent="0" defTabSz="90959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253" marR="46434" indent="-340819" defTabSz="909597">
              <a:defRPr sz="3200"/>
            </a:lvl1pPr>
            <a:lvl2pPr marL="786180" marR="46434" indent="-282712" defTabSz="909597">
              <a:spcBef>
                <a:spcPts val="634"/>
              </a:spcBef>
              <a:buChar char="–"/>
              <a:defRPr sz="2800"/>
            </a:lvl2pPr>
            <a:lvl3pPr marL="1183989" marR="46434" indent="-226840" defTabSz="909597">
              <a:spcBef>
                <a:spcPts val="563"/>
              </a:spcBef>
              <a:defRPr sz="2400"/>
            </a:lvl3pPr>
            <a:lvl4pPr marL="1641022" marR="46434" indent="-226840" defTabSz="909597">
              <a:spcBef>
                <a:spcPts val="493"/>
              </a:spcBef>
              <a:buChar char="–"/>
              <a:defRPr sz="2000"/>
            </a:lvl4pPr>
            <a:lvl5pPr marL="2095821" marR="46434" indent="-226840" defTabSz="90959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958204"/>
      </p:ext>
    </p:extLst>
  </p:cSld>
  <p:clrMapOvr>
    <a:masterClrMapping/>
  </p:clrMapOvr>
  <p:transition spd="med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929446"/>
      </p:ext>
    </p:extLst>
  </p:cSld>
  <p:clrMapOvr>
    <a:masterClrMapping/>
  </p:clrMapOvr>
  <p:transition spd="med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888919"/>
      </p:ext>
    </p:extLst>
  </p:cSld>
  <p:clrMapOvr>
    <a:masterClrMapping/>
  </p:clrMapOvr>
  <p:transition spd="med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1042512"/>
      </p:ext>
    </p:extLst>
  </p:cSld>
  <p:clrMapOvr>
    <a:masterClrMapping/>
  </p:clrMapOvr>
  <p:transition spd="med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6950198"/>
      </p:ext>
    </p:extLst>
  </p:cSld>
  <p:clrMapOvr>
    <a:masterClrMapping/>
  </p:clrMapOvr>
  <p:transition spd="med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939972"/>
      </p:ext>
    </p:extLst>
  </p:cSld>
  <p:clrMapOvr>
    <a:masterClrMapping/>
  </p:clrMapOvr>
  <p:transition spd="med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7003581"/>
      </p:ext>
    </p:extLst>
  </p:cSld>
  <p:clrMapOvr>
    <a:masterClrMapping/>
  </p:clrMapOvr>
  <p:transition spd="med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284" marR="46284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32" name="Shape 3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08" marR="46284" indent="-340723" defTabSz="908227">
              <a:defRPr sz="3200"/>
            </a:lvl1pPr>
            <a:lvl2pPr marL="784708" marR="46284" indent="-282633" defTabSz="908227">
              <a:spcBef>
                <a:spcPts val="634"/>
              </a:spcBef>
              <a:buChar char="–"/>
              <a:defRPr sz="2800"/>
            </a:lvl2pPr>
            <a:lvl3pPr marL="1182405" marR="46284" indent="-225659" defTabSz="908227">
              <a:spcBef>
                <a:spcPts val="563"/>
              </a:spcBef>
              <a:defRPr sz="2400"/>
            </a:lvl3pPr>
            <a:lvl4pPr marL="1637078" marR="46284" indent="-225660" defTabSz="908227">
              <a:spcBef>
                <a:spcPts val="493"/>
              </a:spcBef>
              <a:buChar char="–"/>
              <a:defRPr sz="2000"/>
            </a:lvl4pPr>
            <a:lvl5pPr marL="2091750" marR="46284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33" name="Shape 33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5693474"/>
      </p:ext>
    </p:extLst>
  </p:cSld>
  <p:clrMapOvr>
    <a:masterClrMapping/>
  </p:clrMapOvr>
  <p:transition spd="med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765686"/>
      </p:ext>
    </p:extLst>
  </p:cSld>
  <p:clrMapOvr>
    <a:masterClrMapping/>
  </p:clrMapOvr>
  <p:transition spd="med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3670668"/>
      </p:ext>
    </p:extLst>
  </p:cSld>
  <p:clrMapOvr>
    <a:masterClrMapping/>
  </p:clrMapOvr>
  <p:transition spd="med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453157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516" marR="46516" indent="0" defTabSz="910714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453" marR="46516" indent="-341937" defTabSz="910714">
              <a:defRPr sz="3200"/>
            </a:lvl1pPr>
            <a:lvl2pPr marL="786262" marR="46516" indent="-283830" defTabSz="910714">
              <a:spcBef>
                <a:spcPts val="634"/>
              </a:spcBef>
              <a:buChar char="–"/>
              <a:defRPr sz="2800"/>
            </a:lvl2pPr>
            <a:lvl3pPr marL="1185189" marR="46516" indent="-226840" defTabSz="910714">
              <a:spcBef>
                <a:spcPts val="563"/>
              </a:spcBef>
              <a:defRPr sz="2400"/>
            </a:lvl3pPr>
            <a:lvl4pPr marL="1642223" marR="46516" indent="-226840" defTabSz="910714">
              <a:spcBef>
                <a:spcPts val="493"/>
              </a:spcBef>
              <a:buChar char="–"/>
              <a:defRPr sz="2000"/>
            </a:lvl4pPr>
            <a:lvl5pPr marL="2098139" marR="46516" indent="-226840" defTabSz="910714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8430584"/>
      </p:ext>
    </p:extLst>
  </p:cSld>
  <p:clrMapOvr>
    <a:masterClrMapping/>
  </p:clrMapOvr>
  <p:transition spd="med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48" name="Shape 3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9" name="Shape 34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024100"/>
      </p:ext>
    </p:extLst>
  </p:cSld>
  <p:clrMapOvr>
    <a:masterClrMapping/>
  </p:clrMapOvr>
  <p:transition spd="med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52" name="Shape 3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53" name="Shape 35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901131"/>
      </p:ext>
    </p:extLst>
  </p:cSld>
  <p:clrMapOvr>
    <a:masterClrMapping/>
  </p:clrMapOvr>
  <p:transition spd="med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56" name="Shape 3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57" name="Shape 35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8918393"/>
      </p:ext>
    </p:extLst>
  </p:cSld>
  <p:clrMapOvr>
    <a:masterClrMapping/>
  </p:clrMapOvr>
  <p:transition spd="med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60" name="Shape 3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61" name="Shape 36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407580"/>
      </p:ext>
    </p:extLst>
  </p:cSld>
  <p:clrMapOvr>
    <a:masterClrMapping/>
  </p:clrMapOvr>
  <p:transition spd="med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64" name="Shape 3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65" name="Shape 36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726345"/>
      </p:ext>
    </p:extLst>
  </p:cSld>
  <p:clrMapOvr>
    <a:masterClrMapping/>
  </p:clrMapOvr>
  <p:transition spd="med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68" name="Shape 3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69" name="Shape 36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8886506"/>
      </p:ext>
    </p:extLst>
  </p:cSld>
  <p:clrMapOvr>
    <a:masterClrMapping/>
  </p:clrMapOvr>
  <p:transition spd="med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72" name="Shape 3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73" name="Shape 37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305966"/>
      </p:ext>
    </p:extLst>
  </p:cSld>
  <p:clrMapOvr>
    <a:masterClrMapping/>
  </p:clrMapOvr>
  <p:transition spd="med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346" marR="46346" indent="0" defTabSz="908227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76" name="Shape 3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200"/>
            </a:lvl1pPr>
            <a:lvl2pPr marL="784772" marR="46346" indent="-282633" defTabSz="908227">
              <a:spcBef>
                <a:spcPts val="634"/>
              </a:spcBef>
              <a:buChar char="–"/>
              <a:defRPr sz="2800"/>
            </a:lvl2pPr>
            <a:lvl3pPr marL="1182469" marR="46346" indent="-225660" defTabSz="908227">
              <a:spcBef>
                <a:spcPts val="563"/>
              </a:spcBef>
              <a:defRPr sz="2400"/>
            </a:lvl3pPr>
            <a:lvl4pPr marL="1638259" marR="46346" indent="-225660" defTabSz="908227">
              <a:spcBef>
                <a:spcPts val="493"/>
              </a:spcBef>
              <a:buChar char="–"/>
              <a:defRPr sz="2000"/>
            </a:lvl4pPr>
            <a:lvl5pPr marL="2092932" marR="46346" indent="-225660" defTabSz="908227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77" name="Shape 37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9362256"/>
      </p:ext>
    </p:extLst>
  </p:cSld>
  <p:clrMapOvr>
    <a:masterClrMapping/>
  </p:clrMapOvr>
  <p:transition spd="med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80" name="Shape 3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1" name="Shape 38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608139"/>
      </p:ext>
    </p:extLst>
  </p:cSld>
  <p:clrMapOvr>
    <a:masterClrMapping/>
  </p:clrMapOvr>
  <p:transition spd="med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84" name="Shape 3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5" name="Shape 38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9016089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608" marR="46608" indent="0" defTabSz="91183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544" marR="46608" indent="-341937" defTabSz="911832">
              <a:defRPr sz="3200"/>
            </a:lvl1pPr>
            <a:lvl2pPr marL="787471" marR="46608" indent="-283830" defTabSz="911832">
              <a:spcBef>
                <a:spcPts val="634"/>
              </a:spcBef>
              <a:buChar char="–"/>
              <a:defRPr sz="2800"/>
            </a:lvl2pPr>
            <a:lvl3pPr marL="1186397" marR="46608" indent="-226840" defTabSz="911832">
              <a:spcBef>
                <a:spcPts val="563"/>
              </a:spcBef>
              <a:defRPr sz="2400"/>
            </a:lvl3pPr>
            <a:lvl4pPr marL="1643431" marR="46608" indent="-226840" defTabSz="911832">
              <a:spcBef>
                <a:spcPts val="493"/>
              </a:spcBef>
              <a:buChar char="–"/>
              <a:defRPr sz="2000"/>
            </a:lvl4pPr>
            <a:lvl5pPr marL="2099347" marR="46608" indent="-226840" defTabSz="91183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9953257"/>
      </p:ext>
    </p:extLst>
  </p:cSld>
  <p:clrMapOvr>
    <a:masterClrMapping/>
  </p:clrMapOvr>
  <p:transition spd="med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Shape 38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88" name="Shape 3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89" name="Shape 38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6823866"/>
      </p:ext>
    </p:extLst>
  </p:cSld>
  <p:clrMapOvr>
    <a:masterClrMapping/>
  </p:clrMapOvr>
  <p:transition spd="med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92" name="Shape 3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93" name="Shape 39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260852"/>
      </p:ext>
    </p:extLst>
  </p:cSld>
  <p:clrMapOvr>
    <a:masterClrMapping/>
  </p:clrMapOvr>
  <p:transition spd="med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96" name="Shape 3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97" name="Shape 39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930173"/>
      </p:ext>
    </p:extLst>
  </p:cSld>
  <p:clrMapOvr>
    <a:masterClrMapping/>
  </p:clrMapOvr>
  <p:transition spd="med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00" name="Shape 4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01" name="Shape 40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763707"/>
      </p:ext>
    </p:extLst>
  </p:cSld>
  <p:clrMapOvr>
    <a:masterClrMapping/>
  </p:clrMapOvr>
  <p:transition spd="med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04" name="Shape 4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05" name="Shape 40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520386"/>
      </p:ext>
    </p:extLst>
  </p:cSld>
  <p:clrMapOvr>
    <a:masterClrMapping/>
  </p:clrMapOvr>
  <p:transition spd="med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08" name="Shape 4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09" name="Shape 40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9314274"/>
      </p:ext>
    </p:extLst>
  </p:cSld>
  <p:clrMapOvr>
    <a:masterClrMapping/>
  </p:clrMapOvr>
  <p:transition spd="med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Shape 41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12" name="Shape 4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13" name="Shape 41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295002"/>
      </p:ext>
    </p:extLst>
  </p:cSld>
  <p:clrMapOvr>
    <a:masterClrMapping/>
  </p:clrMapOvr>
  <p:transition spd="med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16" name="Shape 4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17" name="Shape 41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7126824"/>
      </p:ext>
    </p:extLst>
  </p:cSld>
  <p:clrMapOvr>
    <a:masterClrMapping/>
  </p:clrMapOvr>
  <p:transition spd="med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420" marR="46420" indent="0" defTabSz="9093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20" name="Shape 4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200"/>
            </a:lvl1pPr>
            <a:lvl2pPr marL="785963" marR="46420" indent="-282633" defTabSz="909345">
              <a:spcBef>
                <a:spcPts val="634"/>
              </a:spcBef>
              <a:buChar char="–"/>
              <a:defRPr sz="2800"/>
            </a:lvl2pPr>
            <a:lvl3pPr marL="1183660" marR="46420" indent="-226777" defTabSz="909345">
              <a:spcBef>
                <a:spcPts val="563"/>
              </a:spcBef>
              <a:defRPr sz="2400"/>
            </a:lvl3pPr>
            <a:lvl4pPr marL="1640567" marR="46420" indent="-226777" defTabSz="909345">
              <a:spcBef>
                <a:spcPts val="493"/>
              </a:spcBef>
              <a:buChar char="–"/>
              <a:defRPr sz="2000"/>
            </a:lvl4pPr>
            <a:lvl5pPr marL="2095240" marR="46420" indent="-226777" defTabSz="9093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21" name="Shape 42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572160"/>
      </p:ext>
    </p:extLst>
  </p:cSld>
  <p:clrMapOvr>
    <a:masterClrMapping/>
  </p:clrMapOvr>
  <p:transition spd="med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24" name="Shape 4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25" name="Shape 42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0239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9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7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2181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735" marR="46735" indent="0" defTabSz="91294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8672" marR="46735" indent="-341937" defTabSz="912949">
              <a:defRPr sz="3200"/>
            </a:lvl1pPr>
            <a:lvl2pPr marL="788716" marR="46735" indent="-283829" defTabSz="912949">
              <a:spcBef>
                <a:spcPts val="634"/>
              </a:spcBef>
              <a:buChar char="–"/>
              <a:defRPr sz="2800"/>
            </a:lvl2pPr>
            <a:lvl3pPr marL="1188760" marR="46735" indent="-226840" defTabSz="912949">
              <a:spcBef>
                <a:spcPts val="563"/>
              </a:spcBef>
              <a:defRPr sz="2400"/>
            </a:lvl3pPr>
            <a:lvl4pPr marL="1645794" marR="46735" indent="-226840" defTabSz="912949">
              <a:spcBef>
                <a:spcPts val="493"/>
              </a:spcBef>
              <a:buChar char="–"/>
              <a:defRPr sz="2000"/>
            </a:lvl4pPr>
            <a:lvl5pPr marL="2102827" marR="46735" indent="-226840" defTabSz="91294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xfrm>
            <a:off x="7482939" y="6401439"/>
            <a:ext cx="27301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2244899"/>
      </p:ext>
    </p:extLst>
  </p:cSld>
  <p:clrMapOvr>
    <a:masterClrMapping/>
  </p:clrMapOvr>
  <p:transition spd="med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>
            <a:spLocks noGrp="1"/>
          </p:cNvSpPr>
          <p:nvPr>
            <p:ph type="title"/>
          </p:nvPr>
        </p:nvSpPr>
        <p:spPr>
          <a:xfrm>
            <a:off x="458094" y="7"/>
            <a:ext cx="8227812" cy="1692147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28" name="Shape 4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29" name="Shape 42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803183"/>
      </p:ext>
    </p:extLst>
  </p:cSld>
  <p:clrMapOvr>
    <a:masterClrMapping/>
  </p:clrMapOvr>
  <p:transition spd="med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32" name="Shape 4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33" name="Shape 43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9034838"/>
      </p:ext>
    </p:extLst>
  </p:cSld>
  <p:clrMapOvr>
    <a:masterClrMapping/>
  </p:clrMapOvr>
  <p:transition spd="med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36" name="Shape 4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37" name="Shape 43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480816"/>
      </p:ext>
    </p:extLst>
  </p:cSld>
  <p:clrMapOvr>
    <a:masterClrMapping/>
  </p:clrMapOvr>
  <p:transition spd="med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hape 43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40" name="Shape 4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1" name="Shape 44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994938"/>
      </p:ext>
    </p:extLst>
  </p:cSld>
  <p:clrMapOvr>
    <a:masterClrMapping/>
  </p:clrMapOvr>
  <p:transition spd="med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44" name="Shape 4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5" name="Shape 44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9263328"/>
      </p:ext>
    </p:extLst>
  </p:cSld>
  <p:clrMapOvr>
    <a:masterClrMapping/>
  </p:clrMapOvr>
  <p:transition spd="med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48" name="Shape 4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49" name="Shape 44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2406515"/>
      </p:ext>
    </p:extLst>
  </p:cSld>
  <p:clrMapOvr>
    <a:masterClrMapping/>
  </p:clrMapOvr>
  <p:transition spd="med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52" name="Shape 4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427954"/>
      </p:ext>
    </p:extLst>
  </p:cSld>
  <p:clrMapOvr>
    <a:masterClrMapping/>
  </p:clrMapOvr>
  <p:transition spd="med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56" name="Shape 4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57" name="Shape 45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517434"/>
      </p:ext>
    </p:extLst>
  </p:cSld>
  <p:clrMapOvr>
    <a:masterClrMapping/>
  </p:clrMapOvr>
  <p:transition spd="med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60" name="Shape 4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61" name="Shape 46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225869"/>
      </p:ext>
    </p:extLst>
  </p:cSld>
  <p:clrMapOvr>
    <a:masterClrMapping/>
  </p:clrMapOvr>
  <p:transition spd="med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Shape 46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02" marR="46502" indent="0" defTabSz="9104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64" name="Shape 4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200"/>
            </a:lvl1pPr>
            <a:lvl2pPr marL="786045" marR="46502" indent="-283752" defTabSz="910462">
              <a:spcBef>
                <a:spcPts val="634"/>
              </a:spcBef>
              <a:buChar char="–"/>
              <a:defRPr sz="2800"/>
            </a:lvl2pPr>
            <a:lvl3pPr marL="1184860" marR="46502" indent="-226777" defTabSz="910462">
              <a:spcBef>
                <a:spcPts val="563"/>
              </a:spcBef>
              <a:defRPr sz="2400"/>
            </a:lvl3pPr>
            <a:lvl4pPr marL="1641768" marR="46502" indent="-226777" defTabSz="910462">
              <a:spcBef>
                <a:spcPts val="493"/>
              </a:spcBef>
              <a:buChar char="–"/>
              <a:defRPr sz="2000"/>
            </a:lvl4pPr>
            <a:lvl5pPr marL="2097557" marR="46502" indent="-226777" defTabSz="9104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65" name="Shape 46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125338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72" name="Shape 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73" name="Shape 7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0804243"/>
      </p:ext>
    </p:extLst>
  </p:cSld>
  <p:clrMapOvr>
    <a:masterClrMapping/>
  </p:clrMapOvr>
  <p:transition spd="med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68" name="Shape 4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69" name="Shape 46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373"/>
      </p:ext>
    </p:extLst>
  </p:cSld>
  <p:clrMapOvr>
    <a:masterClrMapping/>
  </p:clrMapOvr>
  <p:transition spd="med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Shape 47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72" name="Shape 4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73" name="Shape 47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8714290"/>
      </p:ext>
    </p:extLst>
  </p:cSld>
  <p:clrMapOvr>
    <a:masterClrMapping/>
  </p:clrMapOvr>
  <p:transition spd="med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76" name="Shape 4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77" name="Shape 47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2633646"/>
      </p:ext>
    </p:extLst>
  </p:cSld>
  <p:clrMapOvr>
    <a:masterClrMapping/>
  </p:clrMapOvr>
  <p:transition spd="med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80" name="Shape 4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1" name="Shape 48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6220703"/>
      </p:ext>
    </p:extLst>
  </p:cSld>
  <p:clrMapOvr>
    <a:masterClrMapping/>
  </p:clrMapOvr>
  <p:transition spd="med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84" name="Shape 4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5" name="Shape 48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13381"/>
      </p:ext>
    </p:extLst>
  </p:cSld>
  <p:clrMapOvr>
    <a:masterClrMapping/>
  </p:clrMapOvr>
  <p:transition spd="med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88" name="Shape 4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89" name="Shape 48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5228641"/>
      </p:ext>
    </p:extLst>
  </p:cSld>
  <p:clrMapOvr>
    <a:masterClrMapping/>
  </p:clrMapOvr>
  <p:transition spd="med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92" name="Shape 4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93" name="Shape 49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9405781"/>
      </p:ext>
    </p:extLst>
  </p:cSld>
  <p:clrMapOvr>
    <a:masterClrMapping/>
  </p:clrMapOvr>
  <p:transition spd="med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496" name="Shape 4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97" name="Shape 49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007245"/>
      </p:ext>
    </p:extLst>
  </p:cSld>
  <p:clrMapOvr>
    <a:masterClrMapping/>
  </p:clrMapOvr>
  <p:transition spd="med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00" name="Shape 5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01" name="Shape 50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4965244"/>
      </p:ext>
    </p:extLst>
  </p:cSld>
  <p:clrMapOvr>
    <a:masterClrMapping/>
  </p:clrMapOvr>
  <p:transition spd="med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04" name="Shape 5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05" name="Shape 50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0423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832209"/>
      </p:ext>
    </p:extLst>
  </p:cSld>
  <p:clrMapOvr>
    <a:masterClrMapping/>
  </p:clrMapOvr>
  <p:transition spd="med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594" marR="46594" indent="0" defTabSz="91158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08" name="Shape 5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435" marR="46594" indent="-341841" defTabSz="911580">
              <a:defRPr sz="3200"/>
            </a:lvl1pPr>
            <a:lvl2pPr marL="787254" marR="46594" indent="-283752" defTabSz="911580">
              <a:spcBef>
                <a:spcPts val="634"/>
              </a:spcBef>
              <a:buChar char="–"/>
              <a:defRPr sz="2800"/>
            </a:lvl2pPr>
            <a:lvl3pPr marL="1186068" marR="46594" indent="-226777" defTabSz="911580">
              <a:spcBef>
                <a:spcPts val="563"/>
              </a:spcBef>
              <a:defRPr sz="2400"/>
            </a:lvl3pPr>
            <a:lvl4pPr marL="1642976" marR="46594" indent="-226777" defTabSz="911580">
              <a:spcBef>
                <a:spcPts val="493"/>
              </a:spcBef>
              <a:buChar char="–"/>
              <a:defRPr sz="2000"/>
            </a:lvl4pPr>
            <a:lvl5pPr marL="2098764" marR="46594" indent="-226777" defTabSz="911580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09" name="Shape 50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4481090"/>
      </p:ext>
    </p:extLst>
  </p:cSld>
  <p:clrMapOvr>
    <a:masterClrMapping/>
  </p:clrMapOvr>
  <p:transition spd="med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12" name="Shape 5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13" name="Shape 51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0765657"/>
      </p:ext>
    </p:extLst>
  </p:cSld>
  <p:clrMapOvr>
    <a:masterClrMapping/>
  </p:clrMapOvr>
  <p:transition spd="med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16" name="Shape 5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17" name="Shape 51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6742413"/>
      </p:ext>
    </p:extLst>
  </p:cSld>
  <p:clrMapOvr>
    <a:masterClrMapping/>
  </p:clrMapOvr>
  <p:transition spd="med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20" name="Shape 5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1" name="Shape 52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8301664"/>
      </p:ext>
    </p:extLst>
  </p:cSld>
  <p:clrMapOvr>
    <a:masterClrMapping/>
  </p:clrMapOvr>
  <p:transition spd="med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24" name="Shape 5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5" name="Shape 52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9420093"/>
      </p:ext>
    </p:extLst>
  </p:cSld>
  <p:clrMapOvr>
    <a:masterClrMapping/>
  </p:clrMapOvr>
  <p:transition spd="med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28" name="Shape 5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29" name="Shape 52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170185"/>
      </p:ext>
    </p:extLst>
  </p:cSld>
  <p:clrMapOvr>
    <a:masterClrMapping/>
  </p:clrMapOvr>
  <p:transition spd="med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32" name="Shape 5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33" name="Shape 53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861387"/>
      </p:ext>
    </p:extLst>
  </p:cSld>
  <p:clrMapOvr>
    <a:masterClrMapping/>
  </p:clrMapOvr>
  <p:transition spd="med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36" name="Shape 5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37" name="Shape 537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366009"/>
      </p:ext>
    </p:extLst>
  </p:cSld>
  <p:clrMapOvr>
    <a:masterClrMapping/>
  </p:clrMapOvr>
  <p:transition spd="med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40" name="Shape 5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41" name="Shape 541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963076"/>
      </p:ext>
    </p:extLst>
  </p:cSld>
  <p:clrMapOvr>
    <a:masterClrMapping/>
  </p:clrMapOvr>
  <p:transition spd="med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44" name="Shape 5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45" name="Shape 545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58258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80" name="Shape 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1" name="Shape 8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9168562"/>
      </p:ext>
    </p:extLst>
  </p:cSld>
  <p:clrMapOvr>
    <a:masterClrMapping/>
  </p:clrMapOvr>
  <p:transition spd="med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48" name="Shape 5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49" name="Shape 549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9889688"/>
      </p:ext>
    </p:extLst>
  </p:cSld>
  <p:clrMapOvr>
    <a:masterClrMapping/>
  </p:clrMapOvr>
  <p:transition spd="med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>
            <a:spLocks noGrp="1"/>
          </p:cNvSpPr>
          <p:nvPr>
            <p:ph type="title"/>
          </p:nvPr>
        </p:nvSpPr>
        <p:spPr>
          <a:xfrm>
            <a:off x="458094" y="91649"/>
            <a:ext cx="8227812" cy="1508849"/>
          </a:xfrm>
          <a:prstGeom prst="rect">
            <a:avLst/>
          </a:prstGeom>
        </p:spPr>
        <p:txBody>
          <a:bodyPr/>
          <a:lstStyle>
            <a:lvl1pPr marL="46721" marR="46721" indent="0" defTabSz="912696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52" name="Shape 5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200"/>
            </a:lvl1pPr>
            <a:lvl2pPr marL="788499" marR="46721" indent="-283748" defTabSz="912696">
              <a:spcBef>
                <a:spcPts val="634"/>
              </a:spcBef>
              <a:buChar char="–"/>
              <a:defRPr sz="2800"/>
            </a:lvl2pPr>
            <a:lvl3pPr marL="1188431" marR="46721" indent="-226777" defTabSz="912696">
              <a:spcBef>
                <a:spcPts val="563"/>
              </a:spcBef>
              <a:defRPr sz="2400"/>
            </a:lvl3pPr>
            <a:lvl4pPr marL="1645339" marR="46721" indent="-226777" defTabSz="912696">
              <a:spcBef>
                <a:spcPts val="493"/>
              </a:spcBef>
              <a:buChar char="–"/>
              <a:defRPr sz="2000"/>
            </a:lvl4pPr>
            <a:lvl5pPr marL="2102245" marR="46721" indent="-226777" defTabSz="912696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53" name="Shape 553"/>
          <p:cNvSpPr>
            <a:spLocks noGrp="1"/>
          </p:cNvSpPr>
          <p:nvPr>
            <p:ph type="sldNum" sz="quarter" idx="2"/>
          </p:nvPr>
        </p:nvSpPr>
        <p:spPr>
          <a:xfrm>
            <a:off x="7480539" y="6401440"/>
            <a:ext cx="277821" cy="274935"/>
          </a:xfrm>
          <a:prstGeom prst="rect">
            <a:avLst/>
          </a:prstGeom>
        </p:spPr>
        <p:txBody>
          <a:bodyPr lIns="44684" tIns="44684" rIns="44684" bIns="44684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2892461"/>
      </p:ext>
    </p:extLst>
  </p:cSld>
  <p:clrMapOvr>
    <a:masterClrMapping/>
  </p:clrMapOvr>
  <p:transition spd="med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/>
          </p:cNvSpPr>
          <p:nvPr>
            <p:ph type="title"/>
          </p:nvPr>
        </p:nvSpPr>
        <p:spPr>
          <a:xfrm>
            <a:off x="686031" y="1845267"/>
            <a:ext cx="7778657" cy="2043095"/>
          </a:xfrm>
          <a:prstGeom prst="rect">
            <a:avLst/>
          </a:prstGeom>
        </p:spPr>
        <p:txBody>
          <a:bodyPr/>
          <a:lstStyle>
            <a:lvl1pPr marL="0" marR="0" indent="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56" name="Shape 556"/>
          <p:cNvSpPr>
            <a:spLocks noGrp="1"/>
          </p:cNvSpPr>
          <p:nvPr>
            <p:ph type="body" idx="1"/>
          </p:nvPr>
        </p:nvSpPr>
        <p:spPr>
          <a:xfrm>
            <a:off x="1372047" y="3888360"/>
            <a:ext cx="6406610" cy="2969640"/>
          </a:xfrm>
          <a:prstGeom prst="rect">
            <a:avLst/>
          </a:prstGeom>
        </p:spPr>
        <p:txBody>
          <a:bodyPr/>
          <a:lstStyle>
            <a:lvl1pPr marL="238719" marR="0" indent="-238719" algn="ctr">
              <a:buClrTx/>
              <a:buSzTx/>
              <a:buFontTx/>
              <a:buNone/>
              <a:defRPr sz="3000"/>
            </a:lvl1pPr>
            <a:lvl2pPr marL="408524" marR="0" indent="-89371" algn="ctr">
              <a:spcBef>
                <a:spcPts val="704"/>
              </a:spcBef>
              <a:buClrTx/>
              <a:buSzTx/>
              <a:buFontTx/>
              <a:buNone/>
              <a:defRPr sz="2700"/>
            </a:lvl2pPr>
            <a:lvl3pPr marL="862079" marR="0" indent="-223425" algn="ctr">
              <a:spcBef>
                <a:spcPts val="634"/>
              </a:spcBef>
              <a:buClrTx/>
              <a:buSzTx/>
              <a:buFontTx/>
              <a:buNone/>
              <a:defRPr sz="2100"/>
            </a:lvl3pPr>
            <a:lvl4pPr marL="1316752" marR="0" indent="-358598" algn="ctr">
              <a:spcBef>
                <a:spcPts val="422"/>
              </a:spcBef>
              <a:buClrTx/>
              <a:buSzTx/>
              <a:buFontTx/>
              <a:buNone/>
              <a:defRPr sz="1700"/>
            </a:lvl4pPr>
            <a:lvl5pPr marL="1770307" marR="0" indent="-492657" algn="ctr">
              <a:spcBef>
                <a:spcPts val="422"/>
              </a:spcBef>
              <a:buClrTx/>
              <a:buSzTx/>
              <a:buFontTx/>
              <a:buNone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57" name="Shape 557"/>
          <p:cNvSpPr>
            <a:spLocks noGrp="1"/>
          </p:cNvSpPr>
          <p:nvPr>
            <p:ph type="sldNum" sz="quarter" idx="2"/>
          </p:nvPr>
        </p:nvSpPr>
        <p:spPr>
          <a:xfrm>
            <a:off x="8456030" y="6476709"/>
            <a:ext cx="222897" cy="226103"/>
          </a:xfrm>
          <a:prstGeom prst="rect">
            <a:avLst/>
          </a:prstGeom>
        </p:spPr>
        <p:txBody>
          <a:bodyPr/>
          <a:lstStyle>
            <a:lvl1pPr defTabSz="402167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7153310"/>
      </p:ext>
    </p:extLst>
  </p:cSld>
  <p:clrMapOvr>
    <a:masterClrMapping/>
  </p:clrMapOvr>
  <p:transition spd="med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>
            <a:spLocks noGrp="1"/>
          </p:cNvSpPr>
          <p:nvPr>
            <p:ph type="title"/>
          </p:nvPr>
        </p:nvSpPr>
        <p:spPr>
          <a:xfrm>
            <a:off x="456976" y="7"/>
            <a:ext cx="8228930" cy="1692147"/>
          </a:xfrm>
          <a:prstGeom prst="rect">
            <a:avLst/>
          </a:prstGeom>
        </p:spPr>
        <p:txBody>
          <a:bodyPr/>
          <a:lstStyle>
            <a:lvl1pPr marL="771" marR="46093" indent="-771">
              <a:defRPr sz="41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60" name="Shape 560"/>
          <p:cNvSpPr>
            <a:spLocks noGrp="1"/>
          </p:cNvSpPr>
          <p:nvPr>
            <p:ph type="body" idx="1"/>
          </p:nvPr>
        </p:nvSpPr>
        <p:spPr>
          <a:xfrm>
            <a:off x="456976" y="1600498"/>
            <a:ext cx="8228930" cy="5257502"/>
          </a:xfrm>
          <a:prstGeom prst="rect">
            <a:avLst/>
          </a:prstGeom>
        </p:spPr>
        <p:txBody>
          <a:bodyPr/>
          <a:lstStyle>
            <a:lvl1pPr marR="46093">
              <a:defRPr sz="3000"/>
            </a:lvl1pPr>
            <a:lvl2pPr marL="736960" marR="46093" indent="-281517">
              <a:spcBef>
                <a:spcPts val="704"/>
              </a:spcBef>
              <a:buChar char="–"/>
              <a:defRPr sz="2700"/>
            </a:lvl2pPr>
            <a:lvl3pPr marL="1133542" marR="46093" indent="-224542">
              <a:spcBef>
                <a:spcPts val="634"/>
              </a:spcBef>
              <a:defRPr sz="2100"/>
            </a:lvl3pPr>
            <a:lvl4pPr marL="1588214" marR="46093" indent="-224542">
              <a:spcBef>
                <a:spcPts val="422"/>
              </a:spcBef>
              <a:buChar char="–"/>
              <a:defRPr sz="1700"/>
            </a:lvl4pPr>
            <a:lvl5pPr marL="2041769" marR="46093" indent="-224542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61" name="Shape 561"/>
          <p:cNvSpPr>
            <a:spLocks noGrp="1"/>
          </p:cNvSpPr>
          <p:nvPr>
            <p:ph type="sldNum" sz="quarter" idx="2"/>
          </p:nvPr>
        </p:nvSpPr>
        <p:spPr>
          <a:xfrm>
            <a:off x="7507442" y="6426009"/>
            <a:ext cx="222897" cy="226103"/>
          </a:xfrm>
          <a:prstGeom prst="rect">
            <a:avLst/>
          </a:prstGeom>
        </p:spPr>
        <p:txBody>
          <a:bodyPr/>
          <a:lstStyle>
            <a:lvl1pPr defTabSz="402167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845124"/>
      </p:ext>
    </p:extLst>
  </p:cSld>
  <p:clrMapOvr>
    <a:masterClrMapping/>
  </p:clrMapOvr>
  <p:transition spd="med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Shape 563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282" marR="46282" indent="0" defTabSz="90822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64" name="Shape 564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7008" marR="46282" indent="-340723" defTabSz="908227">
              <a:defRPr sz="3000"/>
            </a:lvl1pPr>
            <a:lvl2pPr marL="784708" marR="46282" indent="-282633" defTabSz="908227">
              <a:spcBef>
                <a:spcPts val="634"/>
              </a:spcBef>
              <a:buChar char="–"/>
              <a:defRPr sz="2700"/>
            </a:lvl2pPr>
            <a:lvl3pPr marL="1182405" marR="46282" indent="-225659" defTabSz="908227">
              <a:spcBef>
                <a:spcPts val="563"/>
              </a:spcBef>
              <a:defRPr sz="2100"/>
            </a:lvl3pPr>
            <a:lvl4pPr marL="1637078" marR="46282" indent="-225660" defTabSz="908227">
              <a:spcBef>
                <a:spcPts val="493"/>
              </a:spcBef>
              <a:buChar char="–"/>
              <a:defRPr sz="1700"/>
            </a:lvl4pPr>
            <a:lvl5pPr marL="2091750" marR="46282" indent="-225660" defTabSz="908227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65" name="Shape 565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8196088"/>
      </p:ext>
    </p:extLst>
  </p:cSld>
  <p:clrMapOvr>
    <a:masterClrMapping/>
  </p:clrMapOvr>
  <p:transition spd="med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>
            <a:spLocks noGrp="1"/>
          </p:cNvSpPr>
          <p:nvPr>
            <p:ph type="sldNum" sz="quarter" idx="2"/>
          </p:nvPr>
        </p:nvSpPr>
        <p:spPr>
          <a:xfrm>
            <a:off x="8456030" y="6476709"/>
            <a:ext cx="222897" cy="226103"/>
          </a:xfrm>
          <a:prstGeom prst="rect">
            <a:avLst/>
          </a:prstGeom>
        </p:spPr>
        <p:txBody>
          <a:bodyPr/>
          <a:lstStyle>
            <a:lvl1pPr defTabSz="402167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658182"/>
      </p:ext>
    </p:extLst>
  </p:cSld>
  <p:clrMapOvr>
    <a:masterClrMapping/>
  </p:clrMapOvr>
  <p:transition spd="med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Shape 569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155" marR="46155" indent="0" defTabSz="90711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70" name="Shape 570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5764" marR="46155" indent="-339606" defTabSz="907110">
              <a:defRPr sz="3000"/>
            </a:lvl1pPr>
            <a:lvl2pPr marL="783462" marR="46155" indent="-282633" defTabSz="907110">
              <a:spcBef>
                <a:spcPts val="634"/>
              </a:spcBef>
              <a:buChar char="–"/>
              <a:defRPr sz="2700"/>
            </a:lvl2pPr>
            <a:lvl3pPr marL="1180043" marR="46155" indent="-225660" defTabSz="907110">
              <a:spcBef>
                <a:spcPts val="563"/>
              </a:spcBef>
              <a:defRPr sz="2100"/>
            </a:lvl3pPr>
            <a:lvl4pPr marL="1634715" marR="46155" indent="-225660" defTabSz="907110">
              <a:spcBef>
                <a:spcPts val="493"/>
              </a:spcBef>
              <a:buChar char="–"/>
              <a:defRPr sz="1700"/>
            </a:lvl4pPr>
            <a:lvl5pPr marL="2089387" marR="46155" indent="-225660" defTabSz="907110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71" name="Shape 571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3381078"/>
      </p:ext>
    </p:extLst>
  </p:cSld>
  <p:clrMapOvr>
    <a:masterClrMapping/>
  </p:clrMapOvr>
  <p:transition spd="med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>
            <a:spLocks noGrp="1"/>
          </p:cNvSpPr>
          <p:nvPr>
            <p:ph type="sldNum" sz="quarter" idx="2"/>
          </p:nvPr>
        </p:nvSpPr>
        <p:spPr>
          <a:xfrm>
            <a:off x="8456030" y="6476709"/>
            <a:ext cx="222897" cy="226103"/>
          </a:xfrm>
          <a:prstGeom prst="rect">
            <a:avLst/>
          </a:prstGeom>
        </p:spPr>
        <p:txBody>
          <a:bodyPr/>
          <a:lstStyle>
            <a:lvl1pPr defTabSz="402167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018812"/>
      </p:ext>
    </p:extLst>
  </p:cSld>
  <p:clrMapOvr>
    <a:masterClrMapping/>
  </p:clrMapOvr>
  <p:transition spd="med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072" marR="46072" indent="0" defTabSz="905993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76" name="Shape 576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5679" marR="46072" indent="-339606" defTabSz="905993">
              <a:defRPr sz="3000"/>
            </a:lvl1pPr>
            <a:lvl2pPr marL="782263" marR="46072" indent="-281518" defTabSz="905993">
              <a:spcBef>
                <a:spcPts val="634"/>
              </a:spcBef>
              <a:buChar char="–"/>
              <a:defRPr sz="2700"/>
            </a:lvl2pPr>
            <a:lvl3pPr marL="1178843" marR="46072" indent="-225659" defTabSz="905993">
              <a:spcBef>
                <a:spcPts val="563"/>
              </a:spcBef>
              <a:defRPr sz="2100"/>
            </a:lvl3pPr>
            <a:lvl4pPr marL="1633514" marR="46072" indent="-225660" defTabSz="905993">
              <a:spcBef>
                <a:spcPts val="493"/>
              </a:spcBef>
              <a:buChar char="–"/>
              <a:defRPr sz="1700"/>
            </a:lvl4pPr>
            <a:lvl5pPr marL="2087071" marR="46072" indent="-225660" defTabSz="905993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77" name="Shape 577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994559"/>
      </p:ext>
    </p:extLst>
  </p:cSld>
  <p:clrMapOvr>
    <a:masterClrMapping/>
  </p:clrMapOvr>
  <p:transition spd="med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>
            <a:spLocks noGrp="1"/>
          </p:cNvSpPr>
          <p:nvPr>
            <p:ph type="title"/>
          </p:nvPr>
        </p:nvSpPr>
        <p:spPr>
          <a:xfrm>
            <a:off x="458101" y="7"/>
            <a:ext cx="8227813" cy="1692147"/>
          </a:xfrm>
          <a:prstGeom prst="rect">
            <a:avLst/>
          </a:prstGeom>
        </p:spPr>
        <p:txBody>
          <a:bodyPr/>
          <a:lstStyle>
            <a:lvl1pPr marL="0" marR="46038" indent="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80" name="Shape 580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39237" marR="46038">
              <a:defRPr sz="3000"/>
            </a:lvl1pPr>
            <a:lvl2pPr marL="735822" marR="46038" indent="-281518">
              <a:spcBef>
                <a:spcPts val="704"/>
              </a:spcBef>
              <a:buChar char="–"/>
              <a:defRPr sz="2700"/>
            </a:lvl2pPr>
            <a:lvl3pPr marL="1133519" marR="46038" indent="-224542">
              <a:spcBef>
                <a:spcPts val="634"/>
              </a:spcBef>
              <a:defRPr sz="2100"/>
            </a:lvl3pPr>
            <a:lvl4pPr marL="1587073" marR="46038" indent="-224542">
              <a:spcBef>
                <a:spcPts val="422"/>
              </a:spcBef>
              <a:buChar char="–"/>
              <a:defRPr sz="1700"/>
            </a:lvl4pPr>
            <a:lvl5pPr marL="2040628" marR="46038" indent="-224542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81" name="Shape 581"/>
          <p:cNvSpPr>
            <a:spLocks noGrp="1"/>
          </p:cNvSpPr>
          <p:nvPr>
            <p:ph type="sldNum" sz="quarter" idx="2"/>
          </p:nvPr>
        </p:nvSpPr>
        <p:spPr>
          <a:xfrm>
            <a:off x="7507442" y="6423418"/>
            <a:ext cx="222897" cy="226103"/>
          </a:xfrm>
          <a:prstGeom prst="rect">
            <a:avLst/>
          </a:prstGeom>
        </p:spPr>
        <p:txBody>
          <a:bodyPr/>
          <a:lstStyle>
            <a:lvl1pPr defTabSz="402167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01092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84" name="Shape 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826663"/>
      </p:ext>
    </p:extLst>
  </p:cSld>
  <p:clrMapOvr>
    <a:masterClrMapping/>
  </p:clrMapOvr>
  <p:transition spd="med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200" marR="46200" indent="0" defTabSz="90711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84" name="Shape 584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6927" marR="46200" indent="-340723" defTabSz="907110">
              <a:defRPr sz="3000"/>
            </a:lvl1pPr>
            <a:lvl2pPr marL="783509" marR="46200" indent="-282633" defTabSz="907110">
              <a:spcBef>
                <a:spcPts val="634"/>
              </a:spcBef>
              <a:buChar char="–"/>
              <a:defRPr sz="2700"/>
            </a:lvl2pPr>
            <a:lvl3pPr marL="1181206" marR="46200" indent="-225659" defTabSz="907110">
              <a:spcBef>
                <a:spcPts val="563"/>
              </a:spcBef>
              <a:defRPr sz="2100"/>
            </a:lvl3pPr>
            <a:lvl4pPr marL="1635878" marR="46200" indent="-225660" defTabSz="907110">
              <a:spcBef>
                <a:spcPts val="493"/>
              </a:spcBef>
              <a:buChar char="–"/>
              <a:defRPr sz="1700"/>
            </a:lvl4pPr>
            <a:lvl5pPr marL="2090551" marR="46200" indent="-225660" defTabSz="907110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85" name="Shape 585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102820"/>
      </p:ext>
    </p:extLst>
  </p:cSld>
  <p:clrMapOvr>
    <a:masterClrMapping/>
  </p:clrMapOvr>
  <p:transition spd="med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282" marR="46282" indent="0" defTabSz="90822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88" name="Shape 588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7008" marR="46282" indent="-340723" defTabSz="908227">
              <a:defRPr sz="3000"/>
            </a:lvl1pPr>
            <a:lvl2pPr marL="784708" marR="46282" indent="-282633" defTabSz="908227">
              <a:spcBef>
                <a:spcPts val="634"/>
              </a:spcBef>
              <a:buChar char="–"/>
              <a:defRPr sz="2700"/>
            </a:lvl2pPr>
            <a:lvl3pPr marL="1182405" marR="46282" indent="-225659" defTabSz="908227">
              <a:spcBef>
                <a:spcPts val="563"/>
              </a:spcBef>
              <a:defRPr sz="2100"/>
            </a:lvl3pPr>
            <a:lvl4pPr marL="1637078" marR="46282" indent="-225660" defTabSz="908227">
              <a:spcBef>
                <a:spcPts val="493"/>
              </a:spcBef>
              <a:buChar char="–"/>
              <a:defRPr sz="1700"/>
            </a:lvl4pPr>
            <a:lvl5pPr marL="2091750" marR="46282" indent="-225660" defTabSz="908227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89" name="Shape 589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1784741"/>
      </p:ext>
    </p:extLst>
  </p:cSld>
  <p:clrMapOvr>
    <a:masterClrMapping/>
  </p:clrMapOvr>
  <p:transition spd="med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>
            <a:spLocks noGrp="1"/>
          </p:cNvSpPr>
          <p:nvPr>
            <p:ph type="title"/>
          </p:nvPr>
        </p:nvSpPr>
        <p:spPr>
          <a:xfrm>
            <a:off x="458095" y="7"/>
            <a:ext cx="8235633" cy="1693265"/>
          </a:xfrm>
          <a:prstGeom prst="rect">
            <a:avLst/>
          </a:prstGeom>
        </p:spPr>
        <p:txBody>
          <a:bodyPr/>
          <a:lstStyle>
            <a:lvl1pPr marL="0" marR="0" indent="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92" name="Shape 592"/>
          <p:cNvSpPr>
            <a:spLocks noGrp="1"/>
          </p:cNvSpPr>
          <p:nvPr>
            <p:ph type="body" idx="1"/>
          </p:nvPr>
        </p:nvSpPr>
        <p:spPr>
          <a:xfrm>
            <a:off x="458095" y="1601616"/>
            <a:ext cx="8235633" cy="5256385"/>
          </a:xfrm>
          <a:prstGeom prst="rect">
            <a:avLst/>
          </a:prstGeom>
        </p:spPr>
        <p:txBody>
          <a:bodyPr/>
          <a:lstStyle>
            <a:lvl1pPr marL="339259" marR="0" indent="-339259">
              <a:defRPr sz="3000"/>
            </a:lvl1pPr>
            <a:lvl2pPr marL="692274" marR="0" indent="-282633">
              <a:spcBef>
                <a:spcPts val="704"/>
              </a:spcBef>
              <a:buChar char="–"/>
              <a:defRPr sz="2700"/>
            </a:lvl2pPr>
            <a:lvl3pPr marL="1088858" marR="0" indent="-225660">
              <a:spcBef>
                <a:spcPts val="634"/>
              </a:spcBef>
              <a:defRPr sz="2100"/>
            </a:lvl3pPr>
            <a:lvl4pPr marL="1543530" marR="0" indent="-225660">
              <a:spcBef>
                <a:spcPts val="422"/>
              </a:spcBef>
              <a:buChar char="–"/>
              <a:defRPr sz="1700"/>
            </a:lvl4pPr>
            <a:lvl5pPr marL="1997086" marR="0" indent="-225660">
              <a:spcBef>
                <a:spcPts val="422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93" name="Shape 593"/>
          <p:cNvSpPr>
            <a:spLocks noGrp="1"/>
          </p:cNvSpPr>
          <p:nvPr>
            <p:ph type="sldNum" sz="quarter" idx="2"/>
          </p:nvPr>
        </p:nvSpPr>
        <p:spPr>
          <a:xfrm>
            <a:off x="8456030" y="6476709"/>
            <a:ext cx="222897" cy="226103"/>
          </a:xfrm>
          <a:prstGeom prst="rect">
            <a:avLst/>
          </a:prstGeom>
        </p:spPr>
        <p:txBody>
          <a:bodyPr/>
          <a:lstStyle>
            <a:lvl1pPr defTabSz="402167">
              <a:defRPr sz="10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6136558"/>
      </p:ext>
    </p:extLst>
  </p:cSld>
  <p:clrMapOvr>
    <a:masterClrMapping/>
  </p:clrMapOvr>
  <p:transition spd="med"/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Shape 595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346" marR="46346" indent="0" defTabSz="908227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596" name="Shape 596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7072" marR="46346" indent="-340723" defTabSz="908227">
              <a:defRPr sz="3000"/>
            </a:lvl1pPr>
            <a:lvl2pPr marL="784772" marR="46346" indent="-282633" defTabSz="908227">
              <a:spcBef>
                <a:spcPts val="634"/>
              </a:spcBef>
              <a:buChar char="–"/>
              <a:defRPr sz="2700"/>
            </a:lvl2pPr>
            <a:lvl3pPr marL="1182469" marR="46346" indent="-225660" defTabSz="908227">
              <a:spcBef>
                <a:spcPts val="563"/>
              </a:spcBef>
              <a:defRPr sz="2100"/>
            </a:lvl3pPr>
            <a:lvl4pPr marL="1638259" marR="46346" indent="-225660" defTabSz="908227">
              <a:spcBef>
                <a:spcPts val="493"/>
              </a:spcBef>
              <a:buChar char="–"/>
              <a:defRPr sz="1700"/>
            </a:lvl4pPr>
            <a:lvl5pPr marL="2092932" marR="46346" indent="-225660" defTabSz="908227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597" name="Shape 597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9489605"/>
      </p:ext>
    </p:extLst>
  </p:cSld>
  <p:clrMapOvr>
    <a:masterClrMapping/>
  </p:clrMapOvr>
  <p:transition spd="med"/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420" marR="46420" indent="0" defTabSz="909345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0" name="Shape 600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7144" marR="46420" indent="-340723" defTabSz="909345">
              <a:defRPr sz="3000"/>
            </a:lvl1pPr>
            <a:lvl2pPr marL="785963" marR="46420" indent="-282633" defTabSz="909345">
              <a:spcBef>
                <a:spcPts val="634"/>
              </a:spcBef>
              <a:buChar char="–"/>
              <a:defRPr sz="2700"/>
            </a:lvl2pPr>
            <a:lvl3pPr marL="1183660" marR="46420" indent="-226777" defTabSz="909345">
              <a:spcBef>
                <a:spcPts val="563"/>
              </a:spcBef>
              <a:defRPr sz="2100"/>
            </a:lvl3pPr>
            <a:lvl4pPr marL="1640567" marR="46420" indent="-226777" defTabSz="909345">
              <a:spcBef>
                <a:spcPts val="493"/>
              </a:spcBef>
              <a:buChar char="–"/>
              <a:defRPr sz="1700"/>
            </a:lvl4pPr>
            <a:lvl5pPr marL="2095240" marR="46420" indent="-226777" defTabSz="909345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01" name="Shape 601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83340694"/>
      </p:ext>
    </p:extLst>
  </p:cSld>
  <p:clrMapOvr>
    <a:masterClrMapping/>
  </p:clrMapOvr>
  <p:transition spd="med"/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>
            <a:spLocks noGrp="1"/>
          </p:cNvSpPr>
          <p:nvPr>
            <p:ph type="title"/>
          </p:nvPr>
        </p:nvSpPr>
        <p:spPr>
          <a:xfrm>
            <a:off x="458101" y="7"/>
            <a:ext cx="8227813" cy="1692147"/>
          </a:xfrm>
          <a:prstGeom prst="rect">
            <a:avLst/>
          </a:prstGeom>
        </p:spPr>
        <p:txBody>
          <a:bodyPr/>
          <a:lstStyle>
            <a:lvl1pPr marL="46502" marR="46502" indent="0" defTabSz="910462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4" name="Shape 604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8344" marR="46502" indent="-341841" defTabSz="910462">
              <a:defRPr sz="3000"/>
            </a:lvl1pPr>
            <a:lvl2pPr marL="786045" marR="46502" indent="-283752" defTabSz="910462">
              <a:spcBef>
                <a:spcPts val="634"/>
              </a:spcBef>
              <a:buChar char="–"/>
              <a:defRPr sz="2700"/>
            </a:lvl2pPr>
            <a:lvl3pPr marL="1184860" marR="46502" indent="-226777" defTabSz="910462">
              <a:spcBef>
                <a:spcPts val="563"/>
              </a:spcBef>
              <a:defRPr sz="2100"/>
            </a:lvl3pPr>
            <a:lvl4pPr marL="1641768" marR="46502" indent="-226777" defTabSz="910462">
              <a:spcBef>
                <a:spcPts val="493"/>
              </a:spcBef>
              <a:buChar char="–"/>
              <a:defRPr sz="1700"/>
            </a:lvl4pPr>
            <a:lvl5pPr marL="2097557" marR="46502" indent="-226777" defTabSz="910462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05" name="Shape 605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3742"/>
      </p:ext>
    </p:extLst>
  </p:cSld>
  <p:clrMapOvr>
    <a:masterClrMapping/>
  </p:clrMapOvr>
  <p:transition spd="med"/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593" marR="46593" indent="0" defTabSz="91158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08" name="Shape 608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8435" marR="46593" indent="-341841" defTabSz="911580">
              <a:defRPr sz="3000"/>
            </a:lvl1pPr>
            <a:lvl2pPr marL="787254" marR="46593" indent="-283752" defTabSz="911580">
              <a:spcBef>
                <a:spcPts val="634"/>
              </a:spcBef>
              <a:buChar char="–"/>
              <a:defRPr sz="2700"/>
            </a:lvl2pPr>
            <a:lvl3pPr marL="1186068" marR="46593" indent="-226777" defTabSz="911580">
              <a:spcBef>
                <a:spcPts val="563"/>
              </a:spcBef>
              <a:defRPr sz="2100"/>
            </a:lvl3pPr>
            <a:lvl4pPr marL="1642976" marR="46593" indent="-226777" defTabSz="911580">
              <a:spcBef>
                <a:spcPts val="493"/>
              </a:spcBef>
              <a:buChar char="–"/>
              <a:defRPr sz="1700"/>
            </a:lvl4pPr>
            <a:lvl5pPr marL="2098764" marR="46593" indent="-226777" defTabSz="911580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09" name="Shape 609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263971"/>
      </p:ext>
    </p:extLst>
  </p:cSld>
  <p:clrMapOvr>
    <a:masterClrMapping/>
  </p:clrMapOvr>
  <p:transition spd="med"/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721" marR="46721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12" name="Shape 612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000"/>
            </a:lvl1pPr>
            <a:lvl2pPr marL="788499" marR="46721" indent="-283748" defTabSz="912696">
              <a:spcBef>
                <a:spcPts val="634"/>
              </a:spcBef>
              <a:buChar char="–"/>
              <a:defRPr sz="2700"/>
            </a:lvl2pPr>
            <a:lvl3pPr marL="1188431" marR="46721" indent="-226777" defTabSz="912696">
              <a:spcBef>
                <a:spcPts val="563"/>
              </a:spcBef>
              <a:defRPr sz="2100"/>
            </a:lvl3pPr>
            <a:lvl4pPr marL="1645339" marR="46721" indent="-226777" defTabSz="912696">
              <a:spcBef>
                <a:spcPts val="493"/>
              </a:spcBef>
              <a:buChar char="–"/>
              <a:defRPr sz="1700"/>
            </a:lvl4pPr>
            <a:lvl5pPr marL="2102245" marR="46721" indent="-226777" defTabSz="912696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13" name="Shape 613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570821"/>
      </p:ext>
    </p:extLst>
  </p:cSld>
  <p:clrMapOvr>
    <a:masterClrMapping/>
  </p:clrMapOvr>
  <p:transition spd="med"/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>
            <a:spLocks noGrp="1"/>
          </p:cNvSpPr>
          <p:nvPr>
            <p:ph type="title"/>
          </p:nvPr>
        </p:nvSpPr>
        <p:spPr>
          <a:xfrm>
            <a:off x="458101" y="91649"/>
            <a:ext cx="8227813" cy="1508849"/>
          </a:xfrm>
          <a:prstGeom prst="rect">
            <a:avLst/>
          </a:prstGeom>
        </p:spPr>
        <p:txBody>
          <a:bodyPr/>
          <a:lstStyle>
            <a:lvl1pPr marL="46721" marR="46721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16" name="Shape 616"/>
          <p:cNvSpPr>
            <a:spLocks noGrp="1"/>
          </p:cNvSpPr>
          <p:nvPr>
            <p:ph type="body" idx="1"/>
          </p:nvPr>
        </p:nvSpPr>
        <p:spPr>
          <a:xfrm>
            <a:off x="458101" y="1600498"/>
            <a:ext cx="8227813" cy="5257502"/>
          </a:xfrm>
          <a:prstGeom prst="rect">
            <a:avLst/>
          </a:prstGeom>
        </p:spPr>
        <p:txBody>
          <a:bodyPr/>
          <a:lstStyle>
            <a:lvl1pPr marL="388563" marR="46721" indent="-341841" defTabSz="912696">
              <a:defRPr sz="3000"/>
            </a:lvl1pPr>
            <a:lvl2pPr marL="788499" marR="46721" indent="-283748" defTabSz="912696">
              <a:spcBef>
                <a:spcPts val="634"/>
              </a:spcBef>
              <a:buChar char="–"/>
              <a:defRPr sz="2700"/>
            </a:lvl2pPr>
            <a:lvl3pPr marL="1188431" marR="46721" indent="-226777" defTabSz="912696">
              <a:spcBef>
                <a:spcPts val="563"/>
              </a:spcBef>
              <a:defRPr sz="2100"/>
            </a:lvl3pPr>
            <a:lvl4pPr marL="1645339" marR="46721" indent="-226777" defTabSz="912696">
              <a:spcBef>
                <a:spcPts val="493"/>
              </a:spcBef>
              <a:buChar char="–"/>
              <a:defRPr sz="1700"/>
            </a:lvl4pPr>
            <a:lvl5pPr marL="2102245" marR="46721" indent="-226777" defTabSz="912696">
              <a:spcBef>
                <a:spcPts val="493"/>
              </a:spcBef>
              <a:buChar char="»"/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17" name="Shape 617"/>
          <p:cNvSpPr>
            <a:spLocks noGrp="1"/>
          </p:cNvSpPr>
          <p:nvPr>
            <p:ph type="sldNum" sz="quarter" idx="2"/>
          </p:nvPr>
        </p:nvSpPr>
        <p:spPr>
          <a:xfrm>
            <a:off x="7496467" y="6417547"/>
            <a:ext cx="247364" cy="244157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1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49252"/>
      </p:ext>
    </p:extLst>
  </p:cSld>
  <p:clrMapOvr>
    <a:masterClrMapping/>
  </p:clrMapOvr>
  <p:transition spd="med"/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Shape 619"/>
          <p:cNvSpPr>
            <a:spLocks noGrp="1"/>
          </p:cNvSpPr>
          <p:nvPr>
            <p:ph type="title"/>
          </p:nvPr>
        </p:nvSpPr>
        <p:spPr>
          <a:xfrm>
            <a:off x="457703" y="697"/>
            <a:ext cx="8228596" cy="1691818"/>
          </a:xfrm>
          <a:prstGeom prst="rect">
            <a:avLst/>
          </a:prstGeom>
        </p:spPr>
        <p:txBody>
          <a:bodyPr/>
          <a:lstStyle>
            <a:lvl1pPr marL="46751" marR="46751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20" name="Shape 620"/>
          <p:cNvSpPr>
            <a:spLocks noGrp="1"/>
          </p:cNvSpPr>
          <p:nvPr>
            <p:ph type="body" idx="1"/>
          </p:nvPr>
        </p:nvSpPr>
        <p:spPr>
          <a:xfrm>
            <a:off x="457703" y="1600944"/>
            <a:ext cx="8228596" cy="5256360"/>
          </a:xfrm>
          <a:prstGeom prst="rect">
            <a:avLst/>
          </a:prstGeom>
        </p:spPr>
        <p:txBody>
          <a:bodyPr/>
          <a:lstStyle>
            <a:lvl1pPr marL="380999" marR="46751" indent="-334247" defTabSz="912696"/>
            <a:lvl2pPr marL="774339" marR="46751" indent="-269562" defTabSz="912696">
              <a:spcBef>
                <a:spcPts val="634"/>
              </a:spcBef>
              <a:buChar char="–"/>
              <a:defRPr sz="2700"/>
            </a:lvl2pPr>
            <a:lvl3pPr marL="1175120" marR="46751" indent="-213436" defTabSz="912696">
              <a:spcBef>
                <a:spcPts val="563"/>
              </a:spcBef>
              <a:defRPr sz="2300"/>
            </a:lvl3pPr>
            <a:lvl4pPr marL="1630284" marR="46751" indent="-210579" defTabSz="912696">
              <a:spcBef>
                <a:spcPts val="493"/>
              </a:spcBef>
              <a:buChar char="–"/>
              <a:defRPr sz="1800"/>
            </a:lvl4pPr>
            <a:lvl5pPr marL="2087191" marR="46751" indent="-210579" defTabSz="912696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21" name="Shape 621"/>
          <p:cNvSpPr>
            <a:spLocks noGrp="1"/>
          </p:cNvSpPr>
          <p:nvPr>
            <p:ph type="sldNum" sz="quarter" idx="2"/>
          </p:nvPr>
        </p:nvSpPr>
        <p:spPr>
          <a:xfrm>
            <a:off x="7491139" y="6406672"/>
            <a:ext cx="259486" cy="263633"/>
          </a:xfrm>
          <a:prstGeom prst="rect">
            <a:avLst/>
          </a:prstGeom>
        </p:spPr>
        <p:txBody>
          <a:bodyPr lIns="44684" tIns="44684" rIns="44684" bIns="44684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738266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88" name="Shape 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89" name="Shape 8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923832"/>
      </p:ext>
    </p:extLst>
  </p:cSld>
  <p:clrMapOvr>
    <a:masterClrMapping/>
  </p:clrMapOvr>
  <p:transition spd="med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ck cop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Shape 623"/>
          <p:cNvSpPr>
            <a:spLocks noGrp="1"/>
          </p:cNvSpPr>
          <p:nvPr>
            <p:ph type="title"/>
          </p:nvPr>
        </p:nvSpPr>
        <p:spPr>
          <a:xfrm>
            <a:off x="457703" y="697"/>
            <a:ext cx="8228596" cy="1691818"/>
          </a:xfrm>
          <a:prstGeom prst="rect">
            <a:avLst/>
          </a:prstGeom>
        </p:spPr>
        <p:txBody>
          <a:bodyPr/>
          <a:lstStyle>
            <a:lvl1pPr marL="46751" marR="46751" indent="0" defTabSz="912696">
              <a:defRPr sz="42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24" name="Shape 624"/>
          <p:cNvSpPr>
            <a:spLocks noGrp="1"/>
          </p:cNvSpPr>
          <p:nvPr>
            <p:ph type="body" idx="1"/>
          </p:nvPr>
        </p:nvSpPr>
        <p:spPr>
          <a:xfrm>
            <a:off x="457703" y="1600951"/>
            <a:ext cx="8228596" cy="5256359"/>
          </a:xfrm>
          <a:prstGeom prst="rect">
            <a:avLst/>
          </a:prstGeom>
        </p:spPr>
        <p:txBody>
          <a:bodyPr/>
          <a:lstStyle>
            <a:lvl1pPr marL="372316" marR="46751" indent="-325563" defTabSz="912696">
              <a:defRPr sz="2800"/>
            </a:lvl1pPr>
            <a:lvl2pPr marL="773592" marR="46751" indent="-268818" defTabSz="912696">
              <a:spcBef>
                <a:spcPts val="634"/>
              </a:spcBef>
              <a:buChar char="–"/>
              <a:defRPr sz="2500"/>
            </a:lvl2pPr>
            <a:lvl3pPr marL="1173341" marR="46751" indent="-211659" defTabSz="912696">
              <a:spcBef>
                <a:spcPts val="563"/>
              </a:spcBef>
              <a:defRPr sz="2000"/>
            </a:lvl3pPr>
            <a:lvl4pPr marL="1627589" marR="46751" indent="-207880" defTabSz="912696">
              <a:spcBef>
                <a:spcPts val="493"/>
              </a:spcBef>
              <a:buChar char="–"/>
              <a:defRPr sz="1500"/>
            </a:lvl4pPr>
            <a:lvl5pPr marL="2084490" marR="46751" indent="-207880" defTabSz="912696">
              <a:spcBef>
                <a:spcPts val="493"/>
              </a:spcBef>
              <a:buChar char="»"/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25" name="Shape 625"/>
          <p:cNvSpPr>
            <a:spLocks noGrp="1"/>
          </p:cNvSpPr>
          <p:nvPr>
            <p:ph type="sldNum" sz="quarter" idx="2"/>
          </p:nvPr>
        </p:nvSpPr>
        <p:spPr>
          <a:xfrm>
            <a:off x="7513579" y="6434376"/>
            <a:ext cx="212098" cy="213380"/>
          </a:xfrm>
          <a:prstGeom prst="rect">
            <a:avLst/>
          </a:prstGeom>
        </p:spPr>
        <p:txBody>
          <a:bodyPr lIns="44684" tIns="44684" rIns="44684" bIns="44684"/>
          <a:lstStyle>
            <a:lvl1pPr defTabSz="402167">
              <a:defRPr sz="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7350396"/>
      </p:ext>
    </p:extLst>
  </p:cSld>
  <p:clrMapOvr>
    <a:masterClrMapping/>
  </p:clrMapOvr>
  <p:transition spd="med"/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hape 627"/>
          <p:cNvSpPr>
            <a:spLocks noGrp="1"/>
          </p:cNvSpPr>
          <p:nvPr>
            <p:ph type="title"/>
          </p:nvPr>
        </p:nvSpPr>
        <p:spPr>
          <a:xfrm>
            <a:off x="457703" y="92267"/>
            <a:ext cx="8228596" cy="1508678"/>
          </a:xfrm>
          <a:prstGeom prst="rect">
            <a:avLst/>
          </a:prstGeom>
        </p:spPr>
        <p:txBody>
          <a:bodyPr/>
          <a:lstStyle>
            <a:lvl1pPr marL="46707" marR="46707" indent="0" defTabSz="911580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28" name="Shape 628"/>
          <p:cNvSpPr>
            <a:spLocks noGrp="1"/>
          </p:cNvSpPr>
          <p:nvPr>
            <p:ph type="body" idx="1"/>
          </p:nvPr>
        </p:nvSpPr>
        <p:spPr>
          <a:xfrm>
            <a:off x="457703" y="1600944"/>
            <a:ext cx="8228596" cy="5256360"/>
          </a:xfrm>
          <a:prstGeom prst="rect">
            <a:avLst/>
          </a:prstGeom>
        </p:spPr>
        <p:txBody>
          <a:bodyPr/>
          <a:lstStyle>
            <a:lvl1pPr marL="379862" marR="46707" indent="-333153" defTabSz="911580"/>
            <a:lvl2pPr marL="773233" marR="46707" indent="-268503" defTabSz="911580">
              <a:spcBef>
                <a:spcPts val="634"/>
              </a:spcBef>
              <a:buChar char="–"/>
              <a:defRPr sz="2700"/>
            </a:lvl2pPr>
            <a:lvl3pPr marL="1174024" marR="46707" indent="-212384" defTabSz="911580">
              <a:spcBef>
                <a:spcPts val="563"/>
              </a:spcBef>
              <a:defRPr sz="2300"/>
            </a:lvl3pPr>
            <a:lvl4pPr marL="1629208" marR="46707" indent="-209543" defTabSz="911580">
              <a:spcBef>
                <a:spcPts val="493"/>
              </a:spcBef>
              <a:buChar char="–"/>
              <a:defRPr sz="1800"/>
            </a:lvl4pPr>
            <a:lvl5pPr marL="2086109" marR="46707" indent="-209543" defTabSz="911580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29" name="Shape 629"/>
          <p:cNvSpPr>
            <a:spLocks noGrp="1"/>
          </p:cNvSpPr>
          <p:nvPr>
            <p:ph type="sldNum" sz="quarter" idx="2"/>
          </p:nvPr>
        </p:nvSpPr>
        <p:spPr>
          <a:xfrm>
            <a:off x="7491139" y="6406672"/>
            <a:ext cx="259486" cy="263633"/>
          </a:xfrm>
          <a:prstGeom prst="rect">
            <a:avLst/>
          </a:prstGeom>
        </p:spPr>
        <p:txBody>
          <a:bodyPr lIns="44684" tIns="44684" rIns="44684" bIns="44684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428780"/>
      </p:ext>
    </p:extLst>
  </p:cSld>
  <p:clrMapOvr>
    <a:masterClrMapping/>
  </p:clrMapOvr>
  <p:transition spd="med"/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>
            <a:spLocks noGrp="1"/>
          </p:cNvSpPr>
          <p:nvPr>
            <p:ph type="title"/>
          </p:nvPr>
        </p:nvSpPr>
        <p:spPr>
          <a:xfrm>
            <a:off x="457703" y="697"/>
            <a:ext cx="8228596" cy="1691818"/>
          </a:xfrm>
          <a:prstGeom prst="rect">
            <a:avLst/>
          </a:prstGeom>
        </p:spPr>
        <p:txBody>
          <a:bodyPr/>
          <a:lstStyle>
            <a:lvl1pPr marL="46751" marR="46751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32" name="Shape 632"/>
          <p:cNvSpPr>
            <a:spLocks noGrp="1"/>
          </p:cNvSpPr>
          <p:nvPr>
            <p:ph type="body" idx="1"/>
          </p:nvPr>
        </p:nvSpPr>
        <p:spPr>
          <a:xfrm>
            <a:off x="457703" y="1600944"/>
            <a:ext cx="8228596" cy="5256360"/>
          </a:xfrm>
          <a:prstGeom prst="rect">
            <a:avLst/>
          </a:prstGeom>
        </p:spPr>
        <p:txBody>
          <a:bodyPr/>
          <a:lstStyle>
            <a:lvl1pPr marL="380999" marR="46751" indent="-334247" defTabSz="912696"/>
            <a:lvl2pPr marL="774339" marR="46751" indent="-269562" defTabSz="912696">
              <a:spcBef>
                <a:spcPts val="634"/>
              </a:spcBef>
              <a:buChar char="–"/>
              <a:defRPr sz="2700"/>
            </a:lvl2pPr>
            <a:lvl3pPr marL="1175120" marR="46751" indent="-213436" defTabSz="912696">
              <a:spcBef>
                <a:spcPts val="563"/>
              </a:spcBef>
              <a:defRPr sz="2300"/>
            </a:lvl3pPr>
            <a:lvl4pPr marL="1630284" marR="46751" indent="-210579" defTabSz="912696">
              <a:spcBef>
                <a:spcPts val="493"/>
              </a:spcBef>
              <a:buChar char="–"/>
              <a:defRPr sz="1800"/>
            </a:lvl4pPr>
            <a:lvl5pPr marL="2087191" marR="46751" indent="-210579" defTabSz="912696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33" name="Shape 633"/>
          <p:cNvSpPr>
            <a:spLocks noGrp="1"/>
          </p:cNvSpPr>
          <p:nvPr>
            <p:ph type="sldNum" sz="quarter" idx="2"/>
          </p:nvPr>
        </p:nvSpPr>
        <p:spPr>
          <a:xfrm>
            <a:off x="7491139" y="6406672"/>
            <a:ext cx="259486" cy="263633"/>
          </a:xfrm>
          <a:prstGeom prst="rect">
            <a:avLst/>
          </a:prstGeom>
        </p:spPr>
        <p:txBody>
          <a:bodyPr lIns="44684" tIns="44684" rIns="44684" bIns="44684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1131225"/>
      </p:ext>
    </p:extLst>
  </p:cSld>
  <p:clrMapOvr>
    <a:masterClrMapping/>
  </p:clrMapOvr>
  <p:transition spd="med"/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Shape 635"/>
          <p:cNvSpPr>
            <a:spLocks noGrp="1"/>
          </p:cNvSpPr>
          <p:nvPr>
            <p:ph type="title"/>
          </p:nvPr>
        </p:nvSpPr>
        <p:spPr>
          <a:xfrm>
            <a:off x="457703" y="92267"/>
            <a:ext cx="8228596" cy="1508678"/>
          </a:xfrm>
          <a:prstGeom prst="rect">
            <a:avLst/>
          </a:prstGeom>
        </p:spPr>
        <p:txBody>
          <a:bodyPr/>
          <a:lstStyle>
            <a:lvl1pPr marL="46785" marR="46785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36" name="Shape 636"/>
          <p:cNvSpPr>
            <a:spLocks noGrp="1"/>
          </p:cNvSpPr>
          <p:nvPr>
            <p:ph type="body" idx="1"/>
          </p:nvPr>
        </p:nvSpPr>
        <p:spPr>
          <a:xfrm>
            <a:off x="457703" y="1600944"/>
            <a:ext cx="8228596" cy="5256360"/>
          </a:xfrm>
          <a:prstGeom prst="rect">
            <a:avLst/>
          </a:prstGeom>
        </p:spPr>
        <p:txBody>
          <a:bodyPr/>
          <a:lstStyle>
            <a:lvl1pPr marL="381032" marR="46785" indent="-334247" defTabSz="912696"/>
            <a:lvl2pPr marL="774372" marR="46785" indent="-269562" defTabSz="912696">
              <a:spcBef>
                <a:spcPts val="634"/>
              </a:spcBef>
              <a:buChar char="–"/>
              <a:defRPr sz="2700"/>
            </a:lvl2pPr>
            <a:lvl3pPr marL="1175153" marR="46785" indent="-213437" defTabSz="912696">
              <a:spcBef>
                <a:spcPts val="563"/>
              </a:spcBef>
              <a:defRPr sz="2300"/>
            </a:lvl3pPr>
            <a:lvl4pPr marL="1630318" marR="46785" indent="-210579" defTabSz="912696">
              <a:spcBef>
                <a:spcPts val="493"/>
              </a:spcBef>
              <a:buChar char="–"/>
              <a:defRPr sz="1800"/>
            </a:lvl4pPr>
            <a:lvl5pPr marL="2087224" marR="46785" indent="-210579" defTabSz="912696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37" name="Shape 637"/>
          <p:cNvSpPr>
            <a:spLocks noGrp="1"/>
          </p:cNvSpPr>
          <p:nvPr>
            <p:ph type="sldNum" sz="quarter" idx="2"/>
          </p:nvPr>
        </p:nvSpPr>
        <p:spPr>
          <a:xfrm>
            <a:off x="7491139" y="6406672"/>
            <a:ext cx="259486" cy="263633"/>
          </a:xfrm>
          <a:prstGeom prst="rect">
            <a:avLst/>
          </a:prstGeom>
        </p:spPr>
        <p:txBody>
          <a:bodyPr lIns="44684" tIns="44684" rIns="44684" bIns="44684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6627246"/>
      </p:ext>
    </p:extLst>
  </p:cSld>
  <p:clrMapOvr>
    <a:masterClrMapping/>
  </p:clrMapOvr>
  <p:transition spd="med"/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>
            <a:spLocks noGrp="1"/>
          </p:cNvSpPr>
          <p:nvPr>
            <p:ph type="title"/>
          </p:nvPr>
        </p:nvSpPr>
        <p:spPr>
          <a:xfrm>
            <a:off x="457703" y="92267"/>
            <a:ext cx="8228596" cy="1508678"/>
          </a:xfrm>
          <a:prstGeom prst="rect">
            <a:avLst/>
          </a:prstGeom>
        </p:spPr>
        <p:txBody>
          <a:bodyPr/>
          <a:lstStyle>
            <a:lvl1pPr marL="46785" marR="46785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40" name="Shape 640"/>
          <p:cNvSpPr>
            <a:spLocks noGrp="1"/>
          </p:cNvSpPr>
          <p:nvPr>
            <p:ph type="body" idx="1"/>
          </p:nvPr>
        </p:nvSpPr>
        <p:spPr>
          <a:xfrm>
            <a:off x="457703" y="1600944"/>
            <a:ext cx="8228596" cy="5256360"/>
          </a:xfrm>
          <a:prstGeom prst="rect">
            <a:avLst/>
          </a:prstGeom>
        </p:spPr>
        <p:txBody>
          <a:bodyPr/>
          <a:lstStyle>
            <a:lvl1pPr marL="381032" marR="46785" indent="-334247" defTabSz="912696"/>
            <a:lvl2pPr marL="774372" marR="46785" indent="-269562" defTabSz="912696">
              <a:spcBef>
                <a:spcPts val="634"/>
              </a:spcBef>
              <a:buChar char="–"/>
              <a:defRPr sz="2700"/>
            </a:lvl2pPr>
            <a:lvl3pPr marL="1175153" marR="46785" indent="-213437" defTabSz="912696">
              <a:spcBef>
                <a:spcPts val="563"/>
              </a:spcBef>
              <a:defRPr sz="2300"/>
            </a:lvl3pPr>
            <a:lvl4pPr marL="1630318" marR="46785" indent="-210579" defTabSz="912696">
              <a:spcBef>
                <a:spcPts val="493"/>
              </a:spcBef>
              <a:buChar char="–"/>
              <a:defRPr sz="1800"/>
            </a:lvl4pPr>
            <a:lvl5pPr marL="2087224" marR="46785" indent="-210579" defTabSz="912696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41" name="Shape 641"/>
          <p:cNvSpPr>
            <a:spLocks noGrp="1"/>
          </p:cNvSpPr>
          <p:nvPr>
            <p:ph type="sldNum" sz="quarter" idx="2"/>
          </p:nvPr>
        </p:nvSpPr>
        <p:spPr>
          <a:xfrm>
            <a:off x="7491139" y="6406672"/>
            <a:ext cx="259486" cy="263633"/>
          </a:xfrm>
          <a:prstGeom prst="rect">
            <a:avLst/>
          </a:prstGeom>
        </p:spPr>
        <p:txBody>
          <a:bodyPr lIns="44684" tIns="44684" rIns="44684" bIns="44684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8790795"/>
      </p:ext>
    </p:extLst>
  </p:cSld>
  <p:clrMapOvr>
    <a:masterClrMapping/>
  </p:clrMapOvr>
  <p:transition spd="med"/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 - 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image1.tif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3342" y="268288"/>
            <a:ext cx="8610970" cy="6354764"/>
          </a:xfrm>
          <a:prstGeom prst="rect">
            <a:avLst/>
          </a:prstGeom>
          <a:ln>
            <a:round/>
          </a:ln>
        </p:spPr>
      </p:pic>
      <p:sp>
        <p:nvSpPr>
          <p:cNvPr id="644" name="Shape 644"/>
          <p:cNvSpPr>
            <a:spLocks noGrp="1"/>
          </p:cNvSpPr>
          <p:nvPr>
            <p:ph type="title"/>
          </p:nvPr>
        </p:nvSpPr>
        <p:spPr>
          <a:xfrm>
            <a:off x="955266" y="0"/>
            <a:ext cx="7236642" cy="1773238"/>
          </a:xfrm>
          <a:prstGeom prst="rect">
            <a:avLst/>
          </a:prstGeom>
          <a:ln w="9525">
            <a:round/>
          </a:ln>
        </p:spPr>
        <p:txBody>
          <a:bodyPr lIns="0" tIns="0" rIns="0" bIns="0" anchor="b"/>
          <a:lstStyle>
            <a:lvl1pPr marL="0" marR="0" indent="0" defTabSz="321732">
              <a:defRPr sz="35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5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</a:rPr>
              <a:t>Texto del título</a:t>
            </a:r>
          </a:p>
        </p:txBody>
      </p:sp>
      <p:sp>
        <p:nvSpPr>
          <p:cNvPr id="645" name="Shape 645"/>
          <p:cNvSpPr>
            <a:spLocks noGrp="1"/>
          </p:cNvSpPr>
          <p:nvPr>
            <p:ph type="body" idx="1"/>
          </p:nvPr>
        </p:nvSpPr>
        <p:spPr>
          <a:xfrm>
            <a:off x="955266" y="2081220"/>
            <a:ext cx="7236642" cy="4776787"/>
          </a:xfrm>
          <a:prstGeom prst="rect">
            <a:avLst/>
          </a:prstGeom>
          <a:ln>
            <a:round/>
          </a:ln>
        </p:spPr>
        <p:txBody>
          <a:bodyPr lIns="38080" tIns="38080" rIns="38080" bIns="38080"/>
          <a:lstStyle>
            <a:lvl1pPr marL="329046" marR="0" indent="-329046" defTabSz="321732">
              <a:spcBef>
                <a:spcPts val="352"/>
              </a:spcBef>
              <a:buClr>
                <a:srgbClr val="6E57AA"/>
              </a:buClr>
              <a:def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1pPr>
            <a:lvl2pPr marL="760462" marR="0" indent="-438729" defTabSz="321732">
              <a:spcBef>
                <a:spcPts val="352"/>
              </a:spcBef>
              <a:buClr>
                <a:srgbClr val="000000"/>
              </a:buClr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2pPr>
            <a:lvl3pPr marL="965202" marR="0" indent="-321732" defTabSz="321732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3pPr>
            <a:lvl4pPr marL="1286935" marR="0" indent="-321732" defTabSz="321732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4pPr>
            <a:lvl5pPr marL="1608667" marR="0" indent="-321732" defTabSz="321732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ecilia Com"/>
                <a:ea typeface="Caecilia Com"/>
                <a:cs typeface="Caecilia Com"/>
                <a:sym typeface="Caecilia Com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</a:rPr>
              <a:t>Nivel de texto 1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Nivel de texto 2</a:t>
            </a:r>
          </a:p>
          <a:p>
            <a:pPr lvl="2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3</a:t>
            </a: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4</a:t>
            </a:r>
          </a:p>
          <a:p>
            <a:pPr lvl="4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2500880104"/>
      </p:ext>
    </p:extLst>
  </p:cSld>
  <p:clrMapOvr>
    <a:masterClrMapping/>
  </p:clrMapOvr>
  <p:transition spd="med"/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Shape 647"/>
          <p:cNvSpPr>
            <a:spLocks noGrp="1"/>
          </p:cNvSpPr>
          <p:nvPr>
            <p:ph type="title"/>
          </p:nvPr>
        </p:nvSpPr>
        <p:spPr>
          <a:xfrm>
            <a:off x="459434" y="7"/>
            <a:ext cx="8232950" cy="1693265"/>
          </a:xfrm>
          <a:prstGeom prst="rect">
            <a:avLst/>
          </a:prstGeom>
        </p:spPr>
        <p:txBody>
          <a:bodyPr lIns="63471" tIns="63471" rIns="63471" bIns="63471"/>
          <a:lstStyle>
            <a:lvl1pPr marL="0" marR="0" indent="0" defTabSz="455790">
              <a:defRPr sz="41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48" name="Shape 648"/>
          <p:cNvSpPr>
            <a:spLocks noGrp="1"/>
          </p:cNvSpPr>
          <p:nvPr>
            <p:ph type="body" idx="1"/>
          </p:nvPr>
        </p:nvSpPr>
        <p:spPr>
          <a:xfrm>
            <a:off x="459434" y="1601616"/>
            <a:ext cx="8232950" cy="5256385"/>
          </a:xfrm>
          <a:prstGeom prst="rect">
            <a:avLst/>
          </a:prstGeom>
        </p:spPr>
        <p:txBody>
          <a:bodyPr lIns="63471" tIns="63471" rIns="63471" bIns="63471"/>
          <a:lstStyle>
            <a:lvl1pPr marL="460422" marR="0" indent="-460422" defTabSz="455790">
              <a:spcBef>
                <a:spcPts val="563"/>
              </a:spcBef>
              <a:defRPr sz="2700"/>
            </a:lvl1pPr>
            <a:lvl2pPr marL="800982" marR="0" indent="-391338" defTabSz="455790">
              <a:spcBef>
                <a:spcPts val="493"/>
              </a:spcBef>
              <a:buChar char="–"/>
              <a:defRPr sz="2500"/>
            </a:lvl2pPr>
            <a:lvl3pPr marL="1179120" marR="0" indent="-315926" defTabSz="455790">
              <a:spcBef>
                <a:spcPts val="422"/>
              </a:spcBef>
              <a:defRPr sz="2000"/>
            </a:lvl3pPr>
            <a:lvl4pPr marL="1628154" marR="0" indent="-310285" defTabSz="455790">
              <a:spcBef>
                <a:spcPts val="282"/>
              </a:spcBef>
              <a:buChar char="–"/>
              <a:defRPr sz="1500"/>
            </a:lvl4pPr>
            <a:lvl5pPr marL="2081705" marR="0" indent="-310285" defTabSz="455790">
              <a:spcBef>
                <a:spcPts val="282"/>
              </a:spcBef>
              <a:buChar char="»"/>
              <a:defRPr sz="15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5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49" name="Shape 649"/>
          <p:cNvSpPr>
            <a:spLocks noGrp="1"/>
          </p:cNvSpPr>
          <p:nvPr>
            <p:ph type="sldNum" sz="quarter" idx="2"/>
          </p:nvPr>
        </p:nvSpPr>
        <p:spPr>
          <a:xfrm>
            <a:off x="8453971" y="6479460"/>
            <a:ext cx="224399" cy="225681"/>
          </a:xfrm>
          <a:prstGeom prst="rect">
            <a:avLst/>
          </a:prstGeom>
        </p:spPr>
        <p:txBody>
          <a:bodyPr lIns="50775" tIns="50775" rIns="50775" bIns="50775"/>
          <a:lstStyle>
            <a:lvl1pPr defTabSz="285985">
              <a:defRPr sz="8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035586"/>
      </p:ext>
    </p:extLst>
  </p:cSld>
  <p:clrMapOvr>
    <a:masterClrMapping/>
  </p:clrMapOvr>
  <p:transition spd="med"/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867" y="267177"/>
            <a:ext cx="8611127" cy="6355080"/>
          </a:xfrm>
          <a:prstGeom prst="rect">
            <a:avLst/>
          </a:prstGeom>
          <a:ln>
            <a:round/>
          </a:ln>
        </p:spPr>
      </p:pic>
      <p:sp>
        <p:nvSpPr>
          <p:cNvPr id="652" name="Shape 652"/>
          <p:cNvSpPr>
            <a:spLocks noGrp="1"/>
          </p:cNvSpPr>
          <p:nvPr>
            <p:ph type="title"/>
          </p:nvPr>
        </p:nvSpPr>
        <p:spPr>
          <a:xfrm>
            <a:off x="954156" y="7"/>
            <a:ext cx="7232833" cy="4197669"/>
          </a:xfrm>
          <a:prstGeom prst="rect">
            <a:avLst/>
          </a:prstGeom>
          <a:ln>
            <a:round/>
          </a:ln>
        </p:spPr>
        <p:txBody>
          <a:bodyPr lIns="38080" tIns="38080" rIns="38080" bIns="38080" anchor="t"/>
          <a:lstStyle>
            <a:lvl1pPr marL="0" marR="0" indent="0">
              <a:defRPr sz="42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2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</a:rPr>
              <a:t>Texto del título</a:t>
            </a:r>
          </a:p>
        </p:txBody>
      </p:sp>
      <p:sp>
        <p:nvSpPr>
          <p:cNvPr id="653" name="Shape 653"/>
          <p:cNvSpPr>
            <a:spLocks noGrp="1"/>
          </p:cNvSpPr>
          <p:nvPr>
            <p:ph type="body" idx="1"/>
          </p:nvPr>
        </p:nvSpPr>
        <p:spPr>
          <a:xfrm>
            <a:off x="954156" y="2080260"/>
            <a:ext cx="7232833" cy="4777741"/>
          </a:xfrm>
          <a:prstGeom prst="rect">
            <a:avLst/>
          </a:prstGeom>
          <a:ln>
            <a:round/>
          </a:ln>
        </p:spPr>
        <p:txBody>
          <a:bodyPr lIns="38080" tIns="38080" rIns="38080" bIns="38080"/>
          <a:lstStyle>
            <a:lvl1pPr marL="302150" marR="0" indent="-302150">
              <a:spcBef>
                <a:spcPts val="352"/>
              </a:spcBef>
              <a:buClr>
                <a:srgbClr val="6E57AA"/>
              </a:buClr>
              <a:defRPr sz="23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  <a:lvl2pPr marL="692426" marR="0" indent="-402866">
              <a:spcBef>
                <a:spcPts val="352"/>
              </a:spcBef>
              <a:buClr>
                <a:srgbClr val="000000"/>
              </a:buClr>
              <a:defRPr sz="23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2pPr>
            <a:lvl3pPr marL="883159" marR="0" indent="-304038">
              <a:spcBef>
                <a:spcPts val="282"/>
              </a:spcBef>
              <a:buClr>
                <a:srgbClr val="000000"/>
              </a:buClr>
              <a:defRPr sz="20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3pPr>
            <a:lvl4pPr marL="1158240" marR="0" indent="-289558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4pPr>
            <a:lvl5pPr marL="1447805" marR="0" indent="-289558">
              <a:spcBef>
                <a:spcPts val="28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</a:rPr>
              <a:t>Nivel de texto 1</a:t>
            </a:r>
          </a:p>
          <a:p>
            <a:pPr lvl="1">
              <a:defRPr sz="1800">
                <a:uFillTx/>
              </a:defRPr>
            </a:pPr>
            <a:r>
              <a:rPr sz="2300">
                <a:uFill>
                  <a:solidFill/>
                </a:uFill>
              </a:rPr>
              <a:t>Nivel de texto 2</a:t>
            </a:r>
          </a:p>
          <a:p>
            <a:pPr lvl="2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Nivel de texto 3</a:t>
            </a: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4</a:t>
            </a:r>
          </a:p>
          <a:p>
            <a:pPr lvl="4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1103481685"/>
      </p:ext>
    </p:extLst>
  </p:cSld>
  <p:clrMapOvr>
    <a:masterClrMapping/>
  </p:clrMapOvr>
  <p:transition spd="med"/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ítulo y objetos copia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444" y="235751"/>
            <a:ext cx="8716818" cy="6433661"/>
          </a:xfrm>
          <a:prstGeom prst="rect">
            <a:avLst/>
          </a:prstGeom>
          <a:ln>
            <a:round/>
          </a:ln>
        </p:spPr>
      </p:pic>
      <p:pic>
        <p:nvPicPr>
          <p:cNvPr id="656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617109" y="5956460"/>
            <a:ext cx="1238323" cy="684371"/>
          </a:xfrm>
          <a:prstGeom prst="rect">
            <a:avLst/>
          </a:prstGeom>
          <a:ln>
            <a:round/>
          </a:ln>
        </p:spPr>
      </p:pic>
      <p:sp>
        <p:nvSpPr>
          <p:cNvPr id="657" name="Shape 657"/>
          <p:cNvSpPr>
            <a:spLocks noGrp="1"/>
          </p:cNvSpPr>
          <p:nvPr>
            <p:ph type="title"/>
          </p:nvPr>
        </p:nvSpPr>
        <p:spPr>
          <a:xfrm>
            <a:off x="458542" y="279407"/>
            <a:ext cx="8226918" cy="2534603"/>
          </a:xfrm>
          <a:prstGeom prst="rect">
            <a:avLst/>
          </a:prstGeom>
          <a:ln>
            <a:round/>
          </a:ln>
        </p:spPr>
        <p:txBody>
          <a:bodyPr lIns="38080" tIns="38080" rIns="38080" bIns="38080" anchor="t"/>
          <a:lstStyle>
            <a:lvl1pPr marL="0" marR="0" indent="0" defTabSz="580908">
              <a:defRPr sz="41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  <a:latin typeface="PMN Caecilia"/>
                <a:ea typeface="PMN Caecilia"/>
                <a:cs typeface="PMN Caecilia"/>
                <a:sym typeface="PMN Caecilia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100">
                <a:solidFill>
                  <a:srgbClr val="00B9E5"/>
                </a:solidFill>
                <a:uFill>
                  <a:solidFill>
                    <a:srgbClr val="00B9E5"/>
                  </a:solidFill>
                </a:uFill>
              </a:rPr>
              <a:t>Texto del título</a:t>
            </a:r>
          </a:p>
        </p:txBody>
      </p:sp>
      <p:sp>
        <p:nvSpPr>
          <p:cNvPr id="658" name="Shape 658"/>
          <p:cNvSpPr>
            <a:spLocks noGrp="1"/>
          </p:cNvSpPr>
          <p:nvPr>
            <p:ph type="body" idx="1"/>
          </p:nvPr>
        </p:nvSpPr>
        <p:spPr>
          <a:xfrm>
            <a:off x="458542" y="1600200"/>
            <a:ext cx="8226918" cy="5257800"/>
          </a:xfrm>
          <a:prstGeom prst="rect">
            <a:avLst/>
          </a:prstGeom>
          <a:ln>
            <a:round/>
          </a:ln>
        </p:spPr>
        <p:txBody>
          <a:bodyPr lIns="38080" tIns="38080" rIns="38080" bIns="38080"/>
          <a:lstStyle>
            <a:lvl1pPr marL="329046" marR="0" indent="-329046" defTabSz="580908">
              <a:spcBef>
                <a:spcPts val="352"/>
              </a:spcBef>
              <a:buClr>
                <a:srgbClr val="6E57AA"/>
              </a:buClr>
              <a:def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defRPr>
            </a:lvl1pPr>
            <a:lvl2pPr marL="760462" marR="0" indent="-438729" defTabSz="580908">
              <a:spcBef>
                <a:spcPts val="352"/>
              </a:spcBef>
              <a:buClr>
                <a:srgbClr val="000000"/>
              </a:buClr>
              <a:defRPr sz="21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2pPr>
            <a:lvl3pPr marL="965202" marR="0" indent="-321732" defTabSz="580908">
              <a:spcBef>
                <a:spcPts val="35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3pPr>
            <a:lvl4pPr marL="1286935" marR="0" indent="-321732" defTabSz="580908">
              <a:spcBef>
                <a:spcPts val="35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4pPr>
            <a:lvl5pPr marL="1608667" marR="0" indent="-321732" defTabSz="580908">
              <a:spcBef>
                <a:spcPts val="352"/>
              </a:spcBef>
              <a:buClr>
                <a:srgbClr val="000000"/>
              </a:buClr>
              <a:defRPr sz="17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halet LondonNineteenSixty"/>
                <a:ea typeface="Chalet LondonNineteenSixty"/>
                <a:cs typeface="Chalet LondonNineteenSixty"/>
                <a:sym typeface="Chalet LondonNineteenSixty"/>
              </a:defRPr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100">
                <a:solidFill>
                  <a:srgbClr val="6E57AA"/>
                </a:solidFill>
                <a:uFill>
                  <a:solidFill>
                    <a:srgbClr val="6E57AA"/>
                  </a:solidFill>
                </a:uFill>
              </a:rPr>
              <a:t>Nivel de texto 1</a:t>
            </a:r>
          </a:p>
          <a:p>
            <a:pPr lvl="1">
              <a:defRPr sz="1800">
                <a:uFillTx/>
              </a:defRPr>
            </a:pPr>
            <a:r>
              <a:rPr sz="2100">
                <a:uFill>
                  <a:solidFill/>
                </a:uFill>
              </a:rPr>
              <a:t>Nivel de texto 2</a:t>
            </a:r>
          </a:p>
          <a:p>
            <a:pPr lvl="2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3</a:t>
            </a:r>
          </a:p>
          <a:p>
            <a:pPr lvl="3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4</a:t>
            </a:r>
          </a:p>
          <a:p>
            <a:pPr lvl="4">
              <a:defRPr sz="1800">
                <a:uFillTx/>
              </a:defRPr>
            </a:pPr>
            <a:r>
              <a:rPr sz="1700">
                <a:uFill>
                  <a:solidFill/>
                </a:uFill>
              </a:rPr>
              <a:t>Nivel de texto 5</a:t>
            </a:r>
          </a:p>
        </p:txBody>
      </p:sp>
    </p:spTree>
    <p:extLst>
      <p:ext uri="{BB962C8B-B14F-4D97-AF65-F5344CB8AC3E}">
        <p14:creationId xmlns:p14="http://schemas.microsoft.com/office/powerpoint/2010/main" val="3398238052"/>
      </p:ext>
    </p:extLst>
  </p:cSld>
  <p:clrMapOvr>
    <a:masterClrMapping/>
  </p:clrMapOvr>
  <p:transition spd="med"/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H@work PPT Template v2-snd-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0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2251" y="266707"/>
            <a:ext cx="8612189" cy="6356351"/>
          </a:xfrm>
          <a:prstGeom prst="rect">
            <a:avLst/>
          </a:prstGeom>
          <a:ln w="25400">
            <a:round/>
          </a:ln>
        </p:spPr>
      </p:pic>
      <p:pic>
        <p:nvPicPr>
          <p:cNvPr id="661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38131" y="5559670"/>
            <a:ext cx="1568917" cy="800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040547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93" name="Shape 9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9156746"/>
      </p:ext>
    </p:extLst>
  </p:cSld>
  <p:clrMapOvr>
    <a:masterClrMapping/>
  </p:clrMapOvr>
  <p:transition spd="med"/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 - 4_Título y objeto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3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98"/>
            <a:ext cx="9136186" cy="6854373"/>
          </a:xfrm>
          <a:prstGeom prst="rect">
            <a:avLst/>
          </a:prstGeom>
          <a:ln w="12700">
            <a:round/>
          </a:ln>
        </p:spPr>
      </p:pic>
    </p:spTree>
    <p:extLst>
      <p:ext uri="{BB962C8B-B14F-4D97-AF65-F5344CB8AC3E}">
        <p14:creationId xmlns:p14="http://schemas.microsoft.com/office/powerpoint/2010/main" val="4226259138"/>
      </p:ext>
    </p:extLst>
  </p:cSld>
  <p:clrMapOvr>
    <a:masterClrMapping/>
  </p:clrMapOvr>
  <p:transition spd="med"/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Shape 665"/>
          <p:cNvSpPr>
            <a:spLocks noGrp="1"/>
          </p:cNvSpPr>
          <p:nvPr>
            <p:ph type="title"/>
          </p:nvPr>
        </p:nvSpPr>
        <p:spPr>
          <a:xfrm>
            <a:off x="457703" y="92267"/>
            <a:ext cx="8228596" cy="1508678"/>
          </a:xfrm>
          <a:prstGeom prst="rect">
            <a:avLst/>
          </a:prstGeom>
        </p:spPr>
        <p:txBody>
          <a:bodyPr/>
          <a:lstStyle>
            <a:lvl1pPr marL="46785" marR="46785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66" name="Shape 666"/>
          <p:cNvSpPr>
            <a:spLocks noGrp="1"/>
          </p:cNvSpPr>
          <p:nvPr>
            <p:ph type="body" idx="1"/>
          </p:nvPr>
        </p:nvSpPr>
        <p:spPr>
          <a:xfrm>
            <a:off x="457703" y="1600944"/>
            <a:ext cx="8228596" cy="5256360"/>
          </a:xfrm>
          <a:prstGeom prst="rect">
            <a:avLst/>
          </a:prstGeom>
        </p:spPr>
        <p:txBody>
          <a:bodyPr/>
          <a:lstStyle>
            <a:lvl1pPr marL="381032" marR="46785" indent="-334247" defTabSz="912696"/>
            <a:lvl2pPr marL="774372" marR="46785" indent="-269562" defTabSz="912696">
              <a:spcBef>
                <a:spcPts val="634"/>
              </a:spcBef>
              <a:buChar char="–"/>
              <a:defRPr sz="2700"/>
            </a:lvl2pPr>
            <a:lvl3pPr marL="1175153" marR="46785" indent="-213437" defTabSz="912696">
              <a:spcBef>
                <a:spcPts val="563"/>
              </a:spcBef>
              <a:defRPr sz="2300"/>
            </a:lvl3pPr>
            <a:lvl4pPr marL="1630318" marR="46785" indent="-210579" defTabSz="912696">
              <a:spcBef>
                <a:spcPts val="493"/>
              </a:spcBef>
              <a:buChar char="–"/>
              <a:defRPr sz="1800"/>
            </a:lvl4pPr>
            <a:lvl5pPr marL="2087224" marR="46785" indent="-210579" defTabSz="912696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67" name="Shape 667"/>
          <p:cNvSpPr>
            <a:spLocks noGrp="1"/>
          </p:cNvSpPr>
          <p:nvPr>
            <p:ph type="sldNum" sz="quarter" idx="2"/>
          </p:nvPr>
        </p:nvSpPr>
        <p:spPr>
          <a:xfrm>
            <a:off x="7491139" y="6406672"/>
            <a:ext cx="259486" cy="263633"/>
          </a:xfrm>
          <a:prstGeom prst="rect">
            <a:avLst/>
          </a:prstGeom>
        </p:spPr>
        <p:txBody>
          <a:bodyPr lIns="44684" tIns="44684" rIns="44684" bIns="44684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660503"/>
      </p:ext>
    </p:extLst>
  </p:cSld>
  <p:clrMapOvr>
    <a:masterClrMapping/>
  </p:clrMapOvr>
  <p:transition spd="med"/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>
            <a:spLocks noGrp="1"/>
          </p:cNvSpPr>
          <p:nvPr>
            <p:ph type="title"/>
          </p:nvPr>
        </p:nvSpPr>
        <p:spPr>
          <a:xfrm>
            <a:off x="457703" y="697"/>
            <a:ext cx="8228596" cy="1691818"/>
          </a:xfrm>
          <a:prstGeom prst="rect">
            <a:avLst/>
          </a:prstGeom>
        </p:spPr>
        <p:txBody>
          <a:bodyPr/>
          <a:lstStyle>
            <a:lvl1pPr marL="46751" marR="46751" indent="0" defTabSz="912696"/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670" name="Shape 670"/>
          <p:cNvSpPr>
            <a:spLocks noGrp="1"/>
          </p:cNvSpPr>
          <p:nvPr>
            <p:ph type="body" idx="1"/>
          </p:nvPr>
        </p:nvSpPr>
        <p:spPr>
          <a:xfrm>
            <a:off x="457703" y="1600944"/>
            <a:ext cx="8228596" cy="5256360"/>
          </a:xfrm>
          <a:prstGeom prst="rect">
            <a:avLst/>
          </a:prstGeom>
        </p:spPr>
        <p:txBody>
          <a:bodyPr/>
          <a:lstStyle>
            <a:lvl1pPr marL="380999" marR="46751" indent="-334247" defTabSz="912696"/>
            <a:lvl2pPr marL="774339" marR="46751" indent="-269562" defTabSz="912696">
              <a:spcBef>
                <a:spcPts val="634"/>
              </a:spcBef>
              <a:buChar char="–"/>
              <a:defRPr sz="2700"/>
            </a:lvl2pPr>
            <a:lvl3pPr marL="1175120" marR="46751" indent="-213436" defTabSz="912696">
              <a:spcBef>
                <a:spcPts val="563"/>
              </a:spcBef>
              <a:defRPr sz="2300"/>
            </a:lvl3pPr>
            <a:lvl4pPr marL="1630284" marR="46751" indent="-210579" defTabSz="912696">
              <a:spcBef>
                <a:spcPts val="493"/>
              </a:spcBef>
              <a:buChar char="–"/>
              <a:defRPr sz="1800"/>
            </a:lvl4pPr>
            <a:lvl5pPr marL="2087191" marR="46751" indent="-210579" defTabSz="912696">
              <a:spcBef>
                <a:spcPts val="493"/>
              </a:spcBef>
              <a:buChar char="»"/>
              <a:defRPr sz="1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7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3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671" name="Shape 671"/>
          <p:cNvSpPr>
            <a:spLocks noGrp="1"/>
          </p:cNvSpPr>
          <p:nvPr>
            <p:ph type="sldNum" sz="quarter" idx="2"/>
          </p:nvPr>
        </p:nvSpPr>
        <p:spPr>
          <a:xfrm>
            <a:off x="7491139" y="6406672"/>
            <a:ext cx="259486" cy="263633"/>
          </a:xfrm>
          <a:prstGeom prst="rect">
            <a:avLst/>
          </a:prstGeom>
        </p:spPr>
        <p:txBody>
          <a:bodyPr lIns="44684" tIns="44684" rIns="44684" bIns="44684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911185"/>
      </p:ext>
    </p:extLst>
  </p:cSld>
  <p:clrMapOvr>
    <a:masterClrMapping/>
  </p:clrMapOvr>
  <p:transition spd="med"/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sub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3" name="Captura de pantalla 2015-02-10 a la(s) 16.45.3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44453" y="6177972"/>
            <a:ext cx="717086" cy="4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1040217"/>
      </p:ext>
    </p:extLst>
  </p:cSld>
  <p:clrMapOvr>
    <a:masterClrMapping/>
  </p:clrMapOvr>
  <p:transition spd="med"/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Shape 675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3347658"/>
      </p:ext>
    </p:extLst>
  </p:cSld>
  <p:clrMapOvr>
    <a:masterClrMapping/>
  </p:clrMapOvr>
  <p:transition spd="med"/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Shape 677"/>
          <p:cNvSpPr>
            <a:spLocks noGrp="1"/>
          </p:cNvSpPr>
          <p:nvPr>
            <p:ph type="title"/>
          </p:nvPr>
        </p:nvSpPr>
        <p:spPr>
          <a:xfrm>
            <a:off x="458108" y="91648"/>
            <a:ext cx="8235635" cy="1509970"/>
          </a:xfrm>
          <a:prstGeom prst="rect">
            <a:avLst/>
          </a:prstGeom>
        </p:spPr>
        <p:txBody>
          <a:bodyPr lIns="45704" tIns="45704" rIns="45704" bIns="45704"/>
          <a:lstStyle>
            <a:lvl1pPr marL="0" marR="0" indent="0" defTabSz="913057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78" name="Shape 678"/>
          <p:cNvSpPr>
            <a:spLocks noGrp="1"/>
          </p:cNvSpPr>
          <p:nvPr>
            <p:ph type="body" idx="1"/>
          </p:nvPr>
        </p:nvSpPr>
        <p:spPr>
          <a:xfrm>
            <a:off x="458108" y="1601624"/>
            <a:ext cx="8235635" cy="5256383"/>
          </a:xfrm>
          <a:prstGeom prst="rect">
            <a:avLst/>
          </a:prstGeom>
        </p:spPr>
        <p:txBody>
          <a:bodyPr lIns="45704" tIns="45704" rIns="45704" bIns="45704"/>
          <a:lstStyle>
            <a:lvl1pPr marL="342675" marR="0" indent="-342675" defTabSz="913057">
              <a:spcBef>
                <a:spcPts val="704"/>
              </a:spcBef>
              <a:buClrTx/>
              <a:defRPr sz="3200">
                <a:uFillTx/>
              </a:defRPr>
            </a:lvl1pPr>
            <a:lvl2pPr marL="777854" marR="0" indent="-32020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551" marR="0" indent="-301375" defTabSz="913057">
              <a:spcBef>
                <a:spcPts val="704"/>
              </a:spcBef>
              <a:buClrTx/>
              <a:defRPr sz="3200">
                <a:uFillTx/>
              </a:defRPr>
            </a:lvl3pPr>
            <a:lvl4pPr marL="1737771" marR="0" indent="-36595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302" marR="0" indent="-365958" defTabSz="913057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79" name="Shape 679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245575"/>
      </p:ext>
    </p:extLst>
  </p:cSld>
  <p:clrMapOvr>
    <a:masterClrMapping/>
  </p:clrMapOvr>
  <p:transition spd="med"/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Shape 681"/>
          <p:cNvSpPr>
            <a:spLocks noGrp="1"/>
          </p:cNvSpPr>
          <p:nvPr>
            <p:ph type="title"/>
          </p:nvPr>
        </p:nvSpPr>
        <p:spPr>
          <a:xfrm>
            <a:off x="458108" y="91648"/>
            <a:ext cx="8235635" cy="1509970"/>
          </a:xfrm>
          <a:prstGeom prst="rect">
            <a:avLst/>
          </a:prstGeom>
        </p:spPr>
        <p:txBody>
          <a:bodyPr lIns="45704" tIns="45704" rIns="45704" bIns="45704"/>
          <a:lstStyle>
            <a:lvl1pPr marL="0" marR="0" indent="0" defTabSz="913057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82" name="Shape 682"/>
          <p:cNvSpPr>
            <a:spLocks noGrp="1"/>
          </p:cNvSpPr>
          <p:nvPr>
            <p:ph type="body" idx="1"/>
          </p:nvPr>
        </p:nvSpPr>
        <p:spPr>
          <a:xfrm>
            <a:off x="458108" y="1601624"/>
            <a:ext cx="8235635" cy="5256383"/>
          </a:xfrm>
          <a:prstGeom prst="rect">
            <a:avLst/>
          </a:prstGeom>
        </p:spPr>
        <p:txBody>
          <a:bodyPr lIns="45704" tIns="45704" rIns="45704" bIns="45704"/>
          <a:lstStyle>
            <a:lvl1pPr marL="342675" marR="0" indent="-342675" defTabSz="913057">
              <a:spcBef>
                <a:spcPts val="704"/>
              </a:spcBef>
              <a:buClrTx/>
              <a:defRPr sz="3200">
                <a:uFillTx/>
              </a:defRPr>
            </a:lvl1pPr>
            <a:lvl2pPr marL="777854" marR="0" indent="-32020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551" marR="0" indent="-301375" defTabSz="913057">
              <a:spcBef>
                <a:spcPts val="704"/>
              </a:spcBef>
              <a:buClrTx/>
              <a:defRPr sz="3200">
                <a:uFillTx/>
              </a:defRPr>
            </a:lvl3pPr>
            <a:lvl4pPr marL="1737771" marR="0" indent="-36595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302" marR="0" indent="-365958" defTabSz="913057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83" name="Shape 683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0430529"/>
      </p:ext>
    </p:extLst>
  </p:cSld>
  <p:clrMapOvr>
    <a:masterClrMapping/>
  </p:clrMapOvr>
  <p:transition spd="med"/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7889003"/>
      </p:ext>
    </p:extLst>
  </p:cSld>
  <p:clrMapOvr>
    <a:masterClrMapping/>
  </p:clrMapOvr>
  <p:transition spd="med"/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>
            <a:spLocks noGrp="1"/>
          </p:cNvSpPr>
          <p:nvPr>
            <p:ph type="title"/>
          </p:nvPr>
        </p:nvSpPr>
        <p:spPr>
          <a:xfrm>
            <a:off x="458108" y="91648"/>
            <a:ext cx="8235635" cy="1509970"/>
          </a:xfrm>
          <a:prstGeom prst="rect">
            <a:avLst/>
          </a:prstGeom>
        </p:spPr>
        <p:txBody>
          <a:bodyPr lIns="45704" tIns="45704" rIns="45704" bIns="45704"/>
          <a:lstStyle>
            <a:lvl1pPr marL="0" marR="0" indent="0" defTabSz="913057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88" name="Shape 688"/>
          <p:cNvSpPr>
            <a:spLocks noGrp="1"/>
          </p:cNvSpPr>
          <p:nvPr>
            <p:ph type="body" idx="1"/>
          </p:nvPr>
        </p:nvSpPr>
        <p:spPr>
          <a:xfrm>
            <a:off x="458108" y="1601624"/>
            <a:ext cx="8235635" cy="5256383"/>
          </a:xfrm>
          <a:prstGeom prst="rect">
            <a:avLst/>
          </a:prstGeom>
        </p:spPr>
        <p:txBody>
          <a:bodyPr lIns="45704" tIns="45704" rIns="45704" bIns="45704"/>
          <a:lstStyle>
            <a:lvl1pPr marL="342675" marR="0" indent="-342675" defTabSz="913057">
              <a:spcBef>
                <a:spcPts val="704"/>
              </a:spcBef>
              <a:buClrTx/>
              <a:defRPr sz="3200">
                <a:uFillTx/>
              </a:defRPr>
            </a:lvl1pPr>
            <a:lvl2pPr marL="777854" marR="0" indent="-32020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551" marR="0" indent="-301375" defTabSz="913057">
              <a:spcBef>
                <a:spcPts val="704"/>
              </a:spcBef>
              <a:buClrTx/>
              <a:defRPr sz="3200">
                <a:uFillTx/>
              </a:defRPr>
            </a:lvl3pPr>
            <a:lvl4pPr marL="1737771" marR="0" indent="-36595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302" marR="0" indent="-365958" defTabSz="913057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89" name="Shape 689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374447"/>
      </p:ext>
    </p:extLst>
  </p:cSld>
  <p:clrMapOvr>
    <a:masterClrMapping/>
  </p:clrMapOvr>
  <p:transition spd="med"/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140464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97" name="Shape 9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507808"/>
      </p:ext>
    </p:extLst>
  </p:cSld>
  <p:clrMapOvr>
    <a:masterClrMapping/>
  </p:clrMapOvr>
  <p:transition spd="med"/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Shape 693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342655"/>
      </p:ext>
    </p:extLst>
  </p:cSld>
  <p:clrMapOvr>
    <a:masterClrMapping/>
  </p:clrMapOvr>
  <p:transition spd="med"/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Shape 695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3681475"/>
      </p:ext>
    </p:extLst>
  </p:cSld>
  <p:clrMapOvr>
    <a:masterClrMapping/>
  </p:clrMapOvr>
  <p:transition spd="med"/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>
            <a:spLocks noGrp="1"/>
          </p:cNvSpPr>
          <p:nvPr>
            <p:ph type="title"/>
          </p:nvPr>
        </p:nvSpPr>
        <p:spPr>
          <a:xfrm>
            <a:off x="458108" y="91648"/>
            <a:ext cx="8235635" cy="1509970"/>
          </a:xfrm>
          <a:prstGeom prst="rect">
            <a:avLst/>
          </a:prstGeom>
        </p:spPr>
        <p:txBody>
          <a:bodyPr lIns="45704" tIns="45704" rIns="45704" bIns="45704"/>
          <a:lstStyle>
            <a:lvl1pPr marL="0" marR="0" indent="0" defTabSz="913057">
              <a:defRPr sz="4400">
                <a:uFillTx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Texto del título</a:t>
            </a:r>
          </a:p>
        </p:txBody>
      </p:sp>
      <p:sp>
        <p:nvSpPr>
          <p:cNvPr id="698" name="Shape 698"/>
          <p:cNvSpPr>
            <a:spLocks noGrp="1"/>
          </p:cNvSpPr>
          <p:nvPr>
            <p:ph type="body" idx="1"/>
          </p:nvPr>
        </p:nvSpPr>
        <p:spPr>
          <a:xfrm>
            <a:off x="458108" y="1601624"/>
            <a:ext cx="8235635" cy="5256383"/>
          </a:xfrm>
          <a:prstGeom prst="rect">
            <a:avLst/>
          </a:prstGeom>
        </p:spPr>
        <p:txBody>
          <a:bodyPr lIns="45704" tIns="45704" rIns="45704" bIns="45704"/>
          <a:lstStyle>
            <a:lvl1pPr marL="342675" marR="0" indent="-342675" defTabSz="913057">
              <a:spcBef>
                <a:spcPts val="704"/>
              </a:spcBef>
              <a:buClrTx/>
              <a:defRPr sz="3200">
                <a:uFillTx/>
              </a:defRPr>
            </a:lvl1pPr>
            <a:lvl2pPr marL="777854" marR="0" indent="-32020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2pPr>
            <a:lvl3pPr marL="1215551" marR="0" indent="-301375" defTabSz="913057">
              <a:spcBef>
                <a:spcPts val="704"/>
              </a:spcBef>
              <a:buClrTx/>
              <a:defRPr sz="3200">
                <a:uFillTx/>
              </a:defRPr>
            </a:lvl3pPr>
            <a:lvl4pPr marL="1737771" marR="0" indent="-365958" defTabSz="913057">
              <a:spcBef>
                <a:spcPts val="704"/>
              </a:spcBef>
              <a:buClrTx/>
              <a:buChar char="–"/>
              <a:defRPr sz="3200">
                <a:uFillTx/>
              </a:defRPr>
            </a:lvl4pPr>
            <a:lvl5pPr marL="2194302" marR="0" indent="-365958" defTabSz="913057">
              <a:spcBef>
                <a:spcPts val="704"/>
              </a:spcBef>
              <a:buClrTx/>
              <a:buChar char="»"/>
              <a:defRPr sz="3200">
                <a:uFillTx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Nivel de texto 5</a:t>
            </a:r>
          </a:p>
        </p:txBody>
      </p:sp>
      <p:sp>
        <p:nvSpPr>
          <p:cNvPr id="699" name="Shape 699"/>
          <p:cNvSpPr>
            <a:spLocks noGrp="1"/>
          </p:cNvSpPr>
          <p:nvPr>
            <p:ph type="sldNum" sz="quarter" idx="2"/>
          </p:nvPr>
        </p:nvSpPr>
        <p:spPr>
          <a:xfrm>
            <a:off x="6558563" y="6403766"/>
            <a:ext cx="2135165" cy="279222"/>
          </a:xfrm>
          <a:prstGeom prst="rect">
            <a:avLst/>
          </a:prstGeom>
        </p:spPr>
        <p:txBody>
          <a:bodyPr wrap="square" lIns="45704" tIns="45704" rIns="45704" bIns="45704"/>
          <a:lstStyle>
            <a:lvl1pPr algn="r" defTabSz="456528">
              <a:defRPr sz="1200">
                <a:uFillTx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453712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00" name="Shape 1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01" name="Shape 10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91383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7067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7011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09" name="Shape 10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646416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086" marR="46086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788" marR="46086" indent="-339702" defTabSz="906245">
              <a:defRPr sz="3200"/>
            </a:lvl1pPr>
            <a:lvl2pPr marL="782480" marR="46086" indent="-281595" defTabSz="906245">
              <a:spcBef>
                <a:spcPts val="634"/>
              </a:spcBef>
              <a:buChar char="–"/>
              <a:defRPr sz="2800"/>
            </a:lvl2pPr>
            <a:lvl3pPr marL="1179172" marR="46086" indent="-225722" defTabSz="906245">
              <a:spcBef>
                <a:spcPts val="563"/>
              </a:spcBef>
              <a:defRPr sz="2400"/>
            </a:lvl3pPr>
            <a:lvl4pPr marL="1633969" marR="46086" indent="-225723" defTabSz="906245">
              <a:spcBef>
                <a:spcPts val="493"/>
              </a:spcBef>
              <a:buChar char="–"/>
              <a:defRPr sz="2000"/>
            </a:lvl4pPr>
            <a:lvl5pPr marL="2087651" marR="46086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6264136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16" name="Shape 1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17" name="Shape 117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34815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25415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233421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28" name="Shape 1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8663743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33" name="Shape 133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78112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37" name="Shape 137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1458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41" name="Shape 141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544120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45" name="Shape 145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902697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19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49" indent="0">
              <a:buNone/>
              <a:defRPr sz="1600" b="1"/>
            </a:lvl6pPr>
            <a:lvl7pPr marL="2742656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8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0" indent="0">
              <a:buNone/>
              <a:defRPr sz="2000" b="1"/>
            </a:lvl2pPr>
            <a:lvl3pPr marL="914219" indent="0">
              <a:buNone/>
              <a:defRPr sz="1800" b="1"/>
            </a:lvl3pPr>
            <a:lvl4pPr marL="1371327" indent="0">
              <a:buNone/>
              <a:defRPr sz="1600" b="1"/>
            </a:lvl4pPr>
            <a:lvl5pPr marL="1828437" indent="0">
              <a:buNone/>
              <a:defRPr sz="1600" b="1"/>
            </a:lvl5pPr>
            <a:lvl6pPr marL="2285549" indent="0">
              <a:buNone/>
              <a:defRPr sz="1600" b="1"/>
            </a:lvl6pPr>
            <a:lvl7pPr marL="2742656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87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8147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48" name="Shape 1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49" name="Shape 149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569771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52" name="Shape 1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53" name="Shape 153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42608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xfrm>
            <a:off x="458094" y="0"/>
            <a:ext cx="8227812" cy="1692147"/>
          </a:xfrm>
          <a:prstGeom prst="rect">
            <a:avLst/>
          </a:prstGeom>
        </p:spPr>
        <p:txBody>
          <a:bodyPr/>
          <a:lstStyle>
            <a:lvl1pPr marL="0" marR="46051" indent="0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39333" marR="46051">
              <a:defRPr sz="3200"/>
            </a:lvl1pPr>
            <a:lvl2pPr marL="736025" marR="46051" indent="-281595">
              <a:spcBef>
                <a:spcPts val="704"/>
              </a:spcBef>
              <a:buChar char="–"/>
              <a:defRPr sz="2800"/>
            </a:lvl2pPr>
            <a:lvl3pPr marL="1133834" marR="46051" indent="-224605">
              <a:spcBef>
                <a:spcPts val="563"/>
              </a:spcBef>
              <a:defRPr sz="2400"/>
            </a:lvl3pPr>
            <a:lvl4pPr marL="1587514" marR="46051" indent="-224605">
              <a:spcBef>
                <a:spcPts val="422"/>
              </a:spcBef>
              <a:buChar char="–"/>
              <a:defRPr sz="2000"/>
            </a:lvl4pPr>
            <a:lvl5pPr marL="2041195" marR="46051" indent="-224605">
              <a:spcBef>
                <a:spcPts val="422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57" name="Shape 157"/>
          <p:cNvSpPr>
            <a:spLocks noGrp="1"/>
          </p:cNvSpPr>
          <p:nvPr>
            <p:ph type="sldNum" sz="quarter" idx="2"/>
          </p:nvPr>
        </p:nvSpPr>
        <p:spPr>
          <a:xfrm>
            <a:off x="7491407" y="6409906"/>
            <a:ext cx="254957" cy="25688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1001011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61" name="Shape 16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4003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67828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68" name="Shape 1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69" name="Shape 16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0281331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72" name="Shape 1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73" name="Shape 17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116333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77" name="Shape 17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292925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1" name="Shape 18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129138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84" name="Shape 1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5" name="Shape 18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525686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211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88" name="Shape 1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89" name="Shape 18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9402573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92" name="Shape 1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93" name="Shape 19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6004717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196" name="Shape 1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197" name="Shape 19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510844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32" marR="46132" indent="0" defTabSz="906245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00" name="Shape 2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34" marR="46132" indent="-339702" defTabSz="906245">
              <a:defRPr sz="3200"/>
            </a:lvl1pPr>
            <a:lvl2pPr marL="783643" marR="46132" indent="-282712" defTabSz="906245">
              <a:spcBef>
                <a:spcPts val="634"/>
              </a:spcBef>
              <a:buChar char="–"/>
              <a:defRPr sz="2800"/>
            </a:lvl2pPr>
            <a:lvl3pPr marL="1180335" marR="46132" indent="-225722" defTabSz="906245">
              <a:spcBef>
                <a:spcPts val="563"/>
              </a:spcBef>
              <a:defRPr sz="2400"/>
            </a:lvl3pPr>
            <a:lvl4pPr marL="1635134" marR="46132" indent="-225723" defTabSz="906245">
              <a:spcBef>
                <a:spcPts val="493"/>
              </a:spcBef>
              <a:buChar char="–"/>
              <a:defRPr sz="2000"/>
            </a:lvl4pPr>
            <a:lvl5pPr marL="2088815" marR="46132" indent="-225723" defTabSz="906245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01" name="Shape 20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150449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04" name="Shape 2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05" name="Shape 20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470401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08" name="Shape 2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09" name="Shape 20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587783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12" name="Shape 2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13" name="Shape 21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38996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16" name="Shape 2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17" name="Shape 21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25627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20" name="Shape 2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1" name="Shape 22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000170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5" name="Shape 22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29263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810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28" name="Shape 2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29" name="Shape 22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8829355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32" name="Shape 2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33" name="Shape 23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177651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36" name="Shape 2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549543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40" name="Shape 2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41" name="Shape 24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997420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169" marR="46169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44" name="Shape 2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5870" marR="46169" indent="-339702" defTabSz="907362">
              <a:defRPr sz="3200"/>
            </a:lvl1pPr>
            <a:lvl2pPr marL="783679" marR="46169" indent="-282712" defTabSz="907362">
              <a:spcBef>
                <a:spcPts val="634"/>
              </a:spcBef>
              <a:buChar char="–"/>
              <a:defRPr sz="2800"/>
            </a:lvl2pPr>
            <a:lvl3pPr marL="1180371" marR="46169" indent="-225723" defTabSz="907362">
              <a:spcBef>
                <a:spcPts val="563"/>
              </a:spcBef>
              <a:defRPr sz="2400"/>
            </a:lvl3pPr>
            <a:lvl4pPr marL="1635170" marR="46169" indent="-225723" defTabSz="907362">
              <a:spcBef>
                <a:spcPts val="493"/>
              </a:spcBef>
              <a:buChar char="–"/>
              <a:defRPr sz="2000"/>
            </a:lvl4pPr>
            <a:lvl5pPr marL="2089968" marR="46169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45" name="Shape 24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217485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48" name="Shape 24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49" name="Shape 24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536599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52" name="Shape 25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53" name="Shape 25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2097348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56" name="Shape 25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57" name="Shape 25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059753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60" name="Shape 26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1" name="Shape 26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3321020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64" name="Shape 26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5" name="Shape 26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149568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6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19" indent="0">
              <a:buNone/>
              <a:defRPr sz="1000"/>
            </a:lvl3pPr>
            <a:lvl4pPr marL="1371327" indent="0">
              <a:buNone/>
              <a:defRPr sz="900"/>
            </a:lvl4pPr>
            <a:lvl5pPr marL="1828437" indent="0">
              <a:buNone/>
              <a:defRPr sz="900"/>
            </a:lvl5pPr>
            <a:lvl6pPr marL="2285549" indent="0">
              <a:buNone/>
              <a:defRPr sz="900"/>
            </a:lvl6pPr>
            <a:lvl7pPr marL="2742656" indent="0">
              <a:buNone/>
              <a:defRPr sz="900"/>
            </a:lvl7pPr>
            <a:lvl8pPr marL="3199765" indent="0">
              <a:buNone/>
              <a:defRPr sz="900"/>
            </a:lvl8pPr>
            <a:lvl9pPr marL="36568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298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20752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72" name="Shape 27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73" name="Shape 27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2035575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76" name="Shape 27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77" name="Shape 27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8238567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80" name="Shape 28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81" name="Shape 28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0442591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84" name="Shape 28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85" name="Shape 28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774679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15" marR="46215" indent="0" defTabSz="907362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88" name="Shape 28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034" marR="46215" indent="-340819" defTabSz="907362">
              <a:defRPr sz="3200"/>
            </a:lvl1pPr>
            <a:lvl2pPr marL="783726" marR="46215" indent="-282712" defTabSz="907362">
              <a:spcBef>
                <a:spcPts val="634"/>
              </a:spcBef>
              <a:buChar char="–"/>
              <a:defRPr sz="2800"/>
            </a:lvl2pPr>
            <a:lvl3pPr marL="1181535" marR="46215" indent="-225722" defTabSz="907362">
              <a:spcBef>
                <a:spcPts val="563"/>
              </a:spcBef>
              <a:defRPr sz="2400"/>
            </a:lvl3pPr>
            <a:lvl4pPr marL="1636333" marR="46215" indent="-225723" defTabSz="907362">
              <a:spcBef>
                <a:spcPts val="493"/>
              </a:spcBef>
              <a:buChar char="–"/>
              <a:defRPr sz="2000"/>
            </a:lvl4pPr>
            <a:lvl5pPr marL="2091132" marR="46215" indent="-225723" defTabSz="907362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89" name="Shape 28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231938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92" name="Shape 29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93" name="Shape 29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356402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296" name="Shape 29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297" name="Shape 29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5240621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2177450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04" name="Shape 30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5" name="Shape 30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938146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0" indent="0">
              <a:buNone/>
              <a:defRPr sz="2800"/>
            </a:lvl2pPr>
            <a:lvl3pPr marL="914219" indent="0">
              <a:buNone/>
              <a:defRPr sz="2400"/>
            </a:lvl3pPr>
            <a:lvl4pPr marL="1371327" indent="0">
              <a:buNone/>
              <a:defRPr sz="2000"/>
            </a:lvl4pPr>
            <a:lvl5pPr marL="1828437" indent="0">
              <a:buNone/>
              <a:defRPr sz="2000"/>
            </a:lvl5pPr>
            <a:lvl6pPr marL="2285549" indent="0">
              <a:buNone/>
              <a:defRPr sz="2000"/>
            </a:lvl6pPr>
            <a:lvl7pPr marL="2742656" indent="0">
              <a:buNone/>
              <a:defRPr sz="2000"/>
            </a:lvl7pPr>
            <a:lvl8pPr marL="3199765" indent="0">
              <a:buNone/>
              <a:defRPr sz="2000"/>
            </a:lvl8pPr>
            <a:lvl9pPr marL="365687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10" indent="0">
              <a:buNone/>
              <a:defRPr sz="1200"/>
            </a:lvl2pPr>
            <a:lvl3pPr marL="914219" indent="0">
              <a:buNone/>
              <a:defRPr sz="1000"/>
            </a:lvl3pPr>
            <a:lvl4pPr marL="1371327" indent="0">
              <a:buNone/>
              <a:defRPr sz="900"/>
            </a:lvl4pPr>
            <a:lvl5pPr marL="1828437" indent="0">
              <a:buNone/>
              <a:defRPr sz="900"/>
            </a:lvl5pPr>
            <a:lvl6pPr marL="2285549" indent="0">
              <a:buNone/>
              <a:defRPr sz="900"/>
            </a:lvl6pPr>
            <a:lvl7pPr marL="2742656" indent="0">
              <a:buNone/>
              <a:defRPr sz="900"/>
            </a:lvl7pPr>
            <a:lvl8pPr marL="3199765" indent="0">
              <a:buNone/>
              <a:defRPr sz="900"/>
            </a:lvl8pPr>
            <a:lvl9pPr marL="365687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101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1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08" name="Shape 30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09" name="Shape 30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9105659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2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12" name="Shape 31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13" name="Shape 31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5349792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3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16" name="Shape 31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17" name="Shape 31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8497092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4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20" name="Shape 32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21" name="Shape 32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452934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5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24" name="Shape 32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25" name="Shape 32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5175155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6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28" name="Shape 328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29" name="Shape 329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1430188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7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297" marR="46297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32" name="Shape 332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16" marR="46297" indent="-340819" defTabSz="908479">
              <a:defRPr sz="3200"/>
            </a:lvl1pPr>
            <a:lvl2pPr marL="784925" marR="46297" indent="-282712" defTabSz="908479">
              <a:spcBef>
                <a:spcPts val="634"/>
              </a:spcBef>
              <a:buChar char="–"/>
              <a:defRPr sz="2800"/>
            </a:lvl2pPr>
            <a:lvl3pPr marL="1182734" marR="46297" indent="-225722" defTabSz="908479">
              <a:spcBef>
                <a:spcPts val="563"/>
              </a:spcBef>
              <a:defRPr sz="2400"/>
            </a:lvl3pPr>
            <a:lvl4pPr marL="1637533" marR="46297" indent="-225723" defTabSz="908479">
              <a:spcBef>
                <a:spcPts val="493"/>
              </a:spcBef>
              <a:buChar char="–"/>
              <a:defRPr sz="2000"/>
            </a:lvl4pPr>
            <a:lvl5pPr marL="2092331" marR="46297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33" name="Shape 333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083388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8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36" name="Shape 336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37" name="Shape 337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955031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9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40" name="Shape 340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1" name="Shape 341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1329182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0_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/>
          </p:cNvSpPr>
          <p:nvPr>
            <p:ph type="title"/>
          </p:nvPr>
        </p:nvSpPr>
        <p:spPr>
          <a:xfrm>
            <a:off x="458094" y="91650"/>
            <a:ext cx="8227812" cy="1508849"/>
          </a:xfrm>
          <a:prstGeom prst="rect">
            <a:avLst/>
          </a:prstGeom>
        </p:spPr>
        <p:txBody>
          <a:bodyPr/>
          <a:lstStyle>
            <a:lvl1pPr marL="46360" marR="46360" indent="0" defTabSz="908479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44" name="Shape 344"/>
          <p:cNvSpPr>
            <a:spLocks noGrp="1"/>
          </p:cNvSpPr>
          <p:nvPr>
            <p:ph type="body" idx="1"/>
          </p:nvPr>
        </p:nvSpPr>
        <p:spPr>
          <a:xfrm>
            <a:off x="458094" y="1600498"/>
            <a:ext cx="8227812" cy="5257503"/>
          </a:xfrm>
          <a:prstGeom prst="rect">
            <a:avLst/>
          </a:prstGeom>
        </p:spPr>
        <p:txBody>
          <a:bodyPr/>
          <a:lstStyle>
            <a:lvl1pPr marL="387180" marR="46360" indent="-340819" defTabSz="908479">
              <a:defRPr sz="3200"/>
            </a:lvl1pPr>
            <a:lvl2pPr marL="784989" marR="46360" indent="-282712" defTabSz="908479">
              <a:spcBef>
                <a:spcPts val="634"/>
              </a:spcBef>
              <a:buChar char="–"/>
              <a:defRPr sz="2800"/>
            </a:lvl2pPr>
            <a:lvl3pPr marL="1182798" marR="46360" indent="-225723" defTabSz="908479">
              <a:spcBef>
                <a:spcPts val="563"/>
              </a:spcBef>
              <a:defRPr sz="2400"/>
            </a:lvl3pPr>
            <a:lvl4pPr marL="1638714" marR="46360" indent="-225723" defTabSz="908479">
              <a:spcBef>
                <a:spcPts val="493"/>
              </a:spcBef>
              <a:buChar char="–"/>
              <a:defRPr sz="2000"/>
            </a:lvl4pPr>
            <a:lvl5pPr marL="2093513" marR="46360" indent="-225723" defTabSz="908479">
              <a:spcBef>
                <a:spcPts val="493"/>
              </a:spcBef>
              <a:buChar char="»"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2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345" name="Shape 345"/>
          <p:cNvSpPr>
            <a:spLocks noGrp="1"/>
          </p:cNvSpPr>
          <p:nvPr>
            <p:ph type="sldNum" sz="quarter" idx="2"/>
          </p:nvPr>
        </p:nvSpPr>
        <p:spPr>
          <a:xfrm>
            <a:off x="7480534" y="6401440"/>
            <a:ext cx="277821" cy="274935"/>
          </a:xfrm>
          <a:prstGeom prst="rect">
            <a:avLst/>
          </a:prstGeom>
        </p:spPr>
        <p:txBody>
          <a:bodyPr lIns="44698" tIns="44698" rIns="44698" bIns="44698"/>
          <a:lstStyle>
            <a:lvl1pPr>
              <a:defRPr sz="1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85896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8.xml"/><Relationship Id="rId117" Type="http://schemas.openxmlformats.org/officeDocument/2006/relationships/slideLayout" Target="../slideLayouts/slideLayout129.xml"/><Relationship Id="rId21" Type="http://schemas.openxmlformats.org/officeDocument/2006/relationships/slideLayout" Target="../slideLayouts/slideLayout33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63" Type="http://schemas.openxmlformats.org/officeDocument/2006/relationships/slideLayout" Target="../slideLayouts/slideLayout75.xml"/><Relationship Id="rId68" Type="http://schemas.openxmlformats.org/officeDocument/2006/relationships/slideLayout" Target="../slideLayouts/slideLayout80.xml"/><Relationship Id="rId84" Type="http://schemas.openxmlformats.org/officeDocument/2006/relationships/slideLayout" Target="../slideLayouts/slideLayout96.xml"/><Relationship Id="rId89" Type="http://schemas.openxmlformats.org/officeDocument/2006/relationships/slideLayout" Target="../slideLayouts/slideLayout101.xml"/><Relationship Id="rId112" Type="http://schemas.openxmlformats.org/officeDocument/2006/relationships/slideLayout" Target="../slideLayouts/slideLayout124.xml"/><Relationship Id="rId133" Type="http://schemas.openxmlformats.org/officeDocument/2006/relationships/slideLayout" Target="../slideLayouts/slideLayout145.xml"/><Relationship Id="rId138" Type="http://schemas.openxmlformats.org/officeDocument/2006/relationships/slideLayout" Target="../slideLayouts/slideLayout150.xml"/><Relationship Id="rId154" Type="http://schemas.openxmlformats.org/officeDocument/2006/relationships/slideLayout" Target="../slideLayouts/slideLayout166.xml"/><Relationship Id="rId159" Type="http://schemas.openxmlformats.org/officeDocument/2006/relationships/slideLayout" Target="../slideLayouts/slideLayout171.xml"/><Relationship Id="rId175" Type="http://schemas.openxmlformats.org/officeDocument/2006/relationships/slideLayout" Target="../slideLayouts/slideLayout187.xml"/><Relationship Id="rId170" Type="http://schemas.openxmlformats.org/officeDocument/2006/relationships/slideLayout" Target="../slideLayouts/slideLayout182.xml"/><Relationship Id="rId16" Type="http://schemas.openxmlformats.org/officeDocument/2006/relationships/slideLayout" Target="../slideLayouts/slideLayout28.xml"/><Relationship Id="rId107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23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53" Type="http://schemas.openxmlformats.org/officeDocument/2006/relationships/slideLayout" Target="../slideLayouts/slideLayout65.xml"/><Relationship Id="rId58" Type="http://schemas.openxmlformats.org/officeDocument/2006/relationships/slideLayout" Target="../slideLayouts/slideLayout70.xml"/><Relationship Id="rId74" Type="http://schemas.openxmlformats.org/officeDocument/2006/relationships/slideLayout" Target="../slideLayouts/slideLayout86.xml"/><Relationship Id="rId79" Type="http://schemas.openxmlformats.org/officeDocument/2006/relationships/slideLayout" Target="../slideLayouts/slideLayout91.xml"/><Relationship Id="rId102" Type="http://schemas.openxmlformats.org/officeDocument/2006/relationships/slideLayout" Target="../slideLayouts/slideLayout114.xml"/><Relationship Id="rId123" Type="http://schemas.openxmlformats.org/officeDocument/2006/relationships/slideLayout" Target="../slideLayouts/slideLayout135.xml"/><Relationship Id="rId128" Type="http://schemas.openxmlformats.org/officeDocument/2006/relationships/slideLayout" Target="../slideLayouts/slideLayout140.xml"/><Relationship Id="rId144" Type="http://schemas.openxmlformats.org/officeDocument/2006/relationships/slideLayout" Target="../slideLayouts/slideLayout156.xml"/><Relationship Id="rId149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7.xml"/><Relationship Id="rId90" Type="http://schemas.openxmlformats.org/officeDocument/2006/relationships/slideLayout" Target="../slideLayouts/slideLayout102.xml"/><Relationship Id="rId95" Type="http://schemas.openxmlformats.org/officeDocument/2006/relationships/slideLayout" Target="../slideLayouts/slideLayout107.xml"/><Relationship Id="rId160" Type="http://schemas.openxmlformats.org/officeDocument/2006/relationships/slideLayout" Target="../slideLayouts/slideLayout172.xml"/><Relationship Id="rId165" Type="http://schemas.openxmlformats.org/officeDocument/2006/relationships/slideLayout" Target="../slideLayouts/slideLayout177.xml"/><Relationship Id="rId181" Type="http://schemas.openxmlformats.org/officeDocument/2006/relationships/theme" Target="../theme/theme2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64" Type="http://schemas.openxmlformats.org/officeDocument/2006/relationships/slideLayout" Target="../slideLayouts/slideLayout76.xml"/><Relationship Id="rId69" Type="http://schemas.openxmlformats.org/officeDocument/2006/relationships/slideLayout" Target="../slideLayouts/slideLayout81.xml"/><Relationship Id="rId113" Type="http://schemas.openxmlformats.org/officeDocument/2006/relationships/slideLayout" Target="../slideLayouts/slideLayout125.xml"/><Relationship Id="rId118" Type="http://schemas.openxmlformats.org/officeDocument/2006/relationships/slideLayout" Target="../slideLayouts/slideLayout130.xml"/><Relationship Id="rId134" Type="http://schemas.openxmlformats.org/officeDocument/2006/relationships/slideLayout" Target="../slideLayouts/slideLayout146.xml"/><Relationship Id="rId139" Type="http://schemas.openxmlformats.org/officeDocument/2006/relationships/slideLayout" Target="../slideLayouts/slideLayout151.xml"/><Relationship Id="rId80" Type="http://schemas.openxmlformats.org/officeDocument/2006/relationships/slideLayout" Target="../slideLayouts/slideLayout92.xml"/><Relationship Id="rId85" Type="http://schemas.openxmlformats.org/officeDocument/2006/relationships/slideLayout" Target="../slideLayouts/slideLayout97.xml"/><Relationship Id="rId150" Type="http://schemas.openxmlformats.org/officeDocument/2006/relationships/slideLayout" Target="../slideLayouts/slideLayout162.xml"/><Relationship Id="rId155" Type="http://schemas.openxmlformats.org/officeDocument/2006/relationships/slideLayout" Target="../slideLayouts/slideLayout167.xml"/><Relationship Id="rId171" Type="http://schemas.openxmlformats.org/officeDocument/2006/relationships/slideLayout" Target="../slideLayouts/slideLayout183.xml"/><Relationship Id="rId176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59" Type="http://schemas.openxmlformats.org/officeDocument/2006/relationships/slideLayout" Target="../slideLayouts/slideLayout71.xml"/><Relationship Id="rId103" Type="http://schemas.openxmlformats.org/officeDocument/2006/relationships/slideLayout" Target="../slideLayouts/slideLayout115.xml"/><Relationship Id="rId108" Type="http://schemas.openxmlformats.org/officeDocument/2006/relationships/slideLayout" Target="../slideLayouts/slideLayout120.xml"/><Relationship Id="rId124" Type="http://schemas.openxmlformats.org/officeDocument/2006/relationships/slideLayout" Target="../slideLayouts/slideLayout136.xml"/><Relationship Id="rId129" Type="http://schemas.openxmlformats.org/officeDocument/2006/relationships/slideLayout" Target="../slideLayouts/slideLayout141.xml"/><Relationship Id="rId54" Type="http://schemas.openxmlformats.org/officeDocument/2006/relationships/slideLayout" Target="../slideLayouts/slideLayout66.xml"/><Relationship Id="rId70" Type="http://schemas.openxmlformats.org/officeDocument/2006/relationships/slideLayout" Target="../slideLayouts/slideLayout82.xml"/><Relationship Id="rId75" Type="http://schemas.openxmlformats.org/officeDocument/2006/relationships/slideLayout" Target="../slideLayouts/slideLayout87.xml"/><Relationship Id="rId91" Type="http://schemas.openxmlformats.org/officeDocument/2006/relationships/slideLayout" Target="../slideLayouts/slideLayout103.xml"/><Relationship Id="rId96" Type="http://schemas.openxmlformats.org/officeDocument/2006/relationships/slideLayout" Target="../slideLayouts/slideLayout108.xml"/><Relationship Id="rId140" Type="http://schemas.openxmlformats.org/officeDocument/2006/relationships/slideLayout" Target="../slideLayouts/slideLayout152.xml"/><Relationship Id="rId145" Type="http://schemas.openxmlformats.org/officeDocument/2006/relationships/slideLayout" Target="../slideLayouts/slideLayout157.xml"/><Relationship Id="rId161" Type="http://schemas.openxmlformats.org/officeDocument/2006/relationships/slideLayout" Target="../slideLayouts/slideLayout173.xml"/><Relationship Id="rId166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49" Type="http://schemas.openxmlformats.org/officeDocument/2006/relationships/slideLayout" Target="../slideLayouts/slideLayout61.xml"/><Relationship Id="rId114" Type="http://schemas.openxmlformats.org/officeDocument/2006/relationships/slideLayout" Target="../slideLayouts/slideLayout126.xml"/><Relationship Id="rId119" Type="http://schemas.openxmlformats.org/officeDocument/2006/relationships/slideLayout" Target="../slideLayouts/slideLayout131.xml"/><Relationship Id="rId44" Type="http://schemas.openxmlformats.org/officeDocument/2006/relationships/slideLayout" Target="../slideLayouts/slideLayout56.xml"/><Relationship Id="rId60" Type="http://schemas.openxmlformats.org/officeDocument/2006/relationships/slideLayout" Target="../slideLayouts/slideLayout72.xml"/><Relationship Id="rId65" Type="http://schemas.openxmlformats.org/officeDocument/2006/relationships/slideLayout" Target="../slideLayouts/slideLayout77.xml"/><Relationship Id="rId81" Type="http://schemas.openxmlformats.org/officeDocument/2006/relationships/slideLayout" Target="../slideLayouts/slideLayout93.xml"/><Relationship Id="rId86" Type="http://schemas.openxmlformats.org/officeDocument/2006/relationships/slideLayout" Target="../slideLayouts/slideLayout98.xml"/><Relationship Id="rId130" Type="http://schemas.openxmlformats.org/officeDocument/2006/relationships/slideLayout" Target="../slideLayouts/slideLayout142.xml"/><Relationship Id="rId135" Type="http://schemas.openxmlformats.org/officeDocument/2006/relationships/slideLayout" Target="../slideLayouts/slideLayout147.xml"/><Relationship Id="rId151" Type="http://schemas.openxmlformats.org/officeDocument/2006/relationships/slideLayout" Target="../slideLayouts/slideLayout163.xml"/><Relationship Id="rId156" Type="http://schemas.openxmlformats.org/officeDocument/2006/relationships/slideLayout" Target="../slideLayouts/slideLayout168.xml"/><Relationship Id="rId177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72" Type="http://schemas.openxmlformats.org/officeDocument/2006/relationships/slideLayout" Target="../slideLayouts/slideLayout184.xml"/><Relationship Id="rId180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51.xml"/><Relationship Id="rId109" Type="http://schemas.openxmlformats.org/officeDocument/2006/relationships/slideLayout" Target="../slideLayouts/slideLayout121.xml"/><Relationship Id="rId34" Type="http://schemas.openxmlformats.org/officeDocument/2006/relationships/slideLayout" Target="../slideLayouts/slideLayout46.xml"/><Relationship Id="rId50" Type="http://schemas.openxmlformats.org/officeDocument/2006/relationships/slideLayout" Target="../slideLayouts/slideLayout62.xml"/><Relationship Id="rId55" Type="http://schemas.openxmlformats.org/officeDocument/2006/relationships/slideLayout" Target="../slideLayouts/slideLayout67.xml"/><Relationship Id="rId76" Type="http://schemas.openxmlformats.org/officeDocument/2006/relationships/slideLayout" Target="../slideLayouts/slideLayout88.xml"/><Relationship Id="rId97" Type="http://schemas.openxmlformats.org/officeDocument/2006/relationships/slideLayout" Target="../slideLayouts/slideLayout109.xml"/><Relationship Id="rId104" Type="http://schemas.openxmlformats.org/officeDocument/2006/relationships/slideLayout" Target="../slideLayouts/slideLayout116.xml"/><Relationship Id="rId120" Type="http://schemas.openxmlformats.org/officeDocument/2006/relationships/slideLayout" Target="../slideLayouts/slideLayout132.xml"/><Relationship Id="rId125" Type="http://schemas.openxmlformats.org/officeDocument/2006/relationships/slideLayout" Target="../slideLayouts/slideLayout137.xml"/><Relationship Id="rId141" Type="http://schemas.openxmlformats.org/officeDocument/2006/relationships/slideLayout" Target="../slideLayouts/slideLayout153.xml"/><Relationship Id="rId146" Type="http://schemas.openxmlformats.org/officeDocument/2006/relationships/slideLayout" Target="../slideLayouts/slideLayout158.xml"/><Relationship Id="rId167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9.xml"/><Relationship Id="rId71" Type="http://schemas.openxmlformats.org/officeDocument/2006/relationships/slideLayout" Target="../slideLayouts/slideLayout83.xml"/><Relationship Id="rId92" Type="http://schemas.openxmlformats.org/officeDocument/2006/relationships/slideLayout" Target="../slideLayouts/slideLayout104.xml"/><Relationship Id="rId16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4.xml"/><Relationship Id="rId29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36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66" Type="http://schemas.openxmlformats.org/officeDocument/2006/relationships/slideLayout" Target="../slideLayouts/slideLayout78.xml"/><Relationship Id="rId87" Type="http://schemas.openxmlformats.org/officeDocument/2006/relationships/slideLayout" Target="../slideLayouts/slideLayout99.xml"/><Relationship Id="rId110" Type="http://schemas.openxmlformats.org/officeDocument/2006/relationships/slideLayout" Target="../slideLayouts/slideLayout122.xml"/><Relationship Id="rId115" Type="http://schemas.openxmlformats.org/officeDocument/2006/relationships/slideLayout" Target="../slideLayouts/slideLayout127.xml"/><Relationship Id="rId131" Type="http://schemas.openxmlformats.org/officeDocument/2006/relationships/slideLayout" Target="../slideLayouts/slideLayout143.xml"/><Relationship Id="rId136" Type="http://schemas.openxmlformats.org/officeDocument/2006/relationships/slideLayout" Target="../slideLayouts/slideLayout148.xml"/><Relationship Id="rId157" Type="http://schemas.openxmlformats.org/officeDocument/2006/relationships/slideLayout" Target="../slideLayouts/slideLayout169.xml"/><Relationship Id="rId178" Type="http://schemas.openxmlformats.org/officeDocument/2006/relationships/slideLayout" Target="../slideLayouts/slideLayout190.xml"/><Relationship Id="rId61" Type="http://schemas.openxmlformats.org/officeDocument/2006/relationships/slideLayout" Target="../slideLayouts/slideLayout73.xml"/><Relationship Id="rId82" Type="http://schemas.openxmlformats.org/officeDocument/2006/relationships/slideLayout" Target="../slideLayouts/slideLayout94.xml"/><Relationship Id="rId152" Type="http://schemas.openxmlformats.org/officeDocument/2006/relationships/slideLayout" Target="../slideLayouts/slideLayout164.xml"/><Relationship Id="rId173" Type="http://schemas.openxmlformats.org/officeDocument/2006/relationships/slideLayout" Target="../slideLayouts/slideLayout185.xml"/><Relationship Id="rId1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26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56" Type="http://schemas.openxmlformats.org/officeDocument/2006/relationships/slideLayout" Target="../slideLayouts/slideLayout68.xml"/><Relationship Id="rId77" Type="http://schemas.openxmlformats.org/officeDocument/2006/relationships/slideLayout" Target="../slideLayouts/slideLayout89.xml"/><Relationship Id="rId100" Type="http://schemas.openxmlformats.org/officeDocument/2006/relationships/slideLayout" Target="../slideLayouts/slideLayout112.xml"/><Relationship Id="rId105" Type="http://schemas.openxmlformats.org/officeDocument/2006/relationships/slideLayout" Target="../slideLayouts/slideLayout117.xml"/><Relationship Id="rId126" Type="http://schemas.openxmlformats.org/officeDocument/2006/relationships/slideLayout" Target="../slideLayouts/slideLayout138.xml"/><Relationship Id="rId147" Type="http://schemas.openxmlformats.org/officeDocument/2006/relationships/slideLayout" Target="../slideLayouts/slideLayout159.xml"/><Relationship Id="rId168" Type="http://schemas.openxmlformats.org/officeDocument/2006/relationships/slideLayout" Target="../slideLayouts/slideLayout180.xml"/><Relationship Id="rId8" Type="http://schemas.openxmlformats.org/officeDocument/2006/relationships/slideLayout" Target="../slideLayouts/slideLayout20.xml"/><Relationship Id="rId51" Type="http://schemas.openxmlformats.org/officeDocument/2006/relationships/slideLayout" Target="../slideLayouts/slideLayout63.xml"/><Relationship Id="rId72" Type="http://schemas.openxmlformats.org/officeDocument/2006/relationships/slideLayout" Target="../slideLayouts/slideLayout84.xml"/><Relationship Id="rId93" Type="http://schemas.openxmlformats.org/officeDocument/2006/relationships/slideLayout" Target="../slideLayouts/slideLayout105.xml"/><Relationship Id="rId98" Type="http://schemas.openxmlformats.org/officeDocument/2006/relationships/slideLayout" Target="../slideLayouts/slideLayout110.xml"/><Relationship Id="rId121" Type="http://schemas.openxmlformats.org/officeDocument/2006/relationships/slideLayout" Target="../slideLayouts/slideLayout133.xml"/><Relationship Id="rId142" Type="http://schemas.openxmlformats.org/officeDocument/2006/relationships/slideLayout" Target="../slideLayouts/slideLayout154.xml"/><Relationship Id="rId16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5.xml"/><Relationship Id="rId25" Type="http://schemas.openxmlformats.org/officeDocument/2006/relationships/slideLayout" Target="../slideLayouts/slideLayout37.xml"/><Relationship Id="rId46" Type="http://schemas.openxmlformats.org/officeDocument/2006/relationships/slideLayout" Target="../slideLayouts/slideLayout58.xml"/><Relationship Id="rId67" Type="http://schemas.openxmlformats.org/officeDocument/2006/relationships/slideLayout" Target="../slideLayouts/slideLayout79.xml"/><Relationship Id="rId116" Type="http://schemas.openxmlformats.org/officeDocument/2006/relationships/slideLayout" Target="../slideLayouts/slideLayout128.xml"/><Relationship Id="rId137" Type="http://schemas.openxmlformats.org/officeDocument/2006/relationships/slideLayout" Target="../slideLayouts/slideLayout149.xml"/><Relationship Id="rId158" Type="http://schemas.openxmlformats.org/officeDocument/2006/relationships/slideLayout" Target="../slideLayouts/slideLayout170.xml"/><Relationship Id="rId20" Type="http://schemas.openxmlformats.org/officeDocument/2006/relationships/slideLayout" Target="../slideLayouts/slideLayout32.xml"/><Relationship Id="rId41" Type="http://schemas.openxmlformats.org/officeDocument/2006/relationships/slideLayout" Target="../slideLayouts/slideLayout53.xml"/><Relationship Id="rId62" Type="http://schemas.openxmlformats.org/officeDocument/2006/relationships/slideLayout" Target="../slideLayouts/slideLayout74.xml"/><Relationship Id="rId83" Type="http://schemas.openxmlformats.org/officeDocument/2006/relationships/slideLayout" Target="../slideLayouts/slideLayout95.xml"/><Relationship Id="rId88" Type="http://schemas.openxmlformats.org/officeDocument/2006/relationships/slideLayout" Target="../slideLayouts/slideLayout100.xml"/><Relationship Id="rId111" Type="http://schemas.openxmlformats.org/officeDocument/2006/relationships/slideLayout" Target="../slideLayouts/slideLayout123.xml"/><Relationship Id="rId132" Type="http://schemas.openxmlformats.org/officeDocument/2006/relationships/slideLayout" Target="../slideLayouts/slideLayout144.xml"/><Relationship Id="rId153" Type="http://schemas.openxmlformats.org/officeDocument/2006/relationships/slideLayout" Target="../slideLayouts/slideLayout165.xml"/><Relationship Id="rId174" Type="http://schemas.openxmlformats.org/officeDocument/2006/relationships/slideLayout" Target="../slideLayouts/slideLayout186.xml"/><Relationship Id="rId179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7.xml"/><Relationship Id="rId36" Type="http://schemas.openxmlformats.org/officeDocument/2006/relationships/slideLayout" Target="../slideLayouts/slideLayout48.xml"/><Relationship Id="rId57" Type="http://schemas.openxmlformats.org/officeDocument/2006/relationships/slideLayout" Target="../slideLayouts/slideLayout69.xml"/><Relationship Id="rId106" Type="http://schemas.openxmlformats.org/officeDocument/2006/relationships/slideLayout" Target="../slideLayouts/slideLayout118.xml"/><Relationship Id="rId127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22.xml"/><Relationship Id="rId31" Type="http://schemas.openxmlformats.org/officeDocument/2006/relationships/slideLayout" Target="../slideLayouts/slideLayout43.xml"/><Relationship Id="rId52" Type="http://schemas.openxmlformats.org/officeDocument/2006/relationships/slideLayout" Target="../slideLayouts/slideLayout64.xml"/><Relationship Id="rId73" Type="http://schemas.openxmlformats.org/officeDocument/2006/relationships/slideLayout" Target="../slideLayouts/slideLayout85.xml"/><Relationship Id="rId78" Type="http://schemas.openxmlformats.org/officeDocument/2006/relationships/slideLayout" Target="../slideLayouts/slideLayout90.xml"/><Relationship Id="rId94" Type="http://schemas.openxmlformats.org/officeDocument/2006/relationships/slideLayout" Target="../slideLayouts/slideLayout106.xml"/><Relationship Id="rId99" Type="http://schemas.openxmlformats.org/officeDocument/2006/relationships/slideLayout" Target="../slideLayouts/slideLayout111.xml"/><Relationship Id="rId101" Type="http://schemas.openxmlformats.org/officeDocument/2006/relationships/slideLayout" Target="../slideLayouts/slideLayout113.xml"/><Relationship Id="rId122" Type="http://schemas.openxmlformats.org/officeDocument/2006/relationships/slideLayout" Target="../slideLayouts/slideLayout134.xml"/><Relationship Id="rId143" Type="http://schemas.openxmlformats.org/officeDocument/2006/relationships/slideLayout" Target="../slideLayouts/slideLayout155.xml"/><Relationship Id="rId148" Type="http://schemas.openxmlformats.org/officeDocument/2006/relationships/slideLayout" Target="../slideLayouts/slideLayout160.xml"/><Relationship Id="rId164" Type="http://schemas.openxmlformats.org/officeDocument/2006/relationships/slideLayout" Target="../slideLayouts/slideLayout176.xml"/><Relationship Id="rId169" Type="http://schemas.openxmlformats.org/officeDocument/2006/relationships/slideLayout" Target="../slideLayouts/slideLayout181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18.xml"/><Relationship Id="rId117" Type="http://schemas.openxmlformats.org/officeDocument/2006/relationships/slideLayout" Target="../slideLayouts/slideLayout309.xml"/><Relationship Id="rId21" Type="http://schemas.openxmlformats.org/officeDocument/2006/relationships/slideLayout" Target="../slideLayouts/slideLayout213.xml"/><Relationship Id="rId42" Type="http://schemas.openxmlformats.org/officeDocument/2006/relationships/slideLayout" Target="../slideLayouts/slideLayout234.xml"/><Relationship Id="rId47" Type="http://schemas.openxmlformats.org/officeDocument/2006/relationships/slideLayout" Target="../slideLayouts/slideLayout239.xml"/><Relationship Id="rId63" Type="http://schemas.openxmlformats.org/officeDocument/2006/relationships/slideLayout" Target="../slideLayouts/slideLayout255.xml"/><Relationship Id="rId68" Type="http://schemas.openxmlformats.org/officeDocument/2006/relationships/slideLayout" Target="../slideLayouts/slideLayout260.xml"/><Relationship Id="rId84" Type="http://schemas.openxmlformats.org/officeDocument/2006/relationships/slideLayout" Target="../slideLayouts/slideLayout276.xml"/><Relationship Id="rId89" Type="http://schemas.openxmlformats.org/officeDocument/2006/relationships/slideLayout" Target="../slideLayouts/slideLayout281.xml"/><Relationship Id="rId112" Type="http://schemas.openxmlformats.org/officeDocument/2006/relationships/slideLayout" Target="../slideLayouts/slideLayout304.xml"/><Relationship Id="rId133" Type="http://schemas.openxmlformats.org/officeDocument/2006/relationships/slideLayout" Target="../slideLayouts/slideLayout325.xml"/><Relationship Id="rId138" Type="http://schemas.openxmlformats.org/officeDocument/2006/relationships/slideLayout" Target="../slideLayouts/slideLayout330.xml"/><Relationship Id="rId154" Type="http://schemas.openxmlformats.org/officeDocument/2006/relationships/slideLayout" Target="../slideLayouts/slideLayout346.xml"/><Relationship Id="rId159" Type="http://schemas.openxmlformats.org/officeDocument/2006/relationships/slideLayout" Target="../slideLayouts/slideLayout351.xml"/><Relationship Id="rId175" Type="http://schemas.openxmlformats.org/officeDocument/2006/relationships/slideLayout" Target="../slideLayouts/slideLayout367.xml"/><Relationship Id="rId170" Type="http://schemas.openxmlformats.org/officeDocument/2006/relationships/slideLayout" Target="../slideLayouts/slideLayout362.xml"/><Relationship Id="rId16" Type="http://schemas.openxmlformats.org/officeDocument/2006/relationships/slideLayout" Target="../slideLayouts/slideLayout208.xml"/><Relationship Id="rId107" Type="http://schemas.openxmlformats.org/officeDocument/2006/relationships/slideLayout" Target="../slideLayouts/slideLayout299.xml"/><Relationship Id="rId11" Type="http://schemas.openxmlformats.org/officeDocument/2006/relationships/slideLayout" Target="../slideLayouts/slideLayout203.xml"/><Relationship Id="rId32" Type="http://schemas.openxmlformats.org/officeDocument/2006/relationships/slideLayout" Target="../slideLayouts/slideLayout224.xml"/><Relationship Id="rId37" Type="http://schemas.openxmlformats.org/officeDocument/2006/relationships/slideLayout" Target="../slideLayouts/slideLayout229.xml"/><Relationship Id="rId53" Type="http://schemas.openxmlformats.org/officeDocument/2006/relationships/slideLayout" Target="../slideLayouts/slideLayout245.xml"/><Relationship Id="rId58" Type="http://schemas.openxmlformats.org/officeDocument/2006/relationships/slideLayout" Target="../slideLayouts/slideLayout250.xml"/><Relationship Id="rId74" Type="http://schemas.openxmlformats.org/officeDocument/2006/relationships/slideLayout" Target="../slideLayouts/slideLayout266.xml"/><Relationship Id="rId79" Type="http://schemas.openxmlformats.org/officeDocument/2006/relationships/slideLayout" Target="../slideLayouts/slideLayout271.xml"/><Relationship Id="rId102" Type="http://schemas.openxmlformats.org/officeDocument/2006/relationships/slideLayout" Target="../slideLayouts/slideLayout294.xml"/><Relationship Id="rId123" Type="http://schemas.openxmlformats.org/officeDocument/2006/relationships/slideLayout" Target="../slideLayouts/slideLayout315.xml"/><Relationship Id="rId128" Type="http://schemas.openxmlformats.org/officeDocument/2006/relationships/slideLayout" Target="../slideLayouts/slideLayout320.xml"/><Relationship Id="rId144" Type="http://schemas.openxmlformats.org/officeDocument/2006/relationships/slideLayout" Target="../slideLayouts/slideLayout336.xml"/><Relationship Id="rId149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197.xml"/><Relationship Id="rId90" Type="http://schemas.openxmlformats.org/officeDocument/2006/relationships/slideLayout" Target="../slideLayouts/slideLayout282.xml"/><Relationship Id="rId95" Type="http://schemas.openxmlformats.org/officeDocument/2006/relationships/slideLayout" Target="../slideLayouts/slideLayout287.xml"/><Relationship Id="rId160" Type="http://schemas.openxmlformats.org/officeDocument/2006/relationships/slideLayout" Target="../slideLayouts/slideLayout352.xml"/><Relationship Id="rId165" Type="http://schemas.openxmlformats.org/officeDocument/2006/relationships/slideLayout" Target="../slideLayouts/slideLayout357.xml"/><Relationship Id="rId181" Type="http://schemas.openxmlformats.org/officeDocument/2006/relationships/theme" Target="../theme/theme3.xml"/><Relationship Id="rId22" Type="http://schemas.openxmlformats.org/officeDocument/2006/relationships/slideLayout" Target="../slideLayouts/slideLayout214.xml"/><Relationship Id="rId27" Type="http://schemas.openxmlformats.org/officeDocument/2006/relationships/slideLayout" Target="../slideLayouts/slideLayout219.xml"/><Relationship Id="rId43" Type="http://schemas.openxmlformats.org/officeDocument/2006/relationships/slideLayout" Target="../slideLayouts/slideLayout235.xml"/><Relationship Id="rId48" Type="http://schemas.openxmlformats.org/officeDocument/2006/relationships/slideLayout" Target="../slideLayouts/slideLayout240.xml"/><Relationship Id="rId64" Type="http://schemas.openxmlformats.org/officeDocument/2006/relationships/slideLayout" Target="../slideLayouts/slideLayout256.xml"/><Relationship Id="rId69" Type="http://schemas.openxmlformats.org/officeDocument/2006/relationships/slideLayout" Target="../slideLayouts/slideLayout261.xml"/><Relationship Id="rId113" Type="http://schemas.openxmlformats.org/officeDocument/2006/relationships/slideLayout" Target="../slideLayouts/slideLayout305.xml"/><Relationship Id="rId118" Type="http://schemas.openxmlformats.org/officeDocument/2006/relationships/slideLayout" Target="../slideLayouts/slideLayout310.xml"/><Relationship Id="rId134" Type="http://schemas.openxmlformats.org/officeDocument/2006/relationships/slideLayout" Target="../slideLayouts/slideLayout326.xml"/><Relationship Id="rId139" Type="http://schemas.openxmlformats.org/officeDocument/2006/relationships/slideLayout" Target="../slideLayouts/slideLayout331.xml"/><Relationship Id="rId80" Type="http://schemas.openxmlformats.org/officeDocument/2006/relationships/slideLayout" Target="../slideLayouts/slideLayout272.xml"/><Relationship Id="rId85" Type="http://schemas.openxmlformats.org/officeDocument/2006/relationships/slideLayout" Target="../slideLayouts/slideLayout277.xml"/><Relationship Id="rId150" Type="http://schemas.openxmlformats.org/officeDocument/2006/relationships/slideLayout" Target="../slideLayouts/slideLayout342.xml"/><Relationship Id="rId155" Type="http://schemas.openxmlformats.org/officeDocument/2006/relationships/slideLayout" Target="../slideLayouts/slideLayout347.xml"/><Relationship Id="rId171" Type="http://schemas.openxmlformats.org/officeDocument/2006/relationships/slideLayout" Target="../slideLayouts/slideLayout363.xml"/><Relationship Id="rId176" Type="http://schemas.openxmlformats.org/officeDocument/2006/relationships/slideLayout" Target="../slideLayouts/slideLayout368.xml"/><Relationship Id="rId12" Type="http://schemas.openxmlformats.org/officeDocument/2006/relationships/slideLayout" Target="../slideLayouts/slideLayout204.xml"/><Relationship Id="rId17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25.xml"/><Relationship Id="rId38" Type="http://schemas.openxmlformats.org/officeDocument/2006/relationships/slideLayout" Target="../slideLayouts/slideLayout230.xml"/><Relationship Id="rId59" Type="http://schemas.openxmlformats.org/officeDocument/2006/relationships/slideLayout" Target="../slideLayouts/slideLayout251.xml"/><Relationship Id="rId103" Type="http://schemas.openxmlformats.org/officeDocument/2006/relationships/slideLayout" Target="../slideLayouts/slideLayout295.xml"/><Relationship Id="rId108" Type="http://schemas.openxmlformats.org/officeDocument/2006/relationships/slideLayout" Target="../slideLayouts/slideLayout300.xml"/><Relationship Id="rId124" Type="http://schemas.openxmlformats.org/officeDocument/2006/relationships/slideLayout" Target="../slideLayouts/slideLayout316.xml"/><Relationship Id="rId129" Type="http://schemas.openxmlformats.org/officeDocument/2006/relationships/slideLayout" Target="../slideLayouts/slideLayout321.xml"/><Relationship Id="rId54" Type="http://schemas.openxmlformats.org/officeDocument/2006/relationships/slideLayout" Target="../slideLayouts/slideLayout246.xml"/><Relationship Id="rId70" Type="http://schemas.openxmlformats.org/officeDocument/2006/relationships/slideLayout" Target="../slideLayouts/slideLayout262.xml"/><Relationship Id="rId75" Type="http://schemas.openxmlformats.org/officeDocument/2006/relationships/slideLayout" Target="../slideLayouts/slideLayout267.xml"/><Relationship Id="rId91" Type="http://schemas.openxmlformats.org/officeDocument/2006/relationships/slideLayout" Target="../slideLayouts/slideLayout283.xml"/><Relationship Id="rId96" Type="http://schemas.openxmlformats.org/officeDocument/2006/relationships/slideLayout" Target="../slideLayouts/slideLayout288.xml"/><Relationship Id="rId140" Type="http://schemas.openxmlformats.org/officeDocument/2006/relationships/slideLayout" Target="../slideLayouts/slideLayout332.xml"/><Relationship Id="rId145" Type="http://schemas.openxmlformats.org/officeDocument/2006/relationships/slideLayout" Target="../slideLayouts/slideLayout337.xml"/><Relationship Id="rId161" Type="http://schemas.openxmlformats.org/officeDocument/2006/relationships/slideLayout" Target="../slideLayouts/slideLayout353.xml"/><Relationship Id="rId166" Type="http://schemas.openxmlformats.org/officeDocument/2006/relationships/slideLayout" Target="../slideLayouts/slideLayout358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23" Type="http://schemas.openxmlformats.org/officeDocument/2006/relationships/slideLayout" Target="../slideLayouts/slideLayout215.xml"/><Relationship Id="rId28" Type="http://schemas.openxmlformats.org/officeDocument/2006/relationships/slideLayout" Target="../slideLayouts/slideLayout220.xml"/><Relationship Id="rId49" Type="http://schemas.openxmlformats.org/officeDocument/2006/relationships/slideLayout" Target="../slideLayouts/slideLayout241.xml"/><Relationship Id="rId114" Type="http://schemas.openxmlformats.org/officeDocument/2006/relationships/slideLayout" Target="../slideLayouts/slideLayout306.xml"/><Relationship Id="rId119" Type="http://schemas.openxmlformats.org/officeDocument/2006/relationships/slideLayout" Target="../slideLayouts/slideLayout311.xml"/><Relationship Id="rId44" Type="http://schemas.openxmlformats.org/officeDocument/2006/relationships/slideLayout" Target="../slideLayouts/slideLayout236.xml"/><Relationship Id="rId60" Type="http://schemas.openxmlformats.org/officeDocument/2006/relationships/slideLayout" Target="../slideLayouts/slideLayout252.xml"/><Relationship Id="rId65" Type="http://schemas.openxmlformats.org/officeDocument/2006/relationships/slideLayout" Target="../slideLayouts/slideLayout257.xml"/><Relationship Id="rId81" Type="http://schemas.openxmlformats.org/officeDocument/2006/relationships/slideLayout" Target="../slideLayouts/slideLayout273.xml"/><Relationship Id="rId86" Type="http://schemas.openxmlformats.org/officeDocument/2006/relationships/slideLayout" Target="../slideLayouts/slideLayout278.xml"/><Relationship Id="rId130" Type="http://schemas.openxmlformats.org/officeDocument/2006/relationships/slideLayout" Target="../slideLayouts/slideLayout322.xml"/><Relationship Id="rId135" Type="http://schemas.openxmlformats.org/officeDocument/2006/relationships/slideLayout" Target="../slideLayouts/slideLayout327.xml"/><Relationship Id="rId151" Type="http://schemas.openxmlformats.org/officeDocument/2006/relationships/slideLayout" Target="../slideLayouts/slideLayout343.xml"/><Relationship Id="rId156" Type="http://schemas.openxmlformats.org/officeDocument/2006/relationships/slideLayout" Target="../slideLayouts/slideLayout348.xml"/><Relationship Id="rId177" Type="http://schemas.openxmlformats.org/officeDocument/2006/relationships/slideLayout" Target="../slideLayouts/slideLayout369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Relationship Id="rId172" Type="http://schemas.openxmlformats.org/officeDocument/2006/relationships/slideLayout" Target="../slideLayouts/slideLayout364.xml"/><Relationship Id="rId180" Type="http://schemas.openxmlformats.org/officeDocument/2006/relationships/slideLayout" Target="../slideLayouts/slideLayout372.xml"/><Relationship Id="rId13" Type="http://schemas.openxmlformats.org/officeDocument/2006/relationships/slideLayout" Target="../slideLayouts/slideLayout205.xml"/><Relationship Id="rId18" Type="http://schemas.openxmlformats.org/officeDocument/2006/relationships/slideLayout" Target="../slideLayouts/slideLayout210.xml"/><Relationship Id="rId39" Type="http://schemas.openxmlformats.org/officeDocument/2006/relationships/slideLayout" Target="../slideLayouts/slideLayout231.xml"/><Relationship Id="rId109" Type="http://schemas.openxmlformats.org/officeDocument/2006/relationships/slideLayout" Target="../slideLayouts/slideLayout301.xml"/><Relationship Id="rId34" Type="http://schemas.openxmlformats.org/officeDocument/2006/relationships/slideLayout" Target="../slideLayouts/slideLayout226.xml"/><Relationship Id="rId50" Type="http://schemas.openxmlformats.org/officeDocument/2006/relationships/slideLayout" Target="../slideLayouts/slideLayout242.xml"/><Relationship Id="rId55" Type="http://schemas.openxmlformats.org/officeDocument/2006/relationships/slideLayout" Target="../slideLayouts/slideLayout247.xml"/><Relationship Id="rId76" Type="http://schemas.openxmlformats.org/officeDocument/2006/relationships/slideLayout" Target="../slideLayouts/slideLayout268.xml"/><Relationship Id="rId97" Type="http://schemas.openxmlformats.org/officeDocument/2006/relationships/slideLayout" Target="../slideLayouts/slideLayout289.xml"/><Relationship Id="rId104" Type="http://schemas.openxmlformats.org/officeDocument/2006/relationships/slideLayout" Target="../slideLayouts/slideLayout296.xml"/><Relationship Id="rId120" Type="http://schemas.openxmlformats.org/officeDocument/2006/relationships/slideLayout" Target="../slideLayouts/slideLayout312.xml"/><Relationship Id="rId125" Type="http://schemas.openxmlformats.org/officeDocument/2006/relationships/slideLayout" Target="../slideLayouts/slideLayout317.xml"/><Relationship Id="rId141" Type="http://schemas.openxmlformats.org/officeDocument/2006/relationships/slideLayout" Target="../slideLayouts/slideLayout333.xml"/><Relationship Id="rId146" Type="http://schemas.openxmlformats.org/officeDocument/2006/relationships/slideLayout" Target="../slideLayouts/slideLayout338.xml"/><Relationship Id="rId167" Type="http://schemas.openxmlformats.org/officeDocument/2006/relationships/slideLayout" Target="../slideLayouts/slideLayout359.xml"/><Relationship Id="rId7" Type="http://schemas.openxmlformats.org/officeDocument/2006/relationships/slideLayout" Target="../slideLayouts/slideLayout199.xml"/><Relationship Id="rId71" Type="http://schemas.openxmlformats.org/officeDocument/2006/relationships/slideLayout" Target="../slideLayouts/slideLayout263.xml"/><Relationship Id="rId92" Type="http://schemas.openxmlformats.org/officeDocument/2006/relationships/slideLayout" Target="../slideLayouts/slideLayout284.xml"/><Relationship Id="rId162" Type="http://schemas.openxmlformats.org/officeDocument/2006/relationships/slideLayout" Target="../slideLayouts/slideLayout354.xml"/><Relationship Id="rId2" Type="http://schemas.openxmlformats.org/officeDocument/2006/relationships/slideLayout" Target="../slideLayouts/slideLayout194.xml"/><Relationship Id="rId29" Type="http://schemas.openxmlformats.org/officeDocument/2006/relationships/slideLayout" Target="../slideLayouts/slideLayout221.xml"/><Relationship Id="rId24" Type="http://schemas.openxmlformats.org/officeDocument/2006/relationships/slideLayout" Target="../slideLayouts/slideLayout216.xml"/><Relationship Id="rId40" Type="http://schemas.openxmlformats.org/officeDocument/2006/relationships/slideLayout" Target="../slideLayouts/slideLayout232.xml"/><Relationship Id="rId45" Type="http://schemas.openxmlformats.org/officeDocument/2006/relationships/slideLayout" Target="../slideLayouts/slideLayout237.xml"/><Relationship Id="rId66" Type="http://schemas.openxmlformats.org/officeDocument/2006/relationships/slideLayout" Target="../slideLayouts/slideLayout258.xml"/><Relationship Id="rId87" Type="http://schemas.openxmlformats.org/officeDocument/2006/relationships/slideLayout" Target="../slideLayouts/slideLayout279.xml"/><Relationship Id="rId110" Type="http://schemas.openxmlformats.org/officeDocument/2006/relationships/slideLayout" Target="../slideLayouts/slideLayout302.xml"/><Relationship Id="rId115" Type="http://schemas.openxmlformats.org/officeDocument/2006/relationships/slideLayout" Target="../slideLayouts/slideLayout307.xml"/><Relationship Id="rId131" Type="http://schemas.openxmlformats.org/officeDocument/2006/relationships/slideLayout" Target="../slideLayouts/slideLayout323.xml"/><Relationship Id="rId136" Type="http://schemas.openxmlformats.org/officeDocument/2006/relationships/slideLayout" Target="../slideLayouts/slideLayout328.xml"/><Relationship Id="rId157" Type="http://schemas.openxmlformats.org/officeDocument/2006/relationships/slideLayout" Target="../slideLayouts/slideLayout349.xml"/><Relationship Id="rId178" Type="http://schemas.openxmlformats.org/officeDocument/2006/relationships/slideLayout" Target="../slideLayouts/slideLayout370.xml"/><Relationship Id="rId61" Type="http://schemas.openxmlformats.org/officeDocument/2006/relationships/slideLayout" Target="../slideLayouts/slideLayout253.xml"/><Relationship Id="rId82" Type="http://schemas.openxmlformats.org/officeDocument/2006/relationships/slideLayout" Target="../slideLayouts/slideLayout274.xml"/><Relationship Id="rId152" Type="http://schemas.openxmlformats.org/officeDocument/2006/relationships/slideLayout" Target="../slideLayouts/slideLayout344.xml"/><Relationship Id="rId173" Type="http://schemas.openxmlformats.org/officeDocument/2006/relationships/slideLayout" Target="../slideLayouts/slideLayout365.xml"/><Relationship Id="rId19" Type="http://schemas.openxmlformats.org/officeDocument/2006/relationships/slideLayout" Target="../slideLayouts/slideLayout211.xml"/><Relationship Id="rId14" Type="http://schemas.openxmlformats.org/officeDocument/2006/relationships/slideLayout" Target="../slideLayouts/slideLayout206.xml"/><Relationship Id="rId30" Type="http://schemas.openxmlformats.org/officeDocument/2006/relationships/slideLayout" Target="../slideLayouts/slideLayout222.xml"/><Relationship Id="rId35" Type="http://schemas.openxmlformats.org/officeDocument/2006/relationships/slideLayout" Target="../slideLayouts/slideLayout227.xml"/><Relationship Id="rId56" Type="http://schemas.openxmlformats.org/officeDocument/2006/relationships/slideLayout" Target="../slideLayouts/slideLayout248.xml"/><Relationship Id="rId77" Type="http://schemas.openxmlformats.org/officeDocument/2006/relationships/slideLayout" Target="../slideLayouts/slideLayout269.xml"/><Relationship Id="rId100" Type="http://schemas.openxmlformats.org/officeDocument/2006/relationships/slideLayout" Target="../slideLayouts/slideLayout292.xml"/><Relationship Id="rId105" Type="http://schemas.openxmlformats.org/officeDocument/2006/relationships/slideLayout" Target="../slideLayouts/slideLayout297.xml"/><Relationship Id="rId126" Type="http://schemas.openxmlformats.org/officeDocument/2006/relationships/slideLayout" Target="../slideLayouts/slideLayout318.xml"/><Relationship Id="rId147" Type="http://schemas.openxmlformats.org/officeDocument/2006/relationships/slideLayout" Target="../slideLayouts/slideLayout339.xml"/><Relationship Id="rId168" Type="http://schemas.openxmlformats.org/officeDocument/2006/relationships/slideLayout" Target="../slideLayouts/slideLayout360.xml"/><Relationship Id="rId8" Type="http://schemas.openxmlformats.org/officeDocument/2006/relationships/slideLayout" Target="../slideLayouts/slideLayout200.xml"/><Relationship Id="rId51" Type="http://schemas.openxmlformats.org/officeDocument/2006/relationships/slideLayout" Target="../slideLayouts/slideLayout243.xml"/><Relationship Id="rId72" Type="http://schemas.openxmlformats.org/officeDocument/2006/relationships/slideLayout" Target="../slideLayouts/slideLayout264.xml"/><Relationship Id="rId93" Type="http://schemas.openxmlformats.org/officeDocument/2006/relationships/slideLayout" Target="../slideLayouts/slideLayout285.xml"/><Relationship Id="rId98" Type="http://schemas.openxmlformats.org/officeDocument/2006/relationships/slideLayout" Target="../slideLayouts/slideLayout290.xml"/><Relationship Id="rId121" Type="http://schemas.openxmlformats.org/officeDocument/2006/relationships/slideLayout" Target="../slideLayouts/slideLayout313.xml"/><Relationship Id="rId142" Type="http://schemas.openxmlformats.org/officeDocument/2006/relationships/slideLayout" Target="../slideLayouts/slideLayout334.xml"/><Relationship Id="rId163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195.xml"/><Relationship Id="rId25" Type="http://schemas.openxmlformats.org/officeDocument/2006/relationships/slideLayout" Target="../slideLayouts/slideLayout217.xml"/><Relationship Id="rId46" Type="http://schemas.openxmlformats.org/officeDocument/2006/relationships/slideLayout" Target="../slideLayouts/slideLayout238.xml"/><Relationship Id="rId67" Type="http://schemas.openxmlformats.org/officeDocument/2006/relationships/slideLayout" Target="../slideLayouts/slideLayout259.xml"/><Relationship Id="rId116" Type="http://schemas.openxmlformats.org/officeDocument/2006/relationships/slideLayout" Target="../slideLayouts/slideLayout308.xml"/><Relationship Id="rId137" Type="http://schemas.openxmlformats.org/officeDocument/2006/relationships/slideLayout" Target="../slideLayouts/slideLayout329.xml"/><Relationship Id="rId158" Type="http://schemas.openxmlformats.org/officeDocument/2006/relationships/slideLayout" Target="../slideLayouts/slideLayout350.xml"/><Relationship Id="rId20" Type="http://schemas.openxmlformats.org/officeDocument/2006/relationships/slideLayout" Target="../slideLayouts/slideLayout212.xml"/><Relationship Id="rId41" Type="http://schemas.openxmlformats.org/officeDocument/2006/relationships/slideLayout" Target="../slideLayouts/slideLayout233.xml"/><Relationship Id="rId62" Type="http://schemas.openxmlformats.org/officeDocument/2006/relationships/slideLayout" Target="../slideLayouts/slideLayout254.xml"/><Relationship Id="rId83" Type="http://schemas.openxmlformats.org/officeDocument/2006/relationships/slideLayout" Target="../slideLayouts/slideLayout275.xml"/><Relationship Id="rId88" Type="http://schemas.openxmlformats.org/officeDocument/2006/relationships/slideLayout" Target="../slideLayouts/slideLayout280.xml"/><Relationship Id="rId111" Type="http://schemas.openxmlformats.org/officeDocument/2006/relationships/slideLayout" Target="../slideLayouts/slideLayout303.xml"/><Relationship Id="rId132" Type="http://schemas.openxmlformats.org/officeDocument/2006/relationships/slideLayout" Target="../slideLayouts/slideLayout324.xml"/><Relationship Id="rId153" Type="http://schemas.openxmlformats.org/officeDocument/2006/relationships/slideLayout" Target="../slideLayouts/slideLayout345.xml"/><Relationship Id="rId174" Type="http://schemas.openxmlformats.org/officeDocument/2006/relationships/slideLayout" Target="../slideLayouts/slideLayout366.xml"/><Relationship Id="rId179" Type="http://schemas.openxmlformats.org/officeDocument/2006/relationships/slideLayout" Target="../slideLayouts/slideLayout371.xml"/><Relationship Id="rId15" Type="http://schemas.openxmlformats.org/officeDocument/2006/relationships/slideLayout" Target="../slideLayouts/slideLayout207.xml"/><Relationship Id="rId36" Type="http://schemas.openxmlformats.org/officeDocument/2006/relationships/slideLayout" Target="../slideLayouts/slideLayout228.xml"/><Relationship Id="rId57" Type="http://schemas.openxmlformats.org/officeDocument/2006/relationships/slideLayout" Target="../slideLayouts/slideLayout249.xml"/><Relationship Id="rId106" Type="http://schemas.openxmlformats.org/officeDocument/2006/relationships/slideLayout" Target="../slideLayouts/slideLayout298.xml"/><Relationship Id="rId127" Type="http://schemas.openxmlformats.org/officeDocument/2006/relationships/slideLayout" Target="../slideLayouts/slideLayout319.xml"/><Relationship Id="rId10" Type="http://schemas.openxmlformats.org/officeDocument/2006/relationships/slideLayout" Target="../slideLayouts/slideLayout202.xml"/><Relationship Id="rId31" Type="http://schemas.openxmlformats.org/officeDocument/2006/relationships/slideLayout" Target="../slideLayouts/slideLayout223.xml"/><Relationship Id="rId52" Type="http://schemas.openxmlformats.org/officeDocument/2006/relationships/slideLayout" Target="../slideLayouts/slideLayout244.xml"/><Relationship Id="rId73" Type="http://schemas.openxmlformats.org/officeDocument/2006/relationships/slideLayout" Target="../slideLayouts/slideLayout265.xml"/><Relationship Id="rId78" Type="http://schemas.openxmlformats.org/officeDocument/2006/relationships/slideLayout" Target="../slideLayouts/slideLayout270.xml"/><Relationship Id="rId94" Type="http://schemas.openxmlformats.org/officeDocument/2006/relationships/slideLayout" Target="../slideLayouts/slideLayout286.xml"/><Relationship Id="rId99" Type="http://schemas.openxmlformats.org/officeDocument/2006/relationships/slideLayout" Target="../slideLayouts/slideLayout291.xml"/><Relationship Id="rId101" Type="http://schemas.openxmlformats.org/officeDocument/2006/relationships/slideLayout" Target="../slideLayouts/slideLayout293.xml"/><Relationship Id="rId122" Type="http://schemas.openxmlformats.org/officeDocument/2006/relationships/slideLayout" Target="../slideLayouts/slideLayout314.xml"/><Relationship Id="rId143" Type="http://schemas.openxmlformats.org/officeDocument/2006/relationships/slideLayout" Target="../slideLayouts/slideLayout335.xml"/><Relationship Id="rId148" Type="http://schemas.openxmlformats.org/officeDocument/2006/relationships/slideLayout" Target="../slideLayouts/slideLayout340.xml"/><Relationship Id="rId164" Type="http://schemas.openxmlformats.org/officeDocument/2006/relationships/slideLayout" Target="../slideLayouts/slideLayout356.xml"/><Relationship Id="rId169" Type="http://schemas.openxmlformats.org/officeDocument/2006/relationships/slideLayout" Target="../slideLayouts/slideLayout3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23" tIns="45710" rIns="91423" bIns="4571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3" tIns="45710" rIns="91423" bIns="4571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DCCF13-D5D5-4DF5-AD3D-93F79D8EF264}" type="datetimeFigureOut">
              <a:rPr lang="en-US" smtClean="0"/>
              <a:t>8/20/2016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6"/>
            <a:ext cx="2895600" cy="365125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5"/>
          </a:xfrm>
          <a:prstGeom prst="rect">
            <a:avLst/>
          </a:prstGeom>
        </p:spPr>
        <p:txBody>
          <a:bodyPr vert="horz" lIns="91423" tIns="45710" rIns="91423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95A7F-65A0-4F10-846C-AD099479C86A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787" y="0"/>
            <a:ext cx="1573213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9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219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2" indent="-342832" algn="l" defTabSz="914219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4" indent="-285690" algn="l" defTabSz="914219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75" indent="-228555" algn="l" defTabSz="91421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80" indent="-228555" algn="l" defTabSz="914219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90" indent="-228555" algn="l" defTabSz="914219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01" indent="-228555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10" indent="-228555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20" indent="-228555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30" indent="-228555" algn="l" defTabSz="914219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0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7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9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6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75" algn="l" defTabSz="91421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6976" y="0"/>
            <a:ext cx="8228930" cy="1692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698" tIns="44698" rIns="44698" bIns="44698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6976" y="1600498"/>
            <a:ext cx="8228930" cy="52575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4698" tIns="44698" rIns="44698" bIns="44698"/>
          <a:lstStyle>
            <a:lvl2pPr marL="1047257" indent="-400049">
              <a:spcBef>
                <a:spcPts val="1000"/>
              </a:spcBef>
              <a:buChar char="–"/>
              <a:defRPr sz="4000"/>
            </a:lvl2pPr>
            <a:lvl3pPr marL="1610821" indent="-319087">
              <a:spcBef>
                <a:spcPts val="800"/>
              </a:spcBef>
              <a:defRPr sz="3400"/>
            </a:lvl3pPr>
            <a:lvl4pPr marL="2256933" indent="-319087">
              <a:spcBef>
                <a:spcPts val="600"/>
              </a:spcBef>
              <a:buChar char="–"/>
              <a:defRPr sz="2800"/>
            </a:lvl4pPr>
            <a:lvl5pPr marL="2901458" indent="-319087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499422" y="6417602"/>
            <a:ext cx="238927" cy="241492"/>
          </a:xfrm>
          <a:prstGeom prst="rect">
            <a:avLst/>
          </a:prstGeom>
          <a:ln w="12700">
            <a:miter lim="400000"/>
          </a:ln>
        </p:spPr>
        <p:txBody>
          <a:bodyPr wrap="none" lIns="35758" tIns="35758" rIns="35758" bIns="35758" anchor="ctr">
            <a:spAutoFit/>
          </a:bodyPr>
          <a:lstStyle>
            <a:lvl1pPr marL="0" marR="0" defTabSz="411218">
              <a:defRPr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fld id="{86CB4B4D-7CA3-9044-876B-883B54F8677D}" type="slidenum">
              <a:rPr kern="0"/>
              <a:pPr algn="ctr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69973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  <p:sldLayoutId id="2147484037" r:id="rId14"/>
    <p:sldLayoutId id="2147484038" r:id="rId15"/>
    <p:sldLayoutId id="2147484039" r:id="rId16"/>
    <p:sldLayoutId id="2147484040" r:id="rId17"/>
    <p:sldLayoutId id="2147484041" r:id="rId18"/>
    <p:sldLayoutId id="2147484042" r:id="rId19"/>
    <p:sldLayoutId id="2147484043" r:id="rId20"/>
    <p:sldLayoutId id="2147484044" r:id="rId21"/>
    <p:sldLayoutId id="2147484045" r:id="rId22"/>
    <p:sldLayoutId id="2147484046" r:id="rId23"/>
    <p:sldLayoutId id="2147484047" r:id="rId24"/>
    <p:sldLayoutId id="2147484048" r:id="rId25"/>
    <p:sldLayoutId id="2147484049" r:id="rId26"/>
    <p:sldLayoutId id="2147484050" r:id="rId27"/>
    <p:sldLayoutId id="2147484051" r:id="rId28"/>
    <p:sldLayoutId id="2147484052" r:id="rId29"/>
    <p:sldLayoutId id="2147484053" r:id="rId30"/>
    <p:sldLayoutId id="2147484054" r:id="rId31"/>
    <p:sldLayoutId id="2147484055" r:id="rId32"/>
    <p:sldLayoutId id="2147484056" r:id="rId33"/>
    <p:sldLayoutId id="2147484057" r:id="rId34"/>
    <p:sldLayoutId id="2147484058" r:id="rId35"/>
    <p:sldLayoutId id="2147484059" r:id="rId36"/>
    <p:sldLayoutId id="2147484060" r:id="rId37"/>
    <p:sldLayoutId id="2147484061" r:id="rId38"/>
    <p:sldLayoutId id="2147484062" r:id="rId39"/>
    <p:sldLayoutId id="2147484063" r:id="rId40"/>
    <p:sldLayoutId id="2147484064" r:id="rId41"/>
    <p:sldLayoutId id="2147484065" r:id="rId42"/>
    <p:sldLayoutId id="2147484066" r:id="rId43"/>
    <p:sldLayoutId id="2147484067" r:id="rId44"/>
    <p:sldLayoutId id="2147484068" r:id="rId45"/>
    <p:sldLayoutId id="2147484069" r:id="rId46"/>
    <p:sldLayoutId id="2147484070" r:id="rId47"/>
    <p:sldLayoutId id="2147484071" r:id="rId48"/>
    <p:sldLayoutId id="2147484072" r:id="rId49"/>
    <p:sldLayoutId id="2147484073" r:id="rId50"/>
    <p:sldLayoutId id="2147484074" r:id="rId51"/>
    <p:sldLayoutId id="2147484075" r:id="rId52"/>
    <p:sldLayoutId id="2147484076" r:id="rId53"/>
    <p:sldLayoutId id="2147484077" r:id="rId54"/>
    <p:sldLayoutId id="2147484078" r:id="rId55"/>
    <p:sldLayoutId id="2147484079" r:id="rId56"/>
    <p:sldLayoutId id="2147484080" r:id="rId57"/>
    <p:sldLayoutId id="2147484081" r:id="rId58"/>
    <p:sldLayoutId id="2147484082" r:id="rId59"/>
    <p:sldLayoutId id="2147484083" r:id="rId60"/>
    <p:sldLayoutId id="2147484084" r:id="rId61"/>
    <p:sldLayoutId id="2147484085" r:id="rId62"/>
    <p:sldLayoutId id="2147484086" r:id="rId63"/>
    <p:sldLayoutId id="2147484087" r:id="rId64"/>
    <p:sldLayoutId id="2147484088" r:id="rId65"/>
    <p:sldLayoutId id="2147484089" r:id="rId66"/>
    <p:sldLayoutId id="2147484090" r:id="rId67"/>
    <p:sldLayoutId id="2147484091" r:id="rId68"/>
    <p:sldLayoutId id="2147484092" r:id="rId69"/>
    <p:sldLayoutId id="2147484093" r:id="rId70"/>
    <p:sldLayoutId id="2147484094" r:id="rId71"/>
    <p:sldLayoutId id="2147484095" r:id="rId72"/>
    <p:sldLayoutId id="2147484096" r:id="rId73"/>
    <p:sldLayoutId id="2147484097" r:id="rId74"/>
    <p:sldLayoutId id="2147484098" r:id="rId75"/>
    <p:sldLayoutId id="2147484099" r:id="rId76"/>
    <p:sldLayoutId id="2147484100" r:id="rId77"/>
    <p:sldLayoutId id="2147484101" r:id="rId78"/>
    <p:sldLayoutId id="2147484102" r:id="rId79"/>
    <p:sldLayoutId id="2147484103" r:id="rId80"/>
    <p:sldLayoutId id="2147484104" r:id="rId81"/>
    <p:sldLayoutId id="2147484105" r:id="rId82"/>
    <p:sldLayoutId id="2147484106" r:id="rId83"/>
    <p:sldLayoutId id="2147484107" r:id="rId84"/>
    <p:sldLayoutId id="2147484108" r:id="rId85"/>
    <p:sldLayoutId id="2147484109" r:id="rId86"/>
    <p:sldLayoutId id="2147484110" r:id="rId87"/>
    <p:sldLayoutId id="2147484111" r:id="rId88"/>
    <p:sldLayoutId id="2147484112" r:id="rId89"/>
    <p:sldLayoutId id="2147484113" r:id="rId90"/>
    <p:sldLayoutId id="2147484114" r:id="rId91"/>
    <p:sldLayoutId id="2147484115" r:id="rId92"/>
    <p:sldLayoutId id="2147484116" r:id="rId93"/>
    <p:sldLayoutId id="2147484117" r:id="rId94"/>
    <p:sldLayoutId id="2147484118" r:id="rId95"/>
    <p:sldLayoutId id="2147484119" r:id="rId96"/>
    <p:sldLayoutId id="2147484120" r:id="rId97"/>
    <p:sldLayoutId id="2147484121" r:id="rId98"/>
    <p:sldLayoutId id="2147484122" r:id="rId99"/>
    <p:sldLayoutId id="2147484123" r:id="rId100"/>
    <p:sldLayoutId id="2147484124" r:id="rId101"/>
    <p:sldLayoutId id="2147484125" r:id="rId102"/>
    <p:sldLayoutId id="2147484126" r:id="rId103"/>
    <p:sldLayoutId id="2147484127" r:id="rId104"/>
    <p:sldLayoutId id="2147484128" r:id="rId105"/>
    <p:sldLayoutId id="2147484129" r:id="rId106"/>
    <p:sldLayoutId id="2147484130" r:id="rId107"/>
    <p:sldLayoutId id="2147484131" r:id="rId108"/>
    <p:sldLayoutId id="2147484132" r:id="rId109"/>
    <p:sldLayoutId id="2147484133" r:id="rId110"/>
    <p:sldLayoutId id="2147484134" r:id="rId111"/>
    <p:sldLayoutId id="2147484135" r:id="rId112"/>
    <p:sldLayoutId id="2147484136" r:id="rId113"/>
    <p:sldLayoutId id="2147484137" r:id="rId114"/>
    <p:sldLayoutId id="2147484138" r:id="rId115"/>
    <p:sldLayoutId id="2147484139" r:id="rId116"/>
    <p:sldLayoutId id="2147484140" r:id="rId117"/>
    <p:sldLayoutId id="2147484141" r:id="rId118"/>
    <p:sldLayoutId id="2147484142" r:id="rId119"/>
    <p:sldLayoutId id="2147484143" r:id="rId120"/>
    <p:sldLayoutId id="2147484144" r:id="rId121"/>
    <p:sldLayoutId id="2147484145" r:id="rId122"/>
    <p:sldLayoutId id="2147484146" r:id="rId123"/>
    <p:sldLayoutId id="2147484147" r:id="rId124"/>
    <p:sldLayoutId id="2147484148" r:id="rId125"/>
    <p:sldLayoutId id="2147484149" r:id="rId126"/>
    <p:sldLayoutId id="2147484150" r:id="rId127"/>
    <p:sldLayoutId id="2147484151" r:id="rId128"/>
    <p:sldLayoutId id="2147484152" r:id="rId129"/>
    <p:sldLayoutId id="2147484153" r:id="rId130"/>
    <p:sldLayoutId id="2147484154" r:id="rId131"/>
    <p:sldLayoutId id="2147484155" r:id="rId132"/>
    <p:sldLayoutId id="2147484156" r:id="rId133"/>
    <p:sldLayoutId id="2147484157" r:id="rId134"/>
    <p:sldLayoutId id="2147484158" r:id="rId135"/>
    <p:sldLayoutId id="2147484159" r:id="rId136"/>
    <p:sldLayoutId id="2147484160" r:id="rId137"/>
    <p:sldLayoutId id="2147484161" r:id="rId138"/>
    <p:sldLayoutId id="2147484162" r:id="rId139"/>
    <p:sldLayoutId id="2147484163" r:id="rId140"/>
    <p:sldLayoutId id="2147484164" r:id="rId141"/>
    <p:sldLayoutId id="2147484165" r:id="rId142"/>
    <p:sldLayoutId id="2147484166" r:id="rId143"/>
    <p:sldLayoutId id="2147484167" r:id="rId144"/>
    <p:sldLayoutId id="2147484168" r:id="rId145"/>
    <p:sldLayoutId id="2147484169" r:id="rId146"/>
    <p:sldLayoutId id="2147484170" r:id="rId147"/>
    <p:sldLayoutId id="2147484171" r:id="rId148"/>
    <p:sldLayoutId id="2147484172" r:id="rId149"/>
    <p:sldLayoutId id="2147484173" r:id="rId150"/>
    <p:sldLayoutId id="2147484174" r:id="rId151"/>
    <p:sldLayoutId id="2147484175" r:id="rId152"/>
    <p:sldLayoutId id="2147484176" r:id="rId153"/>
    <p:sldLayoutId id="2147484177" r:id="rId154"/>
    <p:sldLayoutId id="2147484178" r:id="rId155"/>
    <p:sldLayoutId id="2147484179" r:id="rId156"/>
    <p:sldLayoutId id="2147484180" r:id="rId157"/>
    <p:sldLayoutId id="2147484181" r:id="rId158"/>
    <p:sldLayoutId id="2147484182" r:id="rId159"/>
    <p:sldLayoutId id="2147484183" r:id="rId160"/>
    <p:sldLayoutId id="2147484184" r:id="rId161"/>
    <p:sldLayoutId id="2147484185" r:id="rId162"/>
    <p:sldLayoutId id="2147484186" r:id="rId163"/>
    <p:sldLayoutId id="2147484187" r:id="rId164"/>
    <p:sldLayoutId id="2147484188" r:id="rId165"/>
    <p:sldLayoutId id="2147484189" r:id="rId166"/>
    <p:sldLayoutId id="2147484190" r:id="rId167"/>
    <p:sldLayoutId id="2147484191" r:id="rId168"/>
    <p:sldLayoutId id="2147484192" r:id="rId169"/>
    <p:sldLayoutId id="2147484193" r:id="rId170"/>
    <p:sldLayoutId id="2147484194" r:id="rId171"/>
    <p:sldLayoutId id="2147484195" r:id="rId172"/>
    <p:sldLayoutId id="2147484196" r:id="rId173"/>
    <p:sldLayoutId id="2147484197" r:id="rId174"/>
    <p:sldLayoutId id="2147484198" r:id="rId175"/>
    <p:sldLayoutId id="2147484199" r:id="rId176"/>
    <p:sldLayoutId id="2147484200" r:id="rId177"/>
    <p:sldLayoutId id="2147484201" r:id="rId178"/>
    <p:sldLayoutId id="2147484202" r:id="rId179"/>
    <p:sldLayoutId id="2147484203" r:id="rId180"/>
  </p:sldLayoutIdLst>
  <p:transition spd="med"/>
  <p:txStyles>
    <p:titleStyle>
      <a:lvl1pPr marL="771" marR="46106" indent="-771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marL="771" marR="46106" indent="160140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marL="771" marR="46106" indent="321052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marL="771" marR="46106" indent="481963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marL="771" marR="46106" indent="642875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marL="771" marR="46106" indent="803786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marL="771" marR="46106" indent="964698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marL="771" marR="46106" indent="1125609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marL="771" marR="46106" indent="1286521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titleStyle>
    <p:bodyStyle>
      <a:lvl1pPr marL="339355" marR="46106" indent="-338584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marL="765324" marR="46106" indent="-309755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marL="1199917" marR="46106" indent="-290666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marL="1717001" marR="46106" indent="-352952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marL="2170683" marR="46106" indent="-352952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marL="2170683" marR="46106" indent="-352952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marL="2170683" marR="46106" indent="-352952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marL="2170683" marR="46106" indent="-352952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marL="2170683" marR="46106" indent="-352952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indent="160912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indent="321823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indent="482735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indent="643646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indent="804558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indent="965469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indent="1126381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indent="1287292" algn="ctr" defTabSz="411218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6976" y="7"/>
            <a:ext cx="8228930" cy="16921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4" tIns="44684" rIns="44684" bIns="44684" anchor="ctr"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4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Texto del título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6976" y="1600498"/>
            <a:ext cx="8228930" cy="5257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4" tIns="44684" rIns="44684" bIns="44684"/>
          <a:lstStyle>
            <a:lvl2pPr marL="1047257" indent="-400049">
              <a:spcBef>
                <a:spcPts val="1000"/>
              </a:spcBef>
              <a:buChar char="–"/>
              <a:defRPr sz="4000"/>
            </a:lvl2pPr>
            <a:lvl3pPr marL="1610821" indent="-319087">
              <a:spcBef>
                <a:spcPts val="800"/>
              </a:spcBef>
              <a:defRPr sz="3400"/>
            </a:lvl3pPr>
            <a:lvl4pPr marL="2256933" indent="-319087">
              <a:spcBef>
                <a:spcPts val="600"/>
              </a:spcBef>
              <a:buChar char="–"/>
              <a:defRPr sz="2800"/>
            </a:lvl4pPr>
            <a:lvl5pPr marL="2901458" indent="-319087">
              <a:spcBef>
                <a:spcPts val="600"/>
              </a:spcBef>
              <a:buChar char="»"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1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28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2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3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4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Nivel de texto 5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7498173" y="6415559"/>
            <a:ext cx="241435" cy="245576"/>
          </a:xfrm>
          <a:prstGeom prst="rect">
            <a:avLst/>
          </a:prstGeom>
          <a:ln w="12700">
            <a:miter lim="400000"/>
          </a:ln>
        </p:spPr>
        <p:txBody>
          <a:bodyPr wrap="none" lIns="35747" tIns="35747" rIns="35747" bIns="35747" anchor="ctr">
            <a:spAutoFit/>
          </a:bodyPr>
          <a:lstStyle>
            <a:lvl1pPr marL="0" marR="0" defTabSz="411104">
              <a:defRPr sz="11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ctr"/>
            <a:fld id="{86CB4B4D-7CA3-9044-876B-883B54F8677D}" type="slidenum">
              <a:rPr kern="0"/>
              <a:pPr algn="ctr"/>
              <a:t>‹#›</a:t>
            </a:fld>
            <a:endParaRPr kern="0"/>
          </a:p>
        </p:txBody>
      </p:sp>
    </p:spTree>
    <p:extLst>
      <p:ext uri="{BB962C8B-B14F-4D97-AF65-F5344CB8AC3E}">
        <p14:creationId xmlns:p14="http://schemas.microsoft.com/office/powerpoint/2010/main" val="779761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5" r:id="rId1"/>
    <p:sldLayoutId id="2147484206" r:id="rId2"/>
    <p:sldLayoutId id="2147484207" r:id="rId3"/>
    <p:sldLayoutId id="2147484208" r:id="rId4"/>
    <p:sldLayoutId id="2147484209" r:id="rId5"/>
    <p:sldLayoutId id="2147484210" r:id="rId6"/>
    <p:sldLayoutId id="2147484211" r:id="rId7"/>
    <p:sldLayoutId id="2147484212" r:id="rId8"/>
    <p:sldLayoutId id="2147484213" r:id="rId9"/>
    <p:sldLayoutId id="2147484214" r:id="rId10"/>
    <p:sldLayoutId id="2147484215" r:id="rId11"/>
    <p:sldLayoutId id="2147484216" r:id="rId12"/>
    <p:sldLayoutId id="2147484217" r:id="rId13"/>
    <p:sldLayoutId id="2147484218" r:id="rId14"/>
    <p:sldLayoutId id="2147484219" r:id="rId15"/>
    <p:sldLayoutId id="2147484220" r:id="rId16"/>
    <p:sldLayoutId id="2147484221" r:id="rId17"/>
    <p:sldLayoutId id="2147484222" r:id="rId18"/>
    <p:sldLayoutId id="2147484223" r:id="rId19"/>
    <p:sldLayoutId id="2147484224" r:id="rId20"/>
    <p:sldLayoutId id="2147484225" r:id="rId21"/>
    <p:sldLayoutId id="2147484226" r:id="rId22"/>
    <p:sldLayoutId id="2147484227" r:id="rId23"/>
    <p:sldLayoutId id="2147484228" r:id="rId24"/>
    <p:sldLayoutId id="2147484229" r:id="rId25"/>
    <p:sldLayoutId id="2147484230" r:id="rId26"/>
    <p:sldLayoutId id="2147484231" r:id="rId27"/>
    <p:sldLayoutId id="2147484232" r:id="rId28"/>
    <p:sldLayoutId id="2147484233" r:id="rId29"/>
    <p:sldLayoutId id="2147484234" r:id="rId30"/>
    <p:sldLayoutId id="2147484235" r:id="rId31"/>
    <p:sldLayoutId id="2147484236" r:id="rId32"/>
    <p:sldLayoutId id="2147484237" r:id="rId33"/>
    <p:sldLayoutId id="2147484238" r:id="rId34"/>
    <p:sldLayoutId id="2147484239" r:id="rId35"/>
    <p:sldLayoutId id="2147484240" r:id="rId36"/>
    <p:sldLayoutId id="2147484241" r:id="rId37"/>
    <p:sldLayoutId id="2147484242" r:id="rId38"/>
    <p:sldLayoutId id="2147484243" r:id="rId39"/>
    <p:sldLayoutId id="2147484244" r:id="rId40"/>
    <p:sldLayoutId id="2147484245" r:id="rId41"/>
    <p:sldLayoutId id="2147484246" r:id="rId42"/>
    <p:sldLayoutId id="2147484247" r:id="rId43"/>
    <p:sldLayoutId id="2147484248" r:id="rId44"/>
    <p:sldLayoutId id="2147484249" r:id="rId45"/>
    <p:sldLayoutId id="2147484250" r:id="rId46"/>
    <p:sldLayoutId id="2147484251" r:id="rId47"/>
    <p:sldLayoutId id="2147484252" r:id="rId48"/>
    <p:sldLayoutId id="2147484253" r:id="rId49"/>
    <p:sldLayoutId id="2147484254" r:id="rId50"/>
    <p:sldLayoutId id="2147484255" r:id="rId51"/>
    <p:sldLayoutId id="2147484256" r:id="rId52"/>
    <p:sldLayoutId id="2147484257" r:id="rId53"/>
    <p:sldLayoutId id="2147484258" r:id="rId54"/>
    <p:sldLayoutId id="2147484259" r:id="rId55"/>
    <p:sldLayoutId id="2147484260" r:id="rId56"/>
    <p:sldLayoutId id="2147484261" r:id="rId57"/>
    <p:sldLayoutId id="2147484262" r:id="rId58"/>
    <p:sldLayoutId id="2147484263" r:id="rId59"/>
    <p:sldLayoutId id="2147484264" r:id="rId60"/>
    <p:sldLayoutId id="2147484265" r:id="rId61"/>
    <p:sldLayoutId id="2147484266" r:id="rId62"/>
    <p:sldLayoutId id="2147484267" r:id="rId63"/>
    <p:sldLayoutId id="2147484268" r:id="rId64"/>
    <p:sldLayoutId id="2147484269" r:id="rId65"/>
    <p:sldLayoutId id="2147484270" r:id="rId66"/>
    <p:sldLayoutId id="2147484271" r:id="rId67"/>
    <p:sldLayoutId id="2147484272" r:id="rId68"/>
    <p:sldLayoutId id="2147484273" r:id="rId69"/>
    <p:sldLayoutId id="2147484274" r:id="rId70"/>
    <p:sldLayoutId id="2147484275" r:id="rId71"/>
    <p:sldLayoutId id="2147484276" r:id="rId72"/>
    <p:sldLayoutId id="2147484277" r:id="rId73"/>
    <p:sldLayoutId id="2147484278" r:id="rId74"/>
    <p:sldLayoutId id="2147484279" r:id="rId75"/>
    <p:sldLayoutId id="2147484280" r:id="rId76"/>
    <p:sldLayoutId id="2147484281" r:id="rId77"/>
    <p:sldLayoutId id="2147484282" r:id="rId78"/>
    <p:sldLayoutId id="2147484283" r:id="rId79"/>
    <p:sldLayoutId id="2147484284" r:id="rId80"/>
    <p:sldLayoutId id="2147484285" r:id="rId81"/>
    <p:sldLayoutId id="2147484286" r:id="rId82"/>
    <p:sldLayoutId id="2147484287" r:id="rId83"/>
    <p:sldLayoutId id="2147484288" r:id="rId84"/>
    <p:sldLayoutId id="2147484289" r:id="rId85"/>
    <p:sldLayoutId id="2147484290" r:id="rId86"/>
    <p:sldLayoutId id="2147484291" r:id="rId87"/>
    <p:sldLayoutId id="2147484292" r:id="rId88"/>
    <p:sldLayoutId id="2147484293" r:id="rId89"/>
    <p:sldLayoutId id="2147484294" r:id="rId90"/>
    <p:sldLayoutId id="2147484295" r:id="rId91"/>
    <p:sldLayoutId id="2147484296" r:id="rId92"/>
    <p:sldLayoutId id="2147484297" r:id="rId93"/>
    <p:sldLayoutId id="2147484298" r:id="rId94"/>
    <p:sldLayoutId id="2147484299" r:id="rId95"/>
    <p:sldLayoutId id="2147484300" r:id="rId96"/>
    <p:sldLayoutId id="2147484301" r:id="rId97"/>
    <p:sldLayoutId id="2147484302" r:id="rId98"/>
    <p:sldLayoutId id="2147484303" r:id="rId99"/>
    <p:sldLayoutId id="2147484304" r:id="rId100"/>
    <p:sldLayoutId id="2147484305" r:id="rId101"/>
    <p:sldLayoutId id="2147484306" r:id="rId102"/>
    <p:sldLayoutId id="2147484307" r:id="rId103"/>
    <p:sldLayoutId id="2147484308" r:id="rId104"/>
    <p:sldLayoutId id="2147484309" r:id="rId105"/>
    <p:sldLayoutId id="2147484310" r:id="rId106"/>
    <p:sldLayoutId id="2147484311" r:id="rId107"/>
    <p:sldLayoutId id="2147484312" r:id="rId108"/>
    <p:sldLayoutId id="2147484313" r:id="rId109"/>
    <p:sldLayoutId id="2147484314" r:id="rId110"/>
    <p:sldLayoutId id="2147484315" r:id="rId111"/>
    <p:sldLayoutId id="2147484316" r:id="rId112"/>
    <p:sldLayoutId id="2147484317" r:id="rId113"/>
    <p:sldLayoutId id="2147484318" r:id="rId114"/>
    <p:sldLayoutId id="2147484319" r:id="rId115"/>
    <p:sldLayoutId id="2147484320" r:id="rId116"/>
    <p:sldLayoutId id="2147484321" r:id="rId117"/>
    <p:sldLayoutId id="2147484322" r:id="rId118"/>
    <p:sldLayoutId id="2147484323" r:id="rId119"/>
    <p:sldLayoutId id="2147484324" r:id="rId120"/>
    <p:sldLayoutId id="2147484325" r:id="rId121"/>
    <p:sldLayoutId id="2147484326" r:id="rId122"/>
    <p:sldLayoutId id="2147484327" r:id="rId123"/>
    <p:sldLayoutId id="2147484328" r:id="rId124"/>
    <p:sldLayoutId id="2147484329" r:id="rId125"/>
    <p:sldLayoutId id="2147484330" r:id="rId126"/>
    <p:sldLayoutId id="2147484331" r:id="rId127"/>
    <p:sldLayoutId id="2147484332" r:id="rId128"/>
    <p:sldLayoutId id="2147484333" r:id="rId129"/>
    <p:sldLayoutId id="2147484334" r:id="rId130"/>
    <p:sldLayoutId id="2147484335" r:id="rId131"/>
    <p:sldLayoutId id="2147484336" r:id="rId132"/>
    <p:sldLayoutId id="2147484337" r:id="rId133"/>
    <p:sldLayoutId id="2147484338" r:id="rId134"/>
    <p:sldLayoutId id="2147484339" r:id="rId135"/>
    <p:sldLayoutId id="2147484340" r:id="rId136"/>
    <p:sldLayoutId id="2147484341" r:id="rId137"/>
    <p:sldLayoutId id="2147484342" r:id="rId138"/>
    <p:sldLayoutId id="2147484343" r:id="rId139"/>
    <p:sldLayoutId id="2147484344" r:id="rId140"/>
    <p:sldLayoutId id="2147484345" r:id="rId141"/>
    <p:sldLayoutId id="2147484346" r:id="rId142"/>
    <p:sldLayoutId id="2147484347" r:id="rId143"/>
    <p:sldLayoutId id="2147484348" r:id="rId144"/>
    <p:sldLayoutId id="2147484349" r:id="rId145"/>
    <p:sldLayoutId id="2147484350" r:id="rId146"/>
    <p:sldLayoutId id="2147484351" r:id="rId147"/>
    <p:sldLayoutId id="2147484352" r:id="rId148"/>
    <p:sldLayoutId id="2147484353" r:id="rId149"/>
    <p:sldLayoutId id="2147484354" r:id="rId150"/>
    <p:sldLayoutId id="2147484355" r:id="rId151"/>
    <p:sldLayoutId id="2147484356" r:id="rId152"/>
    <p:sldLayoutId id="2147484357" r:id="rId153"/>
    <p:sldLayoutId id="2147484358" r:id="rId154"/>
    <p:sldLayoutId id="2147484359" r:id="rId155"/>
    <p:sldLayoutId id="2147484360" r:id="rId156"/>
    <p:sldLayoutId id="2147484361" r:id="rId157"/>
    <p:sldLayoutId id="2147484362" r:id="rId158"/>
    <p:sldLayoutId id="2147484363" r:id="rId159"/>
    <p:sldLayoutId id="2147484364" r:id="rId160"/>
    <p:sldLayoutId id="2147484365" r:id="rId161"/>
    <p:sldLayoutId id="2147484366" r:id="rId162"/>
    <p:sldLayoutId id="2147484367" r:id="rId163"/>
    <p:sldLayoutId id="2147484368" r:id="rId164"/>
    <p:sldLayoutId id="2147484369" r:id="rId165"/>
    <p:sldLayoutId id="2147484370" r:id="rId166"/>
    <p:sldLayoutId id="2147484371" r:id="rId167"/>
    <p:sldLayoutId id="2147484372" r:id="rId168"/>
    <p:sldLayoutId id="2147484373" r:id="rId169"/>
    <p:sldLayoutId id="2147484374" r:id="rId170"/>
    <p:sldLayoutId id="2147484375" r:id="rId171"/>
    <p:sldLayoutId id="2147484376" r:id="rId172"/>
    <p:sldLayoutId id="2147484377" r:id="rId173"/>
    <p:sldLayoutId id="2147484378" r:id="rId174"/>
    <p:sldLayoutId id="2147484379" r:id="rId175"/>
    <p:sldLayoutId id="2147484380" r:id="rId176"/>
    <p:sldLayoutId id="2147484381" r:id="rId177"/>
    <p:sldLayoutId id="2147484382" r:id="rId178"/>
    <p:sldLayoutId id="2147484383" r:id="rId179"/>
    <p:sldLayoutId id="2147484384" r:id="rId180"/>
  </p:sldLayoutIdLst>
  <p:transition spd="med"/>
  <p:txStyles>
    <p:titleStyle>
      <a:lvl1pPr marL="771" marR="46093" indent="-771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marL="771" marR="46093" indent="160094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marL="771" marR="46093" indent="320964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marL="771" marR="46093" indent="481830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marL="771" marR="46093" indent="642694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marL="771" marR="46093" indent="803562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marL="771" marR="46093" indent="964432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marL="771" marR="46093" indent="1125295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marL="771" marR="46093" indent="1286164" algn="ctr">
        <a:defRPr sz="44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titleStyle>
    <p:bodyStyle>
      <a:lvl1pPr marL="339259" marR="46093" indent="-338489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marL="765110" marR="46093" indent="-309671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marL="1199584" marR="46093" indent="-290583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marL="1716525" marR="46093" indent="-352854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marL="2170081" marR="46093" indent="-352854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marL="2170081" marR="46093" indent="-352854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marL="2170081" marR="46093" indent="-352854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marL="2170081" marR="46093" indent="-352854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marL="2170081" marR="46093" indent="-352854">
        <a:spcBef>
          <a:spcPts val="774"/>
        </a:spcBef>
        <a:buClr>
          <a:srgbClr val="FFFFFF"/>
        </a:buClr>
        <a:buSzPct val="100000"/>
        <a:buFont typeface="Arial"/>
        <a:buChar char="•"/>
        <a:defRPr sz="3100">
          <a:solidFill>
            <a:srgbClr val="FFFFFF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bodyStyle>
    <p:otherStyle>
      <a:lvl1pPr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1pPr>
      <a:lvl2pPr indent="160869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2pPr>
      <a:lvl3pPr indent="321732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3pPr>
      <a:lvl4pPr indent="482602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4pPr>
      <a:lvl5pPr indent="643465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5pPr>
      <a:lvl6pPr indent="804334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6pPr>
      <a:lvl7pPr indent="965202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7pPr>
      <a:lvl8pPr indent="1126066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8pPr>
      <a:lvl9pPr indent="1286935" algn="ctr" defTabSz="411104">
        <a:defRPr sz="1100"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.do/url?sa=i&amp;rct=j&amp;q=&amp;esrc=s&amp;source=images&amp;cd=&amp;cad=rja&amp;uact=8&amp;ved=0ahUKEwibhtaCvbjOAhXJLSYKHdEyCDcQjRwIBw&amp;url=http://angelleonespalacios.blogspot.com/&amp;psig=AFQjCNEpRhIOG7o5fGe6iQ7hfSuxWA6cKw&amp;ust=1470974410788373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google.com.do/url?sa=i&amp;rct=j&amp;q=&amp;esrc=s&amp;source=images&amp;cd=&amp;cad=rja&amp;uact=8&amp;ved=0ahUKEwi608vfirDOAhUGziYKHf0FBC0QjRwIBw&amp;url=http://ocupadasenlaobra.blogspot.com/2012/10/no-os-unais-en-yugo-desigual-con-los.html&amp;psig=AFQjCNErHr86Sm0zlgxfs0GWCweS0H8O1A&amp;ust=1470685352631320" TargetMode="Externa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hyperlink" Target="https://www.google.com.do/url?sa=i&amp;rct=j&amp;q=&amp;esrc=s&amp;source=images&amp;cd=&amp;cad=rja&amp;uact=8&amp;ved=0ahUKEwi6jMWY2rXOAhUGZCYKHbDyCTgQjRwIBw&amp;url=https://www.mundomarketing.com/nielsen-cuanto-influye-la-edad-en-nuestro-comportamiento/&amp;psig=AFQjCNHwQ51tXkmvxLjo14YhP9u7dVOjGQ&amp;ust=1470879191382390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://www.google.com.do/url?sa=i&amp;rct=j&amp;q=&amp;esrc=s&amp;source=images&amp;cd=&amp;cad=rja&amp;uact=8&amp;ved=0ahUKEwj0wOP5qLjOAhWJ4SYKHf8tD2QQjRwIBw&amp;url=http://www.cdn.com.do/noticias/estilos-de-vida/2016/07/11/enfoque-2-0-etiopia-bloquea-las-redes-sociales-los-examenes-acceso-la-universidad/&amp;bvm=bv.129422649,d.ZGg&amp;psig=AFQjCNGKVEYaASpvTFZynJ9MzRXFMl1utQ&amp;ust=1470969061784718" TargetMode="Externa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s://www.google.com.do/url?sa=i&amp;rct=j&amp;q=&amp;esrc=s&amp;source=images&amp;cd=&amp;cad=rja&amp;uact=8&amp;ved=0ahUKEwj0wOP5qLjOAhWJ4SYKHf8tD2QQjRwIBw&amp;url=https://catalinaserranogarcia.wordpress.com/&amp;bvm=bv.129422649,d.ZGg&amp;psig=AFQjCNGKVEYaASpvTFZynJ9MzRXFMl1utQ&amp;ust=1470969061784718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://www.google.com.do/url?sa=i&amp;rct=j&amp;q=&amp;esrc=s&amp;source=images&amp;cd=&amp;cad=rja&amp;uact=8&amp;ved=0ahUKEwiIprjM9snOAhWJXR4KHX2GBvUQjRwIBw&amp;url=http://tusbuenosmomentos.com/2010/09/consejos-de-homer-simpson/&amp;bvm=bv.129759880,d.dmo&amp;psig=AFQjCNETjPq3ORLY0VLoVFvqr_exd6oFyw&amp;ust=1471573013757842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0" y="1295400"/>
            <a:ext cx="3957991" cy="39521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0" y="1981200"/>
            <a:ext cx="4724400" cy="2460625"/>
          </a:xfrm>
        </p:spPr>
        <p:txBody>
          <a:bodyPr>
            <a:normAutofit fontScale="90000"/>
          </a:bodyPr>
          <a:lstStyle/>
          <a:p>
            <a:pPr algn="l"/>
            <a:r>
              <a:rPr lang="es-DO" dirty="0" smtClean="0"/>
              <a:t>Nuevos paradigmas de la </a:t>
            </a:r>
            <a:r>
              <a:rPr lang="es-DO" sz="6000" b="1" dirty="0" smtClean="0"/>
              <a:t>Generación MILLENIALS</a:t>
            </a:r>
            <a:endParaRPr lang="es-DO" sz="6000" b="1" dirty="0"/>
          </a:p>
        </p:txBody>
      </p:sp>
    </p:spTree>
    <p:extLst>
      <p:ext uri="{BB962C8B-B14F-4D97-AF65-F5344CB8AC3E}">
        <p14:creationId xmlns:p14="http://schemas.microsoft.com/office/powerpoint/2010/main" val="334592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80513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556" name="TextBox 2"/>
          <p:cNvSpPr txBox="1">
            <a:spLocks noChangeArrowheads="1"/>
          </p:cNvSpPr>
          <p:nvPr/>
        </p:nvSpPr>
        <p:spPr bwMode="auto">
          <a:xfrm>
            <a:off x="107950" y="287338"/>
            <a:ext cx="424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DO" altLang="es-DO" sz="3200">
                <a:solidFill>
                  <a:schemeClr val="bg1"/>
                </a:solidFill>
                <a:latin typeface="Arial Rounded MT Bold" pitchFamily="34" charset="0"/>
              </a:rPr>
              <a:t>UNIVERSO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029325"/>
            <a:ext cx="9144000" cy="828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16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calidad-gestion.com.ar/images/cambio-organizacio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165"/>
            <a:ext cx="916305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6512" y="-26789"/>
            <a:ext cx="9199563" cy="1569640"/>
          </a:xfrm>
          <a:solidFill>
            <a:schemeClr val="bg1"/>
          </a:solidFill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ES" sz="3200" i="1" kern="1200" dirty="0" smtClean="0">
                <a:latin typeface="Ocean Sans MT SemiBold" pitchFamily="34" charset="0"/>
              </a:rPr>
              <a:t>“No hay nada más recurrente en nuestras vidas que los cambios permanentes…prepararnos es la mejor manera de enfrentarlos”.</a:t>
            </a:r>
            <a:endParaRPr lang="es-DO" sz="3200" i="1" kern="1200" dirty="0">
              <a:latin typeface="Ocean Sans MT Semi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47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04800" y="552033"/>
            <a:ext cx="842486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DO" altLang="en-US" sz="3200" i="1" dirty="0"/>
              <a:t>“Las especies que sobreviven no son las más fuertes, ni las más rápidas, ni las más inteligentes; sino aquellas que se adaptan mejor al cambio”</a:t>
            </a:r>
          </a:p>
          <a:p>
            <a:pPr algn="r" eaLnBrk="1" hangingPunct="1"/>
            <a:endParaRPr lang="es-DO" altLang="en-US" sz="2400" b="1" i="1" dirty="0"/>
          </a:p>
          <a:p>
            <a:pPr algn="r" eaLnBrk="1" hangingPunct="1"/>
            <a:r>
              <a:rPr lang="es-DO" altLang="en-US" sz="2400" b="1" i="1" dirty="0"/>
              <a:t>Charles Darwin</a:t>
            </a:r>
          </a:p>
        </p:txBody>
      </p:sp>
      <p:pic>
        <p:nvPicPr>
          <p:cNvPr id="12290" name="Picture 2" descr="http://1.bp.blogspot.com/-TKgVWwmUU_8/VXUgB5nr-xI/AAAAAAAACT8/wpXkRlu9DOg/s640/evoluc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71900"/>
            <a:ext cx="9144000" cy="3086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10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07952" y="1219200"/>
            <a:ext cx="5688013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s-ES" altLang="en-US" sz="3600" i="1" dirty="0"/>
              <a:t>«Si no esperas lo inesperado no lo reconocerás cuando llegue»</a:t>
            </a:r>
            <a:endParaRPr lang="en-US" altLang="en-US" sz="28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2" y="533401"/>
            <a:ext cx="3114675" cy="4681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5481638" y="5132387"/>
            <a:ext cx="2952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b="1"/>
              <a:t>Heráclito de Efeso</a:t>
            </a:r>
          </a:p>
        </p:txBody>
      </p:sp>
    </p:spTree>
    <p:extLst>
      <p:ext uri="{BB962C8B-B14F-4D97-AF65-F5344CB8AC3E}">
        <p14:creationId xmlns:p14="http://schemas.microsoft.com/office/powerpoint/2010/main" val="345218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http://noticias.masverdedigital.com/wp-content/uploads/2011/12/foto1rana-ol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59055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5267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276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828675"/>
            <a:ext cx="9144000" cy="4832092"/>
          </a:xfrm>
          <a:prstGeom prst="rect">
            <a:avLst/>
          </a:prstGeom>
          <a:solidFill>
            <a:schemeClr val="tx1"/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PELIGRO</a:t>
            </a:r>
            <a:r>
              <a:rPr lang="en-US" sz="44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CAMBIO</a:t>
            </a:r>
          </a:p>
          <a:p>
            <a:pPr algn="r"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ADAPTAR</a:t>
            </a:r>
          </a:p>
          <a:p>
            <a:pPr algn="r">
              <a:defRPr/>
            </a:pP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APRENDER</a:t>
            </a:r>
          </a:p>
          <a:p>
            <a:pPr algn="r">
              <a:defRPr/>
            </a:pPr>
            <a:r>
              <a:rPr lang="en-US" sz="4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EXPERIMENTAR</a:t>
            </a:r>
            <a:r>
              <a:rPr lang="en-US" sz="44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DESAFIAR</a:t>
            </a:r>
          </a:p>
          <a:p>
            <a:pPr algn="r">
              <a:defRPr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INCERTIDUMBRE</a:t>
            </a:r>
          </a:p>
          <a:p>
            <a:pPr algn="r">
              <a:defRPr/>
            </a:pPr>
            <a:r>
              <a:rPr lang="en-US" sz="4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PROGRESAR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r">
              <a:defRPr/>
            </a:pPr>
            <a:r>
              <a:rPr lang="en-US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ESPERANZA</a:t>
            </a:r>
            <a:r>
              <a:rPr lang="en-US" sz="44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CAPACIDAD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"/>
            <a:ext cx="9144000" cy="8286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5638800"/>
            <a:ext cx="9144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39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1.bp.blogspot.com/-ibUr9RQZmJg/UJAsuOG3qzI/AAAAAAAAABU/WoxamLTpCfQ/s1600/yug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061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3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3022881" y="1295400"/>
            <a:ext cx="4063720" cy="813512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lang="es-CL" sz="2700" i="1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UNA LA HISTORIA</a:t>
            </a:r>
            <a:r>
              <a:rPr lang="es-CL" sz="2000" i="1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… </a:t>
            </a: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lang="es-CL" sz="2000" i="1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El cambio es real</a:t>
            </a:r>
          </a:p>
        </p:txBody>
      </p:sp>
      <p:sp>
        <p:nvSpPr>
          <p:cNvPr id="728" name="Shape 728"/>
          <p:cNvSpPr/>
          <p:nvPr/>
        </p:nvSpPr>
        <p:spPr>
          <a:xfrm>
            <a:off x="3022889" y="3103466"/>
            <a:ext cx="4987636" cy="78273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 smtClean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CIENCIA</a:t>
            </a:r>
            <a:endParaRPr sz="2700" kern="0" dirty="0">
              <a:uFill>
                <a:solidFill>
                  <a:srgbClr val="7A7A7A"/>
                </a:solidFill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kern="0" dirty="0">
                <a:uFill>
                  <a:solidFill>
                    <a:srgbClr val="929292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HUMANO + CIENTÍFICO + EMPRESARIAL</a:t>
            </a:r>
          </a:p>
        </p:txBody>
      </p:sp>
      <p:sp>
        <p:nvSpPr>
          <p:cNvPr id="729" name="Shape 729"/>
          <p:cNvSpPr/>
          <p:nvPr/>
        </p:nvSpPr>
        <p:spPr>
          <a:xfrm>
            <a:off x="3099089" y="4816988"/>
            <a:ext cx="4987636" cy="736567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CÓMO PUEDO APLICARLO?</a:t>
            </a: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15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EN MI VIDA y EN MI TRABAO</a:t>
            </a:r>
          </a:p>
        </p:txBody>
      </p:sp>
      <p:pic>
        <p:nvPicPr>
          <p:cNvPr id="1026" name="Picture 2" descr="https://i.ytimg.com/i/ipeaRT0BN8l1VM4KcBkiBw/mq1.jpg?v=5024f9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838201"/>
            <a:ext cx="1413155" cy="14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2838656"/>
            <a:ext cx="1457325" cy="127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730685"/>
            <a:ext cx="1447800" cy="106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546477"/>
            <a:ext cx="8610600" cy="196812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343400"/>
            <a:ext cx="8610600" cy="196812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941267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622407"/>
            <a:ext cx="3429000" cy="2242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429000" y="533400"/>
            <a:ext cx="56388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es-DO" sz="2000" dirty="0"/>
              <a:t>d</a:t>
            </a:r>
            <a:r>
              <a:rPr lang="es-DO" sz="2000" dirty="0" smtClean="0"/>
              <a:t>e </a:t>
            </a:r>
            <a:r>
              <a:rPr lang="es-DO" sz="2000" dirty="0"/>
              <a:t>los clientes </a:t>
            </a:r>
            <a:r>
              <a:rPr lang="es-DO" sz="2000" dirty="0" smtClean="0"/>
              <a:t>son </a:t>
            </a:r>
            <a:r>
              <a:rPr lang="es-DO" sz="2000" dirty="0"/>
              <a:t>más </a:t>
            </a:r>
            <a:r>
              <a:rPr lang="es-DO" sz="2000" dirty="0" smtClean="0"/>
              <a:t>propensos </a:t>
            </a:r>
            <a:r>
              <a:rPr lang="es-DO" sz="2000" dirty="0"/>
              <a:t>a comprar o tomar la decisión por nuestra marca </a:t>
            </a:r>
            <a:r>
              <a:rPr lang="es-DO" sz="2400" b="1" dirty="0"/>
              <a:t>con una experiencia amigable en sus móviles</a:t>
            </a:r>
            <a:r>
              <a:rPr lang="es-DO" sz="2000" dirty="0"/>
              <a:t> (Personalización).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76200"/>
            <a:ext cx="28956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67%</a:t>
            </a:r>
            <a:endParaRPr lang="es-DO" sz="13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463492"/>
            <a:ext cx="594360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3200" b="1" i="1" dirty="0" smtClean="0">
                <a:solidFill>
                  <a:schemeClr val="accent1"/>
                </a:solidFill>
              </a:rPr>
              <a:t>Nuevos </a:t>
            </a:r>
            <a:r>
              <a:rPr lang="es-DO" sz="3200" b="1" i="1" dirty="0">
                <a:solidFill>
                  <a:schemeClr val="accent1"/>
                </a:solidFill>
              </a:rPr>
              <a:t>hábitos… </a:t>
            </a:r>
            <a:endParaRPr lang="es-DO" sz="3200" b="1" i="1" dirty="0" smtClean="0">
              <a:solidFill>
                <a:schemeClr val="accent1"/>
              </a:solidFill>
            </a:endParaRPr>
          </a:p>
          <a:p>
            <a:endParaRPr lang="es-DO" sz="2800" dirty="0">
              <a:solidFill>
                <a:schemeClr val="accent1"/>
              </a:solidFill>
            </a:endParaRPr>
          </a:p>
          <a:p>
            <a:r>
              <a:rPr lang="es-DO" sz="2800" b="1" dirty="0" smtClean="0"/>
              <a:t>En </a:t>
            </a:r>
            <a:r>
              <a:rPr lang="es-DO" sz="2800" b="1" dirty="0"/>
              <a:t>5 años, </a:t>
            </a:r>
            <a:endParaRPr lang="es-DO" sz="2800" b="1" dirty="0" smtClean="0"/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DO" sz="2400" dirty="0" smtClean="0"/>
              <a:t>El </a:t>
            </a:r>
            <a:r>
              <a:rPr lang="es-DO" sz="2400" b="1" dirty="0">
                <a:solidFill>
                  <a:srgbClr val="FF0000"/>
                </a:solidFill>
              </a:rPr>
              <a:t>68%</a:t>
            </a:r>
            <a:r>
              <a:rPr lang="es-DO" sz="2400" dirty="0"/>
              <a:t> de los clientes accederá a su dinero de forma completamente </a:t>
            </a:r>
            <a:r>
              <a:rPr lang="es-DO" sz="2400" dirty="0" smtClean="0"/>
              <a:t>diferente.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DO" sz="2400" dirty="0" smtClean="0"/>
              <a:t>El </a:t>
            </a:r>
            <a:r>
              <a:rPr lang="es-DO" sz="2400" b="1" dirty="0">
                <a:solidFill>
                  <a:srgbClr val="FF0000"/>
                </a:solidFill>
              </a:rPr>
              <a:t>70%</a:t>
            </a:r>
            <a:r>
              <a:rPr lang="es-DO" sz="2400" dirty="0"/>
              <a:t> variará la forma de </a:t>
            </a:r>
            <a:r>
              <a:rPr lang="es-DO" sz="2400" dirty="0" smtClean="0"/>
              <a:t>pagar. 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DO" sz="2400" dirty="0" smtClean="0"/>
              <a:t>El </a:t>
            </a:r>
            <a:r>
              <a:rPr lang="es-DO" sz="2400" b="1" dirty="0">
                <a:solidFill>
                  <a:srgbClr val="FF0000"/>
                </a:solidFill>
              </a:rPr>
              <a:t>36%</a:t>
            </a:r>
            <a:r>
              <a:rPr lang="es-DO" sz="2400" dirty="0"/>
              <a:t> cree que no necesitará un </a:t>
            </a:r>
            <a:r>
              <a:rPr lang="es-DO" sz="2400" dirty="0" smtClean="0"/>
              <a:t>banco.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DO" sz="2400" dirty="0" smtClean="0"/>
              <a:t>El </a:t>
            </a:r>
            <a:r>
              <a:rPr lang="es-DO" sz="2400" b="1" dirty="0">
                <a:solidFill>
                  <a:srgbClr val="FF0000"/>
                </a:solidFill>
              </a:rPr>
              <a:t>48%</a:t>
            </a:r>
            <a:r>
              <a:rPr lang="es-DO" sz="2400" dirty="0"/>
              <a:t> cree que la competencia vendrá de empresas no financieras </a:t>
            </a:r>
          </a:p>
        </p:txBody>
      </p:sp>
    </p:spTree>
    <p:extLst>
      <p:ext uri="{BB962C8B-B14F-4D97-AF65-F5344CB8AC3E}">
        <p14:creationId xmlns:p14="http://schemas.microsoft.com/office/powerpoint/2010/main" val="237110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undomarketing.com/wp-content/uploads/2016/01/Segmentaci%C3%B3n-generacional.jp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t="5070" r="5737" b="3885"/>
          <a:stretch/>
        </p:blipFill>
        <p:spPr bwMode="auto">
          <a:xfrm>
            <a:off x="853" y="0"/>
            <a:ext cx="9143147" cy="346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152400" y="4607419"/>
            <a:ext cx="8839200" cy="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43800" y="35406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1925-1945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467600" y="4800602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dirty="0" smtClean="0"/>
              <a:t>Manufactura</a:t>
            </a:r>
          </a:p>
          <a:p>
            <a:r>
              <a:rPr lang="es-DO" sz="1600" dirty="0" smtClean="0"/>
              <a:t>Recursos Globales</a:t>
            </a:r>
            <a:endParaRPr lang="es-DO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638800" y="35406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1945-1965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791200" y="4767022"/>
            <a:ext cx="137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dirty="0" smtClean="0"/>
              <a:t>Radio</a:t>
            </a:r>
          </a:p>
          <a:p>
            <a:r>
              <a:rPr lang="es-DO" sz="1600" dirty="0" smtClean="0"/>
              <a:t>TV blanco y negro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114800" y="4726064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dirty="0" smtClean="0"/>
              <a:t>TV a color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35406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1965-1981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1981200" y="354061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1981-2001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6200" y="3552287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2001…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057400" y="4708445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dirty="0" smtClean="0"/>
              <a:t>Cable TV</a:t>
            </a:r>
          </a:p>
          <a:p>
            <a:r>
              <a:rPr lang="es-DO" sz="1600" dirty="0" smtClean="0"/>
              <a:t>Internet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1000" y="4726064"/>
            <a:ext cx="1371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1600" dirty="0" err="1" smtClean="0"/>
              <a:t>Smartphones</a:t>
            </a:r>
            <a:endParaRPr lang="es-DO" sz="1600" dirty="0" smtClean="0"/>
          </a:p>
        </p:txBody>
      </p:sp>
      <p:sp>
        <p:nvSpPr>
          <p:cNvPr id="10" name="Rectangle 9"/>
          <p:cNvSpPr/>
          <p:nvPr/>
        </p:nvSpPr>
        <p:spPr>
          <a:xfrm>
            <a:off x="7467600" y="4150219"/>
            <a:ext cx="16764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638800" y="4150219"/>
            <a:ext cx="1676400" cy="228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33800" y="4150219"/>
            <a:ext cx="1676400" cy="228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05000" y="4150219"/>
            <a:ext cx="16764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4150219"/>
            <a:ext cx="1676400" cy="2286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620000" y="2372557"/>
            <a:ext cx="1447800" cy="1015663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s-DO" sz="2000" b="1" dirty="0" smtClean="0">
                <a:solidFill>
                  <a:schemeClr val="bg1"/>
                </a:solidFill>
              </a:rPr>
              <a:t>Edad: +65</a:t>
            </a:r>
          </a:p>
          <a:p>
            <a:r>
              <a:rPr lang="es-DO" sz="2000" b="1" dirty="0" smtClean="0">
                <a:solidFill>
                  <a:schemeClr val="bg1"/>
                </a:solidFill>
              </a:rPr>
              <a:t>Generación</a:t>
            </a:r>
          </a:p>
          <a:p>
            <a:r>
              <a:rPr lang="es-DO" sz="2000" b="1" dirty="0" smtClean="0">
                <a:solidFill>
                  <a:schemeClr val="bg1"/>
                </a:solidFill>
              </a:rPr>
              <a:t>Silenciosa</a:t>
            </a:r>
            <a:endParaRPr lang="es-DO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5657673"/>
            <a:ext cx="9144000" cy="120032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fontAlgn="t"/>
            <a:r>
              <a:rPr lang="es-DO" sz="2400" dirty="0">
                <a:solidFill>
                  <a:schemeClr val="bg1"/>
                </a:solidFill>
              </a:rPr>
              <a:t>Cuatro (4) generaciones </a:t>
            </a:r>
            <a:r>
              <a:rPr lang="es-DO" sz="2400" b="1" dirty="0">
                <a:solidFill>
                  <a:schemeClr val="bg1"/>
                </a:solidFill>
              </a:rPr>
              <a:t>en el mismo lugar de trabajo</a:t>
            </a:r>
            <a:r>
              <a:rPr lang="es-DO" sz="2400" dirty="0">
                <a:solidFill>
                  <a:schemeClr val="bg1"/>
                </a:solidFill>
              </a:rPr>
              <a:t>, es el desafío que hoy enfrentan las organizaciones, y la más inquietante, la que más preguntas provoca es </a:t>
            </a:r>
            <a:r>
              <a:rPr lang="es-DO" sz="2400" dirty="0" smtClean="0">
                <a:solidFill>
                  <a:schemeClr val="bg1"/>
                </a:solidFill>
              </a:rPr>
              <a:t> </a:t>
            </a:r>
            <a:r>
              <a:rPr lang="es-DO" sz="2400" b="1" dirty="0" smtClean="0">
                <a:solidFill>
                  <a:schemeClr val="bg1"/>
                </a:solidFill>
              </a:rPr>
              <a:t>“¿</a:t>
            </a:r>
            <a:r>
              <a:rPr lang="es-DO" sz="2400" b="1" dirty="0">
                <a:solidFill>
                  <a:schemeClr val="bg1"/>
                </a:solidFill>
              </a:rPr>
              <a:t>Cómo lidiamos con los </a:t>
            </a:r>
            <a:r>
              <a:rPr lang="es-DO" sz="2400" b="1" dirty="0" err="1" smtClean="0">
                <a:solidFill>
                  <a:schemeClr val="bg1"/>
                </a:solidFill>
              </a:rPr>
              <a:t>Millennials</a:t>
            </a:r>
            <a:r>
              <a:rPr lang="es-DO" sz="2400" b="1" dirty="0" smtClean="0">
                <a:solidFill>
                  <a:schemeClr val="bg1"/>
                </a:solidFill>
              </a:rPr>
              <a:t>?”</a:t>
            </a:r>
            <a:endParaRPr lang="es-DO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9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533400"/>
            <a:ext cx="8001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DO" sz="3600" b="1" dirty="0" smtClean="0">
                <a:solidFill>
                  <a:schemeClr val="tx2"/>
                </a:solidFill>
              </a:rPr>
              <a:t>OBJETIVO</a:t>
            </a:r>
          </a:p>
          <a:p>
            <a:pPr algn="just">
              <a:lnSpc>
                <a:spcPct val="150000"/>
              </a:lnSpc>
            </a:pPr>
            <a:r>
              <a:rPr lang="es-DO" sz="3200" dirty="0" smtClean="0">
                <a:solidFill>
                  <a:schemeClr val="dk1"/>
                </a:solidFill>
              </a:rPr>
              <a:t>Conocer </a:t>
            </a:r>
            <a:r>
              <a:rPr lang="es-DO" sz="3200" dirty="0">
                <a:solidFill>
                  <a:schemeClr val="dk1"/>
                </a:solidFill>
              </a:rPr>
              <a:t>las tendencias de comportamiento de las nuevas generaciones (</a:t>
            </a:r>
            <a:r>
              <a:rPr lang="es-DO" sz="3200" dirty="0" err="1">
                <a:solidFill>
                  <a:schemeClr val="dk1"/>
                </a:solidFill>
              </a:rPr>
              <a:t>Millennials</a:t>
            </a:r>
            <a:r>
              <a:rPr lang="es-DO" sz="3200" dirty="0">
                <a:solidFill>
                  <a:schemeClr val="dk1"/>
                </a:solidFill>
              </a:rPr>
              <a:t>) y las acciones </a:t>
            </a:r>
            <a:r>
              <a:rPr lang="es-DO" sz="3200" dirty="0" smtClean="0">
                <a:solidFill>
                  <a:schemeClr val="dk1"/>
                </a:solidFill>
              </a:rPr>
              <a:t>para </a:t>
            </a:r>
            <a:r>
              <a:rPr lang="es-DO" sz="3200" dirty="0">
                <a:solidFill>
                  <a:schemeClr val="dk1"/>
                </a:solidFill>
              </a:rPr>
              <a:t>lidiar con ellos.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0" y="4438471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400" dirty="0">
                <a:solidFill>
                  <a:schemeClr val="dk1"/>
                </a:solidFill>
              </a:rPr>
              <a:t>G</a:t>
            </a:r>
            <a:r>
              <a:rPr lang="es-DO" sz="2400" dirty="0" smtClean="0">
                <a:solidFill>
                  <a:schemeClr val="dk1"/>
                </a:solidFill>
              </a:rPr>
              <a:t>eneraciones </a:t>
            </a:r>
            <a:r>
              <a:rPr lang="es-DO" sz="2400" dirty="0">
                <a:solidFill>
                  <a:schemeClr val="dk1"/>
                </a:solidFill>
              </a:rPr>
              <a:t>en las empresas, demandando estrategias de acción </a:t>
            </a:r>
            <a:r>
              <a:rPr lang="es-DO" sz="2400" b="1" dirty="0" smtClean="0">
                <a:solidFill>
                  <a:schemeClr val="dk1"/>
                </a:solidFill>
              </a:rPr>
              <a:t>DIFERENTES</a:t>
            </a:r>
            <a:r>
              <a:rPr lang="es-DO" sz="2400" dirty="0" smtClean="0">
                <a:solidFill>
                  <a:schemeClr val="dk1"/>
                </a:solidFill>
              </a:rPr>
              <a:t>.</a:t>
            </a:r>
            <a:endParaRPr lang="es-DO" sz="2400" dirty="0">
              <a:solidFill>
                <a:schemeClr val="dk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3733800"/>
            <a:ext cx="1600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dirty="0" smtClean="0">
                <a:solidFill>
                  <a:srgbClr val="00B0F0"/>
                </a:solidFill>
              </a:rPr>
              <a:t>4</a:t>
            </a:r>
            <a:endParaRPr lang="en-US" sz="166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91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706" r="8457" b="36098"/>
          <a:stretch/>
        </p:blipFill>
        <p:spPr bwMode="auto">
          <a:xfrm>
            <a:off x="4816861" y="0"/>
            <a:ext cx="4327140" cy="1957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533400"/>
            <a:ext cx="4191000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GENERACION SILENCIOSA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219200"/>
            <a:ext cx="3124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1925-1945.  </a:t>
            </a:r>
            <a:r>
              <a:rPr lang="en-US" sz="2000" b="1" dirty="0" err="1" smtClean="0"/>
              <a:t>Edad</a:t>
            </a:r>
            <a:r>
              <a:rPr lang="en-US" sz="2000" b="1" dirty="0" smtClean="0"/>
              <a:t>: + 65 </a:t>
            </a:r>
            <a:r>
              <a:rPr lang="en-US" sz="2000" b="1" dirty="0" err="1" smtClean="0"/>
              <a:t>años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3048000"/>
            <a:ext cx="4800600" cy="34163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Ahorrativos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Empleados obedientes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Vivían para el trabajo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Establecían relaciones formales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Trabajadores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Pacientes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Conformistas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Respetuosos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DO" sz="2400" dirty="0" smtClean="0"/>
              <a:t>Cautelosos.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399" y="2017694"/>
            <a:ext cx="8991601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DO" sz="2800" dirty="0" smtClean="0"/>
              <a:t>Crecieron en medio de las guerras, donde la carencia era común en la vida diaria.  </a:t>
            </a:r>
            <a:r>
              <a:rPr lang="es-DO" sz="2800" b="1" dirty="0" smtClean="0">
                <a:solidFill>
                  <a:srgbClr val="FFC000"/>
                </a:solidFill>
              </a:rPr>
              <a:t>Por eso aprendieron a sobrevivir.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219" y="3225465"/>
            <a:ext cx="4335383" cy="325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8305800" y="0"/>
            <a:ext cx="838200" cy="20176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66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706" r="8457" b="36098"/>
          <a:stretch/>
        </p:blipFill>
        <p:spPr bwMode="auto">
          <a:xfrm>
            <a:off x="4816861" y="0"/>
            <a:ext cx="4327140" cy="1957589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52400" y="304802"/>
            <a:ext cx="3200400" cy="95410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GENERACION </a:t>
            </a:r>
          </a:p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BABY BOOMERS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383268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1945-1965.  </a:t>
            </a:r>
            <a:r>
              <a:rPr lang="en-US" sz="2000" b="1" dirty="0" err="1" smtClean="0"/>
              <a:t>Edad</a:t>
            </a:r>
            <a:r>
              <a:rPr lang="en-US" sz="2000" b="1" dirty="0" smtClean="0"/>
              <a:t>:  50 a 64 </a:t>
            </a:r>
            <a:r>
              <a:rPr lang="en-US" sz="2000" b="1" dirty="0" err="1" smtClean="0"/>
              <a:t>años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7391400" y="0"/>
            <a:ext cx="914400" cy="20176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1"/>
            <a:ext cx="3810000" cy="2855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399" y="2133600"/>
            <a:ext cx="8305801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Nacieron </a:t>
            </a:r>
            <a:r>
              <a:rPr lang="es-ES" sz="2800" b="1" dirty="0"/>
              <a:t>en los años posteriores a la segunda guerra </a:t>
            </a:r>
            <a:r>
              <a:rPr lang="es-ES" sz="2800" b="1" dirty="0" smtClean="0"/>
              <a:t>mundial.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El </a:t>
            </a:r>
            <a:r>
              <a:rPr lang="es-ES" sz="2400" dirty="0"/>
              <a:t>trabajo es lo más </a:t>
            </a:r>
            <a:r>
              <a:rPr lang="es-ES" sz="2400" dirty="0" smtClean="0"/>
              <a:t>importante (</a:t>
            </a:r>
            <a:r>
              <a:rPr lang="es-ES" sz="2400" dirty="0" err="1" smtClean="0"/>
              <a:t>workaholics</a:t>
            </a:r>
            <a:r>
              <a:rPr lang="es-ES" sz="2400" dirty="0" smtClean="0"/>
              <a:t>).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Valora </a:t>
            </a:r>
            <a:r>
              <a:rPr lang="es-ES" sz="2400" dirty="0"/>
              <a:t>la productividad y no </a:t>
            </a:r>
            <a:endParaRPr lang="es-ES" sz="2400" dirty="0" smtClean="0"/>
          </a:p>
          <a:p>
            <a:r>
              <a:rPr lang="es-ES" sz="2400" dirty="0" smtClean="0"/>
              <a:t>tolera </a:t>
            </a:r>
            <a:r>
              <a:rPr lang="es-ES" sz="2400" dirty="0"/>
              <a:t>el </a:t>
            </a:r>
            <a:r>
              <a:rPr lang="es-ES" sz="2400" dirty="0" smtClean="0"/>
              <a:t>ocio.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Aprecia </a:t>
            </a:r>
            <a:r>
              <a:rPr lang="es-ES" sz="2400" dirty="0"/>
              <a:t>los símbolos de status y </a:t>
            </a:r>
            <a:r>
              <a:rPr lang="es-ES" sz="2400" dirty="0" smtClean="0"/>
              <a:t>el </a:t>
            </a:r>
          </a:p>
          <a:p>
            <a:r>
              <a:rPr lang="es-ES" sz="2400" dirty="0" smtClean="0"/>
              <a:t>crecimiento </a:t>
            </a:r>
            <a:r>
              <a:rPr lang="es-ES" sz="2400" dirty="0"/>
              <a:t>vertical en </a:t>
            </a:r>
            <a:r>
              <a:rPr lang="es-ES" sz="2400" dirty="0" smtClean="0"/>
              <a:t>una compañía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La </a:t>
            </a:r>
            <a:r>
              <a:rPr lang="es-ES" sz="2400" dirty="0"/>
              <a:t>mujer se incorpora </a:t>
            </a:r>
            <a:endParaRPr lang="es-ES" sz="2400" dirty="0" smtClean="0"/>
          </a:p>
          <a:p>
            <a:r>
              <a:rPr lang="es-ES" sz="2400" dirty="0" smtClean="0"/>
              <a:t>definitivamente </a:t>
            </a:r>
            <a:r>
              <a:rPr lang="es-ES" sz="2400" dirty="0"/>
              <a:t>al </a:t>
            </a:r>
            <a:r>
              <a:rPr lang="es-ES" sz="2400" dirty="0" smtClean="0"/>
              <a:t>mercado </a:t>
            </a:r>
            <a:r>
              <a:rPr lang="es-ES" sz="2400" dirty="0"/>
              <a:t>laboral. </a:t>
            </a:r>
            <a:endParaRPr lang="es-ES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 smtClean="0"/>
              <a:t>Cambio </a:t>
            </a:r>
            <a:r>
              <a:rPr lang="es-ES" sz="2400" dirty="0"/>
              <a:t>en el modelo tradicional </a:t>
            </a:r>
            <a:endParaRPr lang="es-ES" sz="2400" dirty="0" smtClean="0"/>
          </a:p>
          <a:p>
            <a:r>
              <a:rPr lang="es-ES" sz="2400" dirty="0" smtClean="0"/>
              <a:t>de familia.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val="176295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706" r="8457" b="36098"/>
          <a:stretch/>
        </p:blipFill>
        <p:spPr bwMode="auto">
          <a:xfrm>
            <a:off x="4816861" y="0"/>
            <a:ext cx="4327140" cy="1957589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52400" y="543580"/>
            <a:ext cx="3390900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GENERACION   X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1430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1965-1981.  </a:t>
            </a:r>
            <a:r>
              <a:rPr lang="en-US" sz="2000" b="1" dirty="0" err="1" smtClean="0"/>
              <a:t>Edad</a:t>
            </a:r>
            <a:r>
              <a:rPr lang="en-US" sz="2000" b="1" dirty="0" smtClean="0"/>
              <a:t>:  35 a 49 </a:t>
            </a:r>
            <a:r>
              <a:rPr lang="en-US" sz="2000" b="1" dirty="0" err="1" smtClean="0"/>
              <a:t>años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6553200" y="0"/>
            <a:ext cx="914400" cy="20176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81000" y="2035076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/>
              <a:t>Sufrieron grandes cambios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/>
              <a:t>Vida analógica en su infancia y digital en su madurez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/>
              <a:t>Vivieron la llegada de internet. </a:t>
            </a:r>
            <a:endParaRPr lang="es-ES" sz="24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/>
              <a:t>Acepta </a:t>
            </a:r>
            <a:r>
              <a:rPr lang="es-ES" sz="2400" dirty="0"/>
              <a:t>las reglas de la tecnología y conectividad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/>
              <a:t>No logra desprenderse del todo de las culturas organizacionales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/>
              <a:t>Es la generación de la transición. </a:t>
            </a:r>
            <a:endParaRPr lang="es-ES" sz="2400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7"/>
          <a:stretch/>
        </p:blipFill>
        <p:spPr bwMode="auto">
          <a:xfrm>
            <a:off x="0" y="4953000"/>
            <a:ext cx="7086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431" y="4953000"/>
            <a:ext cx="2163570" cy="188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29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706" r="8457" b="36098"/>
          <a:stretch/>
        </p:blipFill>
        <p:spPr bwMode="auto">
          <a:xfrm>
            <a:off x="4816861" y="0"/>
            <a:ext cx="4327140" cy="1957589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52399" y="543580"/>
            <a:ext cx="4191001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GENERACION  MILLENIALS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" y="11430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1981-2001.  </a:t>
            </a:r>
            <a:r>
              <a:rPr lang="en-US" sz="2000" b="1" dirty="0" err="1" smtClean="0"/>
              <a:t>Edad</a:t>
            </a:r>
            <a:r>
              <a:rPr lang="en-US" sz="2000" b="1" dirty="0" smtClean="0"/>
              <a:t>:  21 a 34 </a:t>
            </a:r>
            <a:r>
              <a:rPr lang="en-US" sz="2000" b="1" dirty="0" err="1" smtClean="0"/>
              <a:t>años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5638800" y="0"/>
            <a:ext cx="914400" cy="20176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4800" y="1752600"/>
            <a:ext cx="838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M</a:t>
            </a:r>
            <a:r>
              <a:rPr lang="es-ES" sz="2400" dirty="0" smtClean="0"/>
              <a:t>ultitareas</a:t>
            </a:r>
            <a:endParaRPr lang="es-ES" sz="24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No conciben la realidad sin tecnología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La calidad de vida tiene prioridad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Son emprendedores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Es la generación que usó más </a:t>
            </a:r>
            <a:r>
              <a:rPr lang="es-ES" sz="2400" dirty="0" smtClean="0"/>
              <a:t>tecnología </a:t>
            </a:r>
            <a:r>
              <a:rPr lang="es-ES" sz="2400" dirty="0"/>
              <a:t>para entretenimiento: Internet, SMS, Reproductor de CD, MP3, MP4, DVD entre otros.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Lo que era un lujo para la generación X para la generación Y son productos “</a:t>
            </a:r>
            <a:r>
              <a:rPr lang="es-ES" sz="2400" dirty="0" smtClean="0"/>
              <a:t>básicos</a:t>
            </a:r>
            <a:r>
              <a:rPr lang="es-ES" sz="2400" dirty="0"/>
              <a:t> </a:t>
            </a:r>
            <a:r>
              <a:rPr lang="es-ES" sz="2400" dirty="0" smtClean="0"/>
              <a:t>y viejos”</a:t>
            </a:r>
            <a:endParaRPr lang="es-E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273225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smtClean="0"/>
              <a:t>Fuente</a:t>
            </a:r>
            <a:r>
              <a:rPr lang="es-ES" sz="1600" i="1" dirty="0" smtClean="0"/>
              <a:t>: Datos tomados de la presentación preparada </a:t>
            </a:r>
            <a:r>
              <a:rPr lang="es-ES" sz="1600" i="1" dirty="0"/>
              <a:t>por Price </a:t>
            </a:r>
            <a:r>
              <a:rPr lang="es-ES" sz="1600" i="1" dirty="0" err="1"/>
              <a:t>Waterhouse</a:t>
            </a:r>
            <a:r>
              <a:rPr lang="es-ES" sz="1600" i="1" dirty="0"/>
              <a:t> </a:t>
            </a:r>
            <a:r>
              <a:rPr lang="es-ES" sz="1600" i="1" dirty="0" err="1"/>
              <a:t>Coopers</a:t>
            </a:r>
            <a:r>
              <a:rPr lang="es-ES" sz="1600" i="1" dirty="0"/>
              <a:t> Consultores S.A., firma costarricense miembro de la red global de </a:t>
            </a:r>
            <a:r>
              <a:rPr lang="es-ES" sz="1600" i="1" dirty="0" err="1"/>
              <a:t>PwCIL</a:t>
            </a:r>
            <a:r>
              <a:rPr lang="es-ES" sz="1600" i="1" dirty="0"/>
              <a:t>. 2015 </a:t>
            </a:r>
            <a:r>
              <a:rPr lang="es-ES" sz="1600" i="1" dirty="0" err="1"/>
              <a:t>PwC</a:t>
            </a:r>
            <a:r>
              <a:rPr lang="es-ES" sz="1600" i="1" dirty="0"/>
              <a:t>. Derechos reservados. </a:t>
            </a:r>
            <a:r>
              <a:rPr lang="es-ES" sz="1600" i="1" dirty="0" smtClean="0"/>
              <a:t>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14878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685085"/>
            <a:ext cx="8686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3600" b="1" dirty="0"/>
              <a:t>Los </a:t>
            </a:r>
            <a:r>
              <a:rPr lang="es-ES" sz="3600" b="1" dirty="0" err="1"/>
              <a:t>Millennials</a:t>
            </a:r>
            <a:r>
              <a:rPr lang="es-ES" sz="3600" b="1" dirty="0"/>
              <a:t>…llenos de mitos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 “¿</a:t>
            </a:r>
            <a:r>
              <a:rPr lang="es-ES" sz="2400" dirty="0"/>
              <a:t>Compromiso? ¡Eso es cosa del pasado!” </a:t>
            </a:r>
            <a:endParaRPr lang="es-E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“</a:t>
            </a:r>
            <a:r>
              <a:rPr lang="es-ES" sz="2400" dirty="0"/>
              <a:t>Con dos años de experiencia ya estoy listo para ser gerente” </a:t>
            </a:r>
            <a:endParaRPr lang="es-E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“¿</a:t>
            </a:r>
            <a:r>
              <a:rPr lang="es-ES" sz="2400" dirty="0"/>
              <a:t>Horario de 8 a 5?... ¡¿y cuándo voy a vivir?! </a:t>
            </a:r>
            <a:endParaRPr lang="es-E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“¡</a:t>
            </a:r>
            <a:r>
              <a:rPr lang="es-ES" sz="2400" dirty="0"/>
              <a:t>Aquí nadie se da cuenta de lo genial que hago mi trabajo!” </a:t>
            </a:r>
            <a:endParaRPr lang="es-E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“</a:t>
            </a:r>
            <a:r>
              <a:rPr lang="es-ES" sz="2400" dirty="0"/>
              <a:t>Me encanta mi trabajo…Mientas que no choque con mis clases de yoga” </a:t>
            </a:r>
            <a:endParaRPr lang="es-ES" sz="2400" dirty="0" smtClean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“</a:t>
            </a:r>
            <a:r>
              <a:rPr lang="es-ES" sz="2400" dirty="0"/>
              <a:t>No necesito que me den consejo”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6120826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smtClean="0"/>
              <a:t>Fuente</a:t>
            </a:r>
            <a:r>
              <a:rPr lang="es-ES" sz="1600" i="1" dirty="0" smtClean="0"/>
              <a:t>: Datos tomados de la presentación preparada </a:t>
            </a:r>
            <a:r>
              <a:rPr lang="es-ES" sz="1600" i="1" dirty="0"/>
              <a:t>por Price </a:t>
            </a:r>
            <a:r>
              <a:rPr lang="es-ES" sz="1600" i="1" dirty="0" err="1"/>
              <a:t>Waterhouse</a:t>
            </a:r>
            <a:r>
              <a:rPr lang="es-ES" sz="1600" i="1" dirty="0"/>
              <a:t> </a:t>
            </a:r>
            <a:r>
              <a:rPr lang="es-ES" sz="1600" i="1" dirty="0" err="1"/>
              <a:t>Coopers</a:t>
            </a:r>
            <a:r>
              <a:rPr lang="es-ES" sz="1600" i="1" dirty="0"/>
              <a:t> Consultores S.A., firma costarricense miembro de la red global de </a:t>
            </a:r>
            <a:r>
              <a:rPr lang="es-ES" sz="1600" i="1" dirty="0" err="1"/>
              <a:t>PwCIL</a:t>
            </a:r>
            <a:r>
              <a:rPr lang="es-ES" sz="1600" i="1" dirty="0"/>
              <a:t>. 2015 </a:t>
            </a:r>
            <a:r>
              <a:rPr lang="es-ES" sz="1600" i="1" dirty="0" err="1"/>
              <a:t>PwC</a:t>
            </a:r>
            <a:r>
              <a:rPr lang="es-ES" sz="1600" i="1" dirty="0"/>
              <a:t>. Derechos reservados. </a:t>
            </a:r>
            <a:r>
              <a:rPr lang="es-ES" sz="1600" i="1" dirty="0" smtClean="0"/>
              <a:t>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12724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5" t="30182" r="37727" b="16727"/>
          <a:stretch/>
        </p:blipFill>
        <p:spPr bwMode="auto">
          <a:xfrm>
            <a:off x="914400" y="381000"/>
            <a:ext cx="7162800" cy="551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48200" y="59436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Fuente: BBVA Innovation Center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52191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495800" cy="34385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29200" y="304800"/>
            <a:ext cx="236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3200" i="1" dirty="0" smtClean="0"/>
              <a:t>Trabajan para vivir</a:t>
            </a:r>
            <a:endParaRPr lang="es-DO" sz="32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483114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3200" i="1" dirty="0" smtClean="0"/>
              <a:t>Viven para su desarrollo personal</a:t>
            </a:r>
            <a:endParaRPr lang="es-DO" sz="32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6781800" y="2164140"/>
            <a:ext cx="236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3200" i="1" dirty="0" smtClean="0"/>
              <a:t>Les agrada el </a:t>
            </a:r>
            <a:r>
              <a:rPr lang="es-DO" sz="3200" i="1" dirty="0" err="1" smtClean="0"/>
              <a:t>Feedback</a:t>
            </a:r>
            <a:r>
              <a:rPr lang="es-DO" sz="3200" i="1" dirty="0" smtClean="0"/>
              <a:t> constante</a:t>
            </a:r>
            <a:endParaRPr lang="es-DO" sz="32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04800"/>
            <a:ext cx="29718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3200" i="1" dirty="0" smtClean="0"/>
              <a:t>Asumen que el trabajo debe ser gratificante e interesante</a:t>
            </a:r>
            <a:endParaRPr lang="es-DO" sz="32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437394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/>
            </a:lvl1pPr>
          </a:lstStyle>
          <a:p>
            <a:r>
              <a:rPr lang="es-DO" i="1" dirty="0" smtClean="0"/>
              <a:t>Valoran el trabajo flexible</a:t>
            </a:r>
            <a:endParaRPr lang="es-DO" i="1" dirty="0"/>
          </a:p>
        </p:txBody>
      </p:sp>
    </p:spTree>
    <p:extLst>
      <p:ext uri="{BB962C8B-B14F-4D97-AF65-F5344CB8AC3E}">
        <p14:creationId xmlns:p14="http://schemas.microsoft.com/office/powerpoint/2010/main" val="23196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multimedia.cdn.com.do/2014/11/evolucion-redes-sociale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38" y="1524000"/>
            <a:ext cx="6453362" cy="4114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" y="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Mentalidad bastante abierta</a:t>
            </a:r>
            <a:endParaRPr lang="es-CL" sz="2400" i="1" dirty="0"/>
          </a:p>
        </p:txBody>
      </p:sp>
      <p:sp>
        <p:nvSpPr>
          <p:cNvPr id="4" name="TextBox 3"/>
          <p:cNvSpPr txBox="1"/>
          <p:nvPr/>
        </p:nvSpPr>
        <p:spPr>
          <a:xfrm>
            <a:off x="3124200" y="769203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Actitud desafiante y retadora</a:t>
            </a:r>
            <a:endParaRPr lang="es-CL" sz="2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3810000"/>
            <a:ext cx="174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Lo cuestionan todo</a:t>
            </a:r>
            <a:endParaRPr lang="es-CL" sz="24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7182465" y="1085671"/>
            <a:ext cx="21901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No piden permiso, informan</a:t>
            </a:r>
            <a:endParaRPr lang="es-CL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0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400" i="1" dirty="0" smtClean="0"/>
              <a:t>Bastante exigentes</a:t>
            </a:r>
            <a:endParaRPr lang="es-CL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995065" y="6027003"/>
            <a:ext cx="6986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/>
              <a:t>Piensan que todo es cuestión de “vivir la vida” y no de trabajar solo para ganar dinero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10400" y="3219271"/>
            <a:ext cx="2190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/>
              <a:t>Son egocéntricos,  impacientes y malcriados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1238071"/>
            <a:ext cx="25146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i="1" dirty="0"/>
              <a:t>Son muy listos y académicamente preparados</a:t>
            </a:r>
          </a:p>
        </p:txBody>
      </p:sp>
    </p:spTree>
    <p:extLst>
      <p:ext uri="{BB962C8B-B14F-4D97-AF65-F5344CB8AC3E}">
        <p14:creationId xmlns:p14="http://schemas.microsoft.com/office/powerpoint/2010/main" val="23682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00600" y="2389763"/>
            <a:ext cx="3581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76%</a:t>
            </a:r>
          </a:p>
          <a:p>
            <a:r>
              <a:rPr lang="es-DO" sz="2400" dirty="0" smtClean="0"/>
              <a:t>Busca oportunidades para aprender dentro del trabajo</a:t>
            </a:r>
            <a:endParaRPr lang="es-DO" sz="2400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2770763"/>
            <a:ext cx="1552575" cy="1286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334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52600" y="473095"/>
            <a:ext cx="2819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70%</a:t>
            </a:r>
          </a:p>
          <a:p>
            <a:r>
              <a:rPr lang="es-DO" sz="2400" dirty="0" smtClean="0"/>
              <a:t>Valora el </a:t>
            </a:r>
            <a:r>
              <a:rPr lang="es-DO" sz="2400" dirty="0" err="1" smtClean="0"/>
              <a:t>Feedback</a:t>
            </a:r>
            <a:r>
              <a:rPr lang="es-DO" sz="2400" dirty="0" smtClean="0"/>
              <a:t> de sus superiores</a:t>
            </a:r>
            <a:endParaRPr lang="es-DO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2200" y="76200"/>
            <a:ext cx="32004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72%</a:t>
            </a:r>
          </a:p>
          <a:p>
            <a:r>
              <a:rPr lang="es-DO" sz="2400" dirty="0" smtClean="0"/>
              <a:t>Desean asistir de manera informal a sus trabajos</a:t>
            </a:r>
            <a:endParaRPr lang="es-DO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447800" y="4190999"/>
            <a:ext cx="32766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36%</a:t>
            </a:r>
          </a:p>
          <a:p>
            <a:r>
              <a:rPr lang="es-DO" sz="2400" dirty="0" smtClean="0"/>
              <a:t>Está interesado en trabajar en el extranjero</a:t>
            </a:r>
            <a:endParaRPr lang="es-DO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019800" y="4828163"/>
            <a:ext cx="259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61%</a:t>
            </a:r>
          </a:p>
          <a:p>
            <a:r>
              <a:rPr lang="es-DO" sz="2400" dirty="0" smtClean="0"/>
              <a:t>Exige que se le respete el horario de salida</a:t>
            </a:r>
            <a:endParaRPr lang="es-DO" sz="2400" dirty="0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385435"/>
            <a:ext cx="1143000" cy="126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0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t="31247" r="35038" b="12290"/>
          <a:stretch/>
        </p:blipFill>
        <p:spPr bwMode="auto">
          <a:xfrm>
            <a:off x="0" y="568105"/>
            <a:ext cx="9144000" cy="552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50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0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catalinaserranogarcia.files.wordpress.com/2015/01/socialmedia_music-300x300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90700"/>
            <a:ext cx="32766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52800" y="921603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400" dirty="0"/>
              <a:t>Crecieron con el desarrollo y uso de las nuevas tecnologías</a:t>
            </a:r>
            <a:r>
              <a:rPr lang="es-DO" sz="2400" dirty="0" smtClean="0"/>
              <a:t>.</a:t>
            </a:r>
            <a:endParaRPr lang="es-DO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-25063"/>
            <a:ext cx="415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¿RAZONES?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24400" y="4907340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400" dirty="0"/>
              <a:t>Son los principales usuarios de la tecnología, redes sociales, entornos de relaciones y colaboración a distancia</a:t>
            </a:r>
            <a:r>
              <a:rPr lang="es-DO" sz="2400" dirty="0" smtClean="0"/>
              <a:t>.</a:t>
            </a:r>
            <a:endParaRPr lang="es-DO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-76200" y="4766608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DO" sz="2400" dirty="0"/>
              <a:t>Proporcionalmente, un mayor número de ellos han tenido acceso a estudios universitarios comparados con la generación antecesora</a:t>
            </a:r>
            <a:r>
              <a:rPr lang="es-DO" sz="2400" dirty="0" smtClean="0"/>
              <a:t>.</a:t>
            </a:r>
            <a:endParaRPr lang="es-DO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5943600" y="239274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2400" dirty="0"/>
              <a:t>Componen más del 50% de la fuerza laboral que ha cursado estudios universitarios</a:t>
            </a:r>
            <a:r>
              <a:rPr lang="es-DO" sz="2400" dirty="0" smtClean="0"/>
              <a:t>.</a:t>
            </a:r>
            <a:endParaRPr lang="es-DO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447800"/>
            <a:ext cx="2362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/>
          </a:lstStyle>
          <a:p>
            <a:r>
              <a:rPr lang="es-DO" sz="2400" dirty="0"/>
              <a:t>Valoran el uso de tecnología </a:t>
            </a:r>
            <a:r>
              <a:rPr lang="es-DO" sz="2400" dirty="0" smtClean="0"/>
              <a:t>en </a:t>
            </a:r>
            <a:r>
              <a:rPr lang="es-DO" sz="2400" dirty="0"/>
              <a:t>las labores de la </a:t>
            </a:r>
            <a:r>
              <a:rPr lang="es-DO" sz="2400" dirty="0" smtClean="0"/>
              <a:t>empresa.</a:t>
            </a:r>
          </a:p>
          <a:p>
            <a:endParaRPr lang="es-DO" sz="3200" dirty="0" smtClean="0"/>
          </a:p>
          <a:p>
            <a:r>
              <a:rPr lang="es-DO" sz="2400" dirty="0" smtClean="0"/>
              <a:t>Valoran el </a:t>
            </a:r>
            <a:r>
              <a:rPr lang="es-DO" sz="2400" dirty="0"/>
              <a:t>trabajo </a:t>
            </a:r>
            <a:r>
              <a:rPr lang="es-DO" sz="2400" dirty="0" smtClean="0"/>
              <a:t>flexible.</a:t>
            </a:r>
            <a:endParaRPr lang="es-DO" sz="2400" dirty="0"/>
          </a:p>
        </p:txBody>
      </p:sp>
    </p:spTree>
    <p:extLst>
      <p:ext uri="{BB962C8B-B14F-4D97-AF65-F5344CB8AC3E}">
        <p14:creationId xmlns:p14="http://schemas.microsoft.com/office/powerpoint/2010/main" val="47641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3" t="3706" r="8457" b="36098"/>
          <a:stretch/>
        </p:blipFill>
        <p:spPr bwMode="auto">
          <a:xfrm>
            <a:off x="4816861" y="0"/>
            <a:ext cx="4327140" cy="1957589"/>
          </a:xfrm>
          <a:prstGeom prst="rect">
            <a:avLst/>
          </a:prstGeom>
          <a:solidFill>
            <a:srgbClr val="0070C0"/>
          </a:solidFill>
          <a:ln>
            <a:noFill/>
          </a:ln>
          <a:extLst/>
        </p:spPr>
      </p:pic>
      <p:sp>
        <p:nvSpPr>
          <p:cNvPr id="2" name="TextBox 1"/>
          <p:cNvSpPr txBox="1"/>
          <p:nvPr/>
        </p:nvSpPr>
        <p:spPr>
          <a:xfrm>
            <a:off x="152400" y="543580"/>
            <a:ext cx="2971801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GENERACION  Z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1143000"/>
            <a:ext cx="365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2001...  </a:t>
            </a:r>
            <a:r>
              <a:rPr lang="en-US" sz="2000" b="1" dirty="0" err="1" smtClean="0"/>
              <a:t>Edad</a:t>
            </a:r>
            <a:r>
              <a:rPr lang="en-US" sz="2000" b="1" dirty="0" smtClean="0"/>
              <a:t>:  0 a 20 </a:t>
            </a:r>
            <a:r>
              <a:rPr lang="en-US" sz="2000" b="1" dirty="0" err="1" smtClean="0"/>
              <a:t>años</a:t>
            </a:r>
            <a:endParaRPr lang="en-US" sz="2000" b="1" dirty="0"/>
          </a:p>
        </p:txBody>
      </p:sp>
      <p:sp>
        <p:nvSpPr>
          <p:cNvPr id="5" name="Rectangle 4"/>
          <p:cNvSpPr/>
          <p:nvPr/>
        </p:nvSpPr>
        <p:spPr>
          <a:xfrm>
            <a:off x="4816862" y="0"/>
            <a:ext cx="821939" cy="201769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28600" y="2133600"/>
            <a:ext cx="8915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b="1" dirty="0" smtClean="0"/>
              <a:t>“Nativos </a:t>
            </a:r>
            <a:r>
              <a:rPr lang="es-ES" sz="2400" b="1" dirty="0"/>
              <a:t>digitales</a:t>
            </a:r>
            <a:r>
              <a:rPr lang="es-ES" sz="2400" b="1" dirty="0" smtClean="0"/>
              <a:t>”</a:t>
            </a: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/>
              <a:t>Todavía no </a:t>
            </a:r>
            <a:r>
              <a:rPr lang="es-ES" sz="2400" dirty="0" smtClean="0"/>
              <a:t>han ingresado al </a:t>
            </a:r>
            <a:r>
              <a:rPr lang="es-ES" sz="2400" dirty="0"/>
              <a:t>mundo </a:t>
            </a:r>
            <a:endParaRPr lang="es-ES" sz="2400" dirty="0" smtClean="0"/>
          </a:p>
          <a:p>
            <a:r>
              <a:rPr lang="es-ES" sz="2400" dirty="0" smtClean="0"/>
              <a:t>     Laboral.</a:t>
            </a: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/>
              <a:t>Poseen alta propensión al consumo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/>
              <a:t>Poseen acceso y manejo a toda su </a:t>
            </a:r>
            <a:endParaRPr lang="es-ES" sz="2400" dirty="0" smtClean="0"/>
          </a:p>
          <a:p>
            <a:r>
              <a:rPr lang="es-ES" sz="2400" dirty="0" smtClean="0"/>
              <a:t>     tecnología</a:t>
            </a:r>
            <a:r>
              <a:rPr lang="es-ES" sz="2400" dirty="0"/>
              <a:t>: Internet, mensajes </a:t>
            </a:r>
            <a:endParaRPr lang="es-ES" sz="2400" dirty="0" smtClean="0"/>
          </a:p>
          <a:p>
            <a:r>
              <a:rPr lang="es-ES" sz="2400" dirty="0"/>
              <a:t> </a:t>
            </a:r>
            <a:r>
              <a:rPr lang="es-ES" sz="2400" dirty="0" smtClean="0"/>
              <a:t>    instantáneos</a:t>
            </a:r>
            <a:r>
              <a:rPr lang="es-ES" sz="2400" dirty="0"/>
              <a:t>, SMS, celulares, iPod, iPad, </a:t>
            </a:r>
            <a:endParaRPr lang="es-ES" sz="2400" dirty="0" smtClean="0"/>
          </a:p>
          <a:p>
            <a:r>
              <a:rPr lang="es-ES" sz="2400" dirty="0" smtClean="0"/>
              <a:t>     Notebook</a:t>
            </a:r>
            <a:r>
              <a:rPr lang="es-ES" sz="2400" dirty="0"/>
              <a:t>, etc.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/>
              <a:t>Ven a la tecnología como elemento fundamental </a:t>
            </a:r>
            <a:endParaRPr lang="es-ES" sz="2400" dirty="0" smtClean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 smtClean="0"/>
              <a:t>No </a:t>
            </a:r>
            <a:r>
              <a:rPr lang="es-ES" sz="2400" dirty="0"/>
              <a:t>conciben el acceso a la información </a:t>
            </a:r>
            <a:r>
              <a:rPr lang="es-ES" sz="2400" dirty="0" smtClean="0"/>
              <a:t>sin </a:t>
            </a:r>
            <a:r>
              <a:rPr lang="es-ES" sz="2400" dirty="0"/>
              <a:t>la existencia de </a:t>
            </a:r>
            <a:r>
              <a:rPr lang="es-ES" sz="2400" dirty="0" smtClean="0"/>
              <a:t>Google</a:t>
            </a:r>
            <a:endParaRPr lang="es-ES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s-ES" sz="2400" dirty="0"/>
              <a:t>Sus medios de comunicación utilizados principalmente son redes </a:t>
            </a:r>
            <a:r>
              <a:rPr lang="es-ES" sz="2400" dirty="0" smtClean="0"/>
              <a:t>sociales.  Profundizan </a:t>
            </a:r>
            <a:r>
              <a:rPr lang="es-ES" sz="2400" dirty="0"/>
              <a:t>los entornos </a:t>
            </a:r>
            <a:r>
              <a:rPr lang="es-ES" sz="2400" dirty="0" smtClean="0"/>
              <a:t>virtuales</a:t>
            </a:r>
            <a:endParaRPr lang="es-ES" sz="2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271" y="2017693"/>
            <a:ext cx="3429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12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1027093"/>
            <a:ext cx="7162800" cy="440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S" sz="4800" b="1" i="1" dirty="0" smtClean="0"/>
              <a:t>Cada </a:t>
            </a:r>
            <a:r>
              <a:rPr lang="es-ES" sz="4800" b="1" i="1" dirty="0"/>
              <a:t>grupo </a:t>
            </a:r>
            <a:r>
              <a:rPr lang="es-ES" sz="4800" b="1" i="1" dirty="0" smtClean="0"/>
              <a:t>tiene </a:t>
            </a:r>
            <a:r>
              <a:rPr lang="es-ES" sz="4800" b="1" i="1" dirty="0"/>
              <a:t>fortalezas y agrega valor </a:t>
            </a:r>
            <a:r>
              <a:rPr lang="es-ES" sz="4800" b="1" i="1" dirty="0" smtClean="0"/>
              <a:t>de una </a:t>
            </a:r>
            <a:r>
              <a:rPr lang="es-ES" sz="4800" b="1" i="1" dirty="0"/>
              <a:t>forma distinta dentro de la organización</a:t>
            </a:r>
            <a:endParaRPr lang="en-US" sz="4800" b="1" i="1" dirty="0"/>
          </a:p>
        </p:txBody>
      </p:sp>
    </p:spTree>
    <p:extLst>
      <p:ext uri="{BB962C8B-B14F-4D97-AF65-F5344CB8AC3E}">
        <p14:creationId xmlns:p14="http://schemas.microsoft.com/office/powerpoint/2010/main" val="23790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9"/>
            <a:ext cx="9110228" cy="4971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2386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056144"/>
            <a:ext cx="853440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 smtClean="0"/>
              <a:t>Los </a:t>
            </a:r>
            <a:r>
              <a:rPr lang="es-ES" sz="2400" b="1" u="sng" dirty="0" err="1" smtClean="0"/>
              <a:t>Baby</a:t>
            </a:r>
            <a:r>
              <a:rPr lang="es-ES" sz="2400" b="1" dirty="0" smtClean="0"/>
              <a:t> </a:t>
            </a:r>
            <a:r>
              <a:rPr lang="es-ES" sz="2400" b="1" u="sng" dirty="0" err="1"/>
              <a:t>Boomers</a:t>
            </a:r>
            <a:r>
              <a:rPr lang="es-ES" sz="2400" dirty="0"/>
              <a:t> </a:t>
            </a:r>
            <a:r>
              <a:rPr lang="es-ES" sz="2400" dirty="0" smtClean="0"/>
              <a:t>se están retirando de las empresas provocando un </a:t>
            </a:r>
            <a:r>
              <a:rPr lang="es-ES" sz="2400" dirty="0"/>
              <a:t>avance de la Generación </a:t>
            </a:r>
            <a:r>
              <a:rPr lang="es-ES" sz="2800" b="1" u="sng" dirty="0"/>
              <a:t>X</a:t>
            </a:r>
            <a:r>
              <a:rPr lang="es-ES" sz="2800" b="1" dirty="0"/>
              <a:t> </a:t>
            </a:r>
            <a:r>
              <a:rPr lang="es-ES" sz="2400" dirty="0" smtClean="0"/>
              <a:t>quienes</a:t>
            </a:r>
            <a:r>
              <a:rPr lang="es-ES" sz="2000" dirty="0" smtClean="0"/>
              <a:t> </a:t>
            </a:r>
            <a:r>
              <a:rPr lang="es-ES" sz="2400" dirty="0" smtClean="0"/>
              <a:t>están </a:t>
            </a:r>
            <a:r>
              <a:rPr lang="es-ES" sz="2400" dirty="0"/>
              <a:t>ocupando </a:t>
            </a:r>
            <a:r>
              <a:rPr lang="es-ES" sz="2400" dirty="0" smtClean="0"/>
              <a:t>sus posiciones.  </a:t>
            </a:r>
          </a:p>
          <a:p>
            <a:pPr algn="just"/>
            <a:r>
              <a:rPr lang="es-ES" sz="2400" dirty="0" smtClean="0"/>
              <a:t>Mientras tanto, los </a:t>
            </a:r>
            <a:r>
              <a:rPr lang="es-ES" sz="2400" u="sng" dirty="0" err="1" smtClean="0"/>
              <a:t>Millennials</a:t>
            </a:r>
            <a:r>
              <a:rPr lang="es-ES" sz="2400" dirty="0" smtClean="0"/>
              <a:t> </a:t>
            </a:r>
            <a:r>
              <a:rPr lang="es-ES" sz="2400" b="1" dirty="0" smtClean="0">
                <a:solidFill>
                  <a:schemeClr val="tx2"/>
                </a:solidFill>
              </a:rPr>
              <a:t>tienen sus propios </a:t>
            </a:r>
            <a:r>
              <a:rPr lang="es-ES" sz="2400" b="1" dirty="0">
                <a:solidFill>
                  <a:schemeClr val="tx2"/>
                </a:solidFill>
              </a:rPr>
              <a:t>valores, creencias y conductas en el ambiente laboral con </a:t>
            </a:r>
            <a:r>
              <a:rPr lang="es-ES" sz="2400" b="1" dirty="0" smtClean="0">
                <a:solidFill>
                  <a:schemeClr val="tx2"/>
                </a:solidFill>
              </a:rPr>
              <a:t>importantes déficits </a:t>
            </a:r>
            <a:r>
              <a:rPr lang="es-ES" sz="2400" b="1" dirty="0">
                <a:solidFill>
                  <a:schemeClr val="tx2"/>
                </a:solidFill>
              </a:rPr>
              <a:t>en experiencias en el mundo real necesarias para la actividad gerencial.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228600" y="-25063"/>
            <a:ext cx="7162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¿</a:t>
            </a:r>
            <a:r>
              <a:rPr lang="en-US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Situación</a:t>
            </a:r>
            <a:r>
              <a:rPr lang="en-US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actual?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5"/>
          <a:stretch/>
        </p:blipFill>
        <p:spPr bwMode="auto">
          <a:xfrm>
            <a:off x="0" y="3908323"/>
            <a:ext cx="9144000" cy="2949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76600" y="3886200"/>
            <a:ext cx="388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sz="2400" i="1" dirty="0" smtClean="0"/>
              <a:t>Transición en el manejo del Talento por la diversidad en la fuerza laboral</a:t>
            </a:r>
            <a:endParaRPr lang="es-CL" sz="2400" i="1" dirty="0"/>
          </a:p>
        </p:txBody>
      </p:sp>
      <p:sp>
        <p:nvSpPr>
          <p:cNvPr id="5" name="Right Arrow 4"/>
          <p:cNvSpPr/>
          <p:nvPr/>
        </p:nvSpPr>
        <p:spPr>
          <a:xfrm>
            <a:off x="7162800" y="3962400"/>
            <a:ext cx="914400" cy="1095465"/>
          </a:xfrm>
          <a:prstGeom prst="rightArrow">
            <a:avLst>
              <a:gd name="adj1" fmla="val 71114"/>
              <a:gd name="adj2" fmla="val 57742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90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3544072"/>
              </p:ext>
            </p:extLst>
          </p:nvPr>
        </p:nvGraphicFramePr>
        <p:xfrm>
          <a:off x="1752600" y="228600"/>
          <a:ext cx="4953000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1905000"/>
              </a:tblGrid>
              <a:tr h="640080">
                <a:tc>
                  <a:txBody>
                    <a:bodyPr/>
                    <a:lstStyle/>
                    <a:p>
                      <a:r>
                        <a:rPr lang="es-DO" sz="2800" noProof="0" dirty="0" smtClean="0"/>
                        <a:t>GENERACIONES</a:t>
                      </a:r>
                      <a:endParaRPr lang="es-DO" sz="2800" noProof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DO" sz="3600" noProof="0" dirty="0" smtClean="0"/>
                        <a:t>%</a:t>
                      </a:r>
                      <a:endParaRPr lang="es-DO" sz="3600" noProof="0" dirty="0"/>
                    </a:p>
                  </a:txBody>
                  <a:tcPr anchor="ctr"/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s-DO" sz="2800" noProof="0" dirty="0" err="1" smtClean="0"/>
                        <a:t>Baby</a:t>
                      </a:r>
                      <a:r>
                        <a:rPr lang="es-DO" sz="2800" baseline="0" noProof="0" dirty="0" smtClean="0"/>
                        <a:t> </a:t>
                      </a:r>
                      <a:r>
                        <a:rPr lang="es-DO" sz="2800" baseline="0" noProof="0" dirty="0" err="1" smtClean="0"/>
                        <a:t>Boomers</a:t>
                      </a:r>
                      <a:r>
                        <a:rPr lang="es-DO" sz="2800" baseline="0" noProof="0" dirty="0" smtClean="0"/>
                        <a:t> </a:t>
                      </a:r>
                      <a:endParaRPr lang="es-DO" sz="28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DO" sz="2800" noProof="0" dirty="0" smtClean="0"/>
                        <a:t>40%</a:t>
                      </a:r>
                      <a:endParaRPr lang="es-DO" sz="28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s-DO" sz="2800" noProof="0" dirty="0" smtClean="0"/>
                        <a:t>Generación X</a:t>
                      </a:r>
                      <a:endParaRPr lang="es-DO" sz="28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DO" sz="2800" noProof="0" dirty="0" smtClean="0"/>
                        <a:t>38%</a:t>
                      </a:r>
                      <a:endParaRPr lang="es-DO" sz="28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518160">
                <a:tc>
                  <a:txBody>
                    <a:bodyPr/>
                    <a:lstStyle/>
                    <a:p>
                      <a:r>
                        <a:rPr lang="es-DO" sz="2800" noProof="0" dirty="0" smtClean="0"/>
                        <a:t>Generación Y</a:t>
                      </a:r>
                      <a:endParaRPr lang="es-DO" sz="28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DO" sz="2800" noProof="0" dirty="0" smtClean="0"/>
                        <a:t>22%</a:t>
                      </a:r>
                      <a:endParaRPr lang="es-DO" sz="2800" noProof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Chart 2"/>
          <p:cNvGraphicFramePr/>
          <p:nvPr>
            <p:extLst>
              <p:ext uri="{D42A27DB-BD31-4B8C-83A1-F6EECF244321}">
                <p14:modId xmlns:p14="http://schemas.microsoft.com/office/powerpoint/2010/main" val="3540946185"/>
              </p:ext>
            </p:extLst>
          </p:nvPr>
        </p:nvGraphicFramePr>
        <p:xfrm>
          <a:off x="1295400" y="2794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895600" y="487680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40%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2600" y="38963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38%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3439180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22%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2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3022881" y="1295400"/>
            <a:ext cx="4063720" cy="505735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lang="en-US" sz="2700" kern="0" dirty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UNA </a:t>
            </a:r>
            <a:r>
              <a:rPr sz="2700" kern="0" dirty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LA HISTORIA</a:t>
            </a:r>
            <a:r>
              <a:rPr lang="en-US" sz="2000" kern="0" dirty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  <a:r>
              <a:rPr sz="2000" kern="0" dirty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 </a:t>
            </a:r>
            <a:endParaRPr lang="en-US" sz="2000" kern="0" dirty="0" smtClean="0">
              <a:uFill>
                <a:solidFill>
                  <a:srgbClr val="FFFFFF"/>
                </a:solidFill>
              </a:uFill>
              <a:latin typeface="Lucida Grande"/>
              <a:ea typeface="Lucida Grande"/>
              <a:cs typeface="Lucida Grande"/>
              <a:sym typeface="Lucida Grande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3022889" y="3103466"/>
            <a:ext cx="4987636" cy="78273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 smtClean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CIENCIA</a:t>
            </a:r>
            <a:endParaRPr sz="2700" kern="0" dirty="0">
              <a:uFill>
                <a:solidFill>
                  <a:srgbClr val="7A7A7A"/>
                </a:solidFill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kern="0" dirty="0">
                <a:uFill>
                  <a:solidFill>
                    <a:srgbClr val="929292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HUMANO + CIENTÍFICO + EMPRESARIAL</a:t>
            </a:r>
          </a:p>
        </p:txBody>
      </p:sp>
      <p:sp>
        <p:nvSpPr>
          <p:cNvPr id="729" name="Shape 729"/>
          <p:cNvSpPr/>
          <p:nvPr/>
        </p:nvSpPr>
        <p:spPr>
          <a:xfrm>
            <a:off x="3099089" y="4816988"/>
            <a:ext cx="4987636" cy="736567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CÓMO PUEDO APLICARLO?</a:t>
            </a: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15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EN MI VIDA y EN MI TRABAO</a:t>
            </a:r>
          </a:p>
        </p:txBody>
      </p:sp>
      <p:pic>
        <p:nvPicPr>
          <p:cNvPr id="1026" name="Picture 2" descr="https://i.ytimg.com/i/ipeaRT0BN8l1VM4KcBkiBw/mq1.jpg?v=5024f9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838201"/>
            <a:ext cx="1413155" cy="14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2838656"/>
            <a:ext cx="1457325" cy="127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730685"/>
            <a:ext cx="1447800" cy="106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52400" y="533400"/>
            <a:ext cx="8610600" cy="196812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514600"/>
            <a:ext cx="8610600" cy="196812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849053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59" y="2819401"/>
            <a:ext cx="8654141" cy="4038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57200"/>
            <a:ext cx="8153400" cy="2308324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S" sz="2400" dirty="0"/>
              <a:t>Son los candidatos perfectos para iniciar programas de digitalización de </a:t>
            </a:r>
            <a:r>
              <a:rPr lang="es-ES" sz="2400" dirty="0" smtClean="0"/>
              <a:t>las operaciones </a:t>
            </a:r>
            <a:r>
              <a:rPr lang="es-ES" sz="2400" dirty="0"/>
              <a:t>y trabajo flexible, imponiendo el reto a la organización </a:t>
            </a:r>
            <a:r>
              <a:rPr lang="es-ES" sz="2400" dirty="0" smtClean="0"/>
              <a:t>de </a:t>
            </a:r>
            <a:r>
              <a:rPr lang="es-ES" sz="3200" b="1" dirty="0" smtClean="0">
                <a:solidFill>
                  <a:srgbClr val="FF0000"/>
                </a:solidFill>
              </a:rPr>
              <a:t>retenerlos</a:t>
            </a:r>
            <a:r>
              <a:rPr lang="es-ES" sz="2400" dirty="0"/>
              <a:t>, </a:t>
            </a:r>
            <a:r>
              <a:rPr lang="es-ES" sz="3200" b="1" dirty="0">
                <a:solidFill>
                  <a:srgbClr val="FFC000"/>
                </a:solidFill>
              </a:rPr>
              <a:t>guiarlos</a:t>
            </a:r>
            <a:r>
              <a:rPr lang="es-ES" sz="2400" dirty="0"/>
              <a:t>, </a:t>
            </a:r>
            <a:r>
              <a:rPr lang="es-ES" sz="3200" b="1" dirty="0">
                <a:solidFill>
                  <a:srgbClr val="C00000"/>
                </a:solidFill>
              </a:rPr>
              <a:t>gestionar</a:t>
            </a:r>
            <a:r>
              <a:rPr lang="es-ES" sz="3200" dirty="0">
                <a:solidFill>
                  <a:srgbClr val="C00000"/>
                </a:solidFill>
              </a:rPr>
              <a:t> </a:t>
            </a:r>
            <a:r>
              <a:rPr lang="es-ES" sz="2400" dirty="0"/>
              <a:t>su desempeño, </a:t>
            </a:r>
            <a:r>
              <a:rPr lang="es-ES" sz="3200" b="1" dirty="0">
                <a:solidFill>
                  <a:schemeClr val="tx2"/>
                </a:solidFill>
              </a:rPr>
              <a:t>motivarlos</a:t>
            </a:r>
            <a:r>
              <a:rPr lang="es-ES" sz="3200" dirty="0">
                <a:solidFill>
                  <a:schemeClr val="tx2"/>
                </a:solidFill>
              </a:rPr>
              <a:t> </a:t>
            </a:r>
            <a:r>
              <a:rPr lang="es-ES" sz="2400" dirty="0"/>
              <a:t>y </a:t>
            </a:r>
            <a:r>
              <a:rPr lang="es-ES" sz="3200" b="1" dirty="0">
                <a:solidFill>
                  <a:srgbClr val="00B0F0"/>
                </a:solidFill>
              </a:rPr>
              <a:t>desarrollarlos</a:t>
            </a:r>
            <a:r>
              <a:rPr lang="es-ES" sz="2400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952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914401"/>
            <a:ext cx="76962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i="1" dirty="0" smtClean="0"/>
              <a:t>¿</a:t>
            </a:r>
            <a:r>
              <a:rPr lang="es-ES" sz="3200" b="1" i="1" dirty="0"/>
              <a:t>Qué pueden hacer los empleadores? </a:t>
            </a:r>
            <a:endParaRPr lang="es-ES" sz="3200" b="1" dirty="0"/>
          </a:p>
          <a:p>
            <a:r>
              <a:rPr lang="es-ES" sz="2400" dirty="0"/>
              <a:t>Hay fuertes </a:t>
            </a:r>
            <a:r>
              <a:rPr lang="es-ES" sz="2400" b="1" dirty="0"/>
              <a:t>similitudes </a:t>
            </a:r>
            <a:r>
              <a:rPr lang="es-ES" sz="2400" dirty="0"/>
              <a:t>entre los </a:t>
            </a:r>
            <a:r>
              <a:rPr lang="es-ES" sz="2400" dirty="0" err="1"/>
              <a:t>Millennials</a:t>
            </a:r>
            <a:r>
              <a:rPr lang="es-ES" sz="2400" dirty="0"/>
              <a:t> y las otras generaciones que los precedieron: </a:t>
            </a:r>
            <a:endParaRPr lang="es-ES" sz="2400" dirty="0" smtClean="0"/>
          </a:p>
          <a:p>
            <a:endParaRPr lang="es-ES" sz="2400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Quieren </a:t>
            </a:r>
            <a:r>
              <a:rPr lang="es-ES" sz="2400" dirty="0"/>
              <a:t>seguridad y variedad en su carrera,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/>
              <a:t>Quieren</a:t>
            </a:r>
            <a:r>
              <a:rPr lang="en-US" sz="2400" dirty="0" smtClean="0"/>
              <a:t> </a:t>
            </a:r>
            <a:r>
              <a:rPr lang="en-US" sz="2400" dirty="0" err="1"/>
              <a:t>ser</a:t>
            </a:r>
            <a:r>
              <a:rPr lang="en-US" sz="2400" dirty="0"/>
              <a:t> </a:t>
            </a:r>
            <a:r>
              <a:rPr lang="en-US" sz="2400" dirty="0" err="1"/>
              <a:t>retados</a:t>
            </a:r>
            <a:r>
              <a:rPr lang="en-US" sz="2400" dirty="0"/>
              <a:t>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sz="2400" dirty="0" smtClean="0"/>
              <a:t>Quieren </a:t>
            </a:r>
            <a:r>
              <a:rPr lang="es-ES" sz="2400" dirty="0"/>
              <a:t>trabajar para una compañía de la cual se sientan orgullosos,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 err="1" smtClean="0"/>
              <a:t>Tienen</a:t>
            </a:r>
            <a:r>
              <a:rPr lang="en-US" sz="2400" dirty="0" smtClean="0"/>
              <a:t> </a:t>
            </a:r>
            <a:r>
              <a:rPr lang="en-US" sz="2400" dirty="0" err="1"/>
              <a:t>todas</a:t>
            </a:r>
            <a:r>
              <a:rPr lang="en-US" sz="2400" dirty="0"/>
              <a:t> </a:t>
            </a:r>
            <a:r>
              <a:rPr lang="en-US" sz="2400" dirty="0" smtClean="0"/>
              <a:t>las </a:t>
            </a:r>
            <a:r>
              <a:rPr lang="en-US" sz="2400" dirty="0" err="1" smtClean="0"/>
              <a:t>intenciones</a:t>
            </a:r>
            <a:r>
              <a:rPr lang="en-US" sz="2400" dirty="0" smtClean="0"/>
              <a:t> de </a:t>
            </a:r>
            <a:r>
              <a:rPr lang="en-US" sz="2400" dirty="0" err="1" smtClean="0"/>
              <a:t>ser</a:t>
            </a:r>
            <a:r>
              <a:rPr lang="en-US" sz="2400" dirty="0" smtClean="0"/>
              <a:t> </a:t>
            </a:r>
            <a:r>
              <a:rPr lang="en-US" sz="2400" dirty="0" err="1" smtClean="0"/>
              <a:t>leales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120826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smtClean="0"/>
              <a:t>Fuente</a:t>
            </a:r>
            <a:r>
              <a:rPr lang="es-ES" sz="1600" i="1" dirty="0" smtClean="0"/>
              <a:t>: Datos tomados de la presentación preparada </a:t>
            </a:r>
            <a:r>
              <a:rPr lang="es-ES" sz="1600" i="1" dirty="0"/>
              <a:t>por Price </a:t>
            </a:r>
            <a:r>
              <a:rPr lang="es-ES" sz="1600" i="1" dirty="0" err="1"/>
              <a:t>Waterhouse</a:t>
            </a:r>
            <a:r>
              <a:rPr lang="es-ES" sz="1600" i="1" dirty="0"/>
              <a:t> </a:t>
            </a:r>
            <a:r>
              <a:rPr lang="es-ES" sz="1600" i="1" dirty="0" err="1"/>
              <a:t>Coopers</a:t>
            </a:r>
            <a:r>
              <a:rPr lang="es-ES" sz="1600" i="1" dirty="0"/>
              <a:t> Consultores S.A., firma costarricense miembro de la red global de </a:t>
            </a:r>
            <a:r>
              <a:rPr lang="es-ES" sz="1600" i="1" dirty="0" err="1"/>
              <a:t>PwCIL</a:t>
            </a:r>
            <a:r>
              <a:rPr lang="es-ES" sz="1600" i="1" dirty="0"/>
              <a:t>. 2015 </a:t>
            </a:r>
            <a:r>
              <a:rPr lang="es-ES" sz="1600" i="1" dirty="0" err="1"/>
              <a:t>PwC</a:t>
            </a:r>
            <a:r>
              <a:rPr lang="es-ES" sz="1600" i="1" dirty="0"/>
              <a:t>. Derechos reservados. </a:t>
            </a:r>
            <a:r>
              <a:rPr lang="es-ES" sz="1600" i="1" dirty="0" smtClean="0"/>
              <a:t>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59896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09600"/>
            <a:ext cx="84582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DO" sz="3200" b="1" i="1" dirty="0" smtClean="0"/>
              <a:t>¿Qué pueden hacer los empleadores? </a:t>
            </a:r>
            <a:endParaRPr lang="es-DO" sz="3200" b="1" dirty="0" smtClean="0"/>
          </a:p>
          <a:p>
            <a:endParaRPr lang="es-DO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Entenderlos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Establezca claramente las posibilidades y las expectativas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Ayúdelos a crecer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Hágales saber cómo van…frecuentemente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Déjelos hacer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Déjelos aprender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Déjelos avanzar más rápido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DO" sz="2400" dirty="0" smtClean="0"/>
              <a:t>Esté preparado para dejarlos ir </a:t>
            </a:r>
            <a:endParaRPr lang="es-DO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6120826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i="1" dirty="0" smtClean="0"/>
              <a:t>Fuente</a:t>
            </a:r>
            <a:r>
              <a:rPr lang="es-ES" sz="1600" i="1" dirty="0" smtClean="0"/>
              <a:t>: Datos tomados de la presentación preparada </a:t>
            </a:r>
            <a:r>
              <a:rPr lang="es-ES" sz="1600" i="1" dirty="0"/>
              <a:t>por Price </a:t>
            </a:r>
            <a:r>
              <a:rPr lang="es-ES" sz="1600" i="1" dirty="0" err="1"/>
              <a:t>Waterhouse</a:t>
            </a:r>
            <a:r>
              <a:rPr lang="es-ES" sz="1600" i="1" dirty="0"/>
              <a:t> </a:t>
            </a:r>
            <a:r>
              <a:rPr lang="es-ES" sz="1600" i="1" dirty="0" err="1"/>
              <a:t>Coopers</a:t>
            </a:r>
            <a:r>
              <a:rPr lang="es-ES" sz="1600" i="1" dirty="0"/>
              <a:t> Consultores S.A., firma costarricense miembro de la red global de </a:t>
            </a:r>
            <a:r>
              <a:rPr lang="es-ES" sz="1600" i="1" dirty="0" err="1"/>
              <a:t>PwCIL</a:t>
            </a:r>
            <a:r>
              <a:rPr lang="es-ES" sz="1600" i="1" dirty="0"/>
              <a:t>. 2015 </a:t>
            </a:r>
            <a:r>
              <a:rPr lang="es-ES" sz="1600" i="1" dirty="0" err="1"/>
              <a:t>PwC</a:t>
            </a:r>
            <a:r>
              <a:rPr lang="es-ES" sz="1600" i="1" dirty="0"/>
              <a:t>. Derechos reservados. </a:t>
            </a:r>
            <a:r>
              <a:rPr lang="es-ES" sz="1600" i="1" dirty="0" smtClean="0"/>
              <a:t>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288948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1676400"/>
            <a:ext cx="8229600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800" i="1" dirty="0"/>
              <a:t>Los jóvenes hoy en día son unos tiranos. </a:t>
            </a:r>
            <a:endParaRPr lang="es-ES" sz="2800" i="1" dirty="0" smtClean="0"/>
          </a:p>
          <a:p>
            <a:pPr algn="ctr"/>
            <a:r>
              <a:rPr lang="es-ES" sz="2800" i="1" dirty="0" smtClean="0"/>
              <a:t>Contradicen </a:t>
            </a:r>
            <a:r>
              <a:rPr lang="es-ES" sz="2800" i="1" dirty="0"/>
              <a:t>a sus padres, devoran su comida, </a:t>
            </a:r>
            <a:endParaRPr lang="es-ES" sz="2800" i="1" dirty="0" smtClean="0"/>
          </a:p>
          <a:p>
            <a:pPr algn="ctr"/>
            <a:r>
              <a:rPr lang="es-ES" sz="2800" i="1" dirty="0" smtClean="0"/>
              <a:t>y </a:t>
            </a:r>
            <a:r>
              <a:rPr lang="es-ES" sz="2800" i="1" dirty="0"/>
              <a:t>le faltan al respeto a sus maestros</a:t>
            </a:r>
            <a:r>
              <a:rPr lang="es-ES" sz="2800" i="1" dirty="0" smtClean="0"/>
              <a:t>.  </a:t>
            </a:r>
          </a:p>
          <a:p>
            <a:r>
              <a:rPr lang="es-ES" sz="2000" dirty="0" smtClean="0"/>
              <a:t>				 </a:t>
            </a:r>
          </a:p>
          <a:p>
            <a:r>
              <a:rPr lang="es-ES" sz="2000" dirty="0"/>
              <a:t>	</a:t>
            </a:r>
            <a:r>
              <a:rPr lang="es-ES" sz="2000" dirty="0" smtClean="0"/>
              <a:t>				</a:t>
            </a:r>
            <a:r>
              <a:rPr lang="es-ES" sz="1600" dirty="0" smtClean="0"/>
              <a:t>Sócrates, Filosofo Griego 470 – 399 AC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483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Un grupo de emprendedores en Campus de Google en Madri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6912"/>
            <a:ext cx="9144000" cy="5421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6200" y="457200"/>
            <a:ext cx="815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i="1" dirty="0"/>
              <a:t>Un grupo de emprendedores en Campus de Google en Madrid. Álvaro García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221560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3822918"/>
            <a:ext cx="373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3200" dirty="0" smtClean="0"/>
              <a:t>La </a:t>
            </a:r>
            <a:r>
              <a:rPr lang="es-ES" sz="3200" dirty="0"/>
              <a:t>capacidad para ejercitar el juicio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es-ES" sz="1600" dirty="0" smtClean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3200" dirty="0" smtClean="0"/>
              <a:t>La </a:t>
            </a:r>
            <a:r>
              <a:rPr lang="es-ES" sz="3200" dirty="0"/>
              <a:t>colaboración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345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828633"/>
            <a:ext cx="4800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3200" dirty="0" smtClean="0"/>
              <a:t>La </a:t>
            </a:r>
            <a:r>
              <a:rPr lang="es-ES" sz="3200" dirty="0"/>
              <a:t>habilidad para </a:t>
            </a:r>
            <a:r>
              <a:rPr lang="es-ES" sz="3200" dirty="0" smtClean="0"/>
              <a:t>experimentar</a:t>
            </a:r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endParaRPr lang="es-ES" sz="1600" dirty="0"/>
          </a:p>
          <a:p>
            <a:pPr marL="457200" indent="-457200"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es-ES" sz="3200" dirty="0" smtClean="0"/>
              <a:t>Capacidad </a:t>
            </a:r>
            <a:r>
              <a:rPr lang="es-ES" sz="3200" dirty="0"/>
              <a:t>para aprender rápido y de manera </a:t>
            </a:r>
            <a:r>
              <a:rPr lang="es-ES" sz="3200" dirty="0" smtClean="0"/>
              <a:t>autónoma</a:t>
            </a:r>
            <a:endParaRPr lang="es-E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867400" y="0"/>
            <a:ext cx="335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6000" b="1" dirty="0" smtClean="0">
                <a:solidFill>
                  <a:srgbClr val="C00000"/>
                </a:solidFill>
              </a:rPr>
              <a:t>4</a:t>
            </a:r>
            <a:r>
              <a:rPr lang="es-CL" sz="3200" dirty="0" smtClean="0"/>
              <a:t> áreas de enfoques que no se ven en el CV en los procesos de Selección de Personal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14370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52400" y="1295400"/>
            <a:ext cx="2667000" cy="1066800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6002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TECNOLOGIA</a:t>
            </a:r>
            <a:endParaRPr lang="es-DO" sz="2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200400" y="1295400"/>
            <a:ext cx="2667000" cy="1066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5" name="TextBox 4"/>
          <p:cNvSpPr txBox="1"/>
          <p:nvPr/>
        </p:nvSpPr>
        <p:spPr>
          <a:xfrm>
            <a:off x="3276600" y="16002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CULTURA</a:t>
            </a:r>
            <a:endParaRPr lang="es-DO" sz="2800" b="1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8400" y="1295400"/>
            <a:ext cx="2667000" cy="10668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7" name="TextBox 6"/>
          <p:cNvSpPr txBox="1"/>
          <p:nvPr/>
        </p:nvSpPr>
        <p:spPr>
          <a:xfrm>
            <a:off x="6324600" y="16002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LIDERAZGO</a:t>
            </a:r>
            <a:endParaRPr lang="es-DO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895600" y="1600200"/>
            <a:ext cx="228600" cy="523220"/>
          </a:xfrm>
          <a:prstGeom prst="rightArrow">
            <a:avLst>
              <a:gd name="adj1" fmla="val 62483"/>
              <a:gd name="adj2" fmla="val 428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9" name="Right Arrow 8"/>
          <p:cNvSpPr/>
          <p:nvPr/>
        </p:nvSpPr>
        <p:spPr>
          <a:xfrm>
            <a:off x="5943600" y="1600200"/>
            <a:ext cx="228600" cy="523220"/>
          </a:xfrm>
          <a:prstGeom prst="rightArrow">
            <a:avLst>
              <a:gd name="adj1" fmla="val 62483"/>
              <a:gd name="adj2" fmla="val 4285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DO"/>
          </a:p>
        </p:txBody>
      </p:sp>
      <p:sp>
        <p:nvSpPr>
          <p:cNvPr id="10" name="TextBox 9"/>
          <p:cNvSpPr txBox="1"/>
          <p:nvPr/>
        </p:nvSpPr>
        <p:spPr>
          <a:xfrm>
            <a:off x="533400" y="2590800"/>
            <a:ext cx="8001000" cy="39035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DO" sz="2800" dirty="0" smtClean="0"/>
              <a:t>En </a:t>
            </a:r>
            <a:r>
              <a:rPr lang="es-DO" sz="2800" dirty="0"/>
              <a:t>2020, los </a:t>
            </a:r>
            <a:r>
              <a:rPr lang="es-DO" sz="2800" dirty="0" err="1"/>
              <a:t>milennials</a:t>
            </a:r>
            <a:r>
              <a:rPr lang="es-DO" sz="2800" dirty="0"/>
              <a:t> representarán un tercio de la población en Estados Unidos y el 75% de la población laboral. </a:t>
            </a:r>
            <a:r>
              <a:rPr lang="es-DO" sz="2800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es-DO" sz="2800" dirty="0" smtClean="0"/>
              <a:t>El </a:t>
            </a:r>
            <a:r>
              <a:rPr lang="es-DO" sz="2800" dirty="0"/>
              <a:t>90% de ellos mantienen relaciones con los bancos, exclusivamente «on-line» y la mitad lo hacen utilizando sus «</a:t>
            </a:r>
            <a:r>
              <a:rPr lang="es-DO" sz="2800" dirty="0" err="1"/>
              <a:t>smartphones</a:t>
            </a:r>
            <a:r>
              <a:rPr lang="es-DO" sz="2800" dirty="0"/>
              <a:t>».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420469"/>
            <a:ext cx="861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 smtClean="0"/>
              <a:t>Estrategia para sobrevivir a esta generación:</a:t>
            </a:r>
            <a:endParaRPr lang="es-CL" sz="3600" b="1" dirty="0"/>
          </a:p>
        </p:txBody>
      </p:sp>
    </p:spTree>
    <p:extLst>
      <p:ext uri="{BB962C8B-B14F-4D97-AF65-F5344CB8AC3E}">
        <p14:creationId xmlns:p14="http://schemas.microsoft.com/office/powerpoint/2010/main" val="419697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533400"/>
            <a:ext cx="8153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Trabajar en un banco es un enorme sacrificio </a:t>
            </a:r>
            <a:r>
              <a:rPr lang="es-ES" dirty="0"/>
              <a:t>y que los beneficios no hacen la diferencia.</a:t>
            </a:r>
          </a:p>
          <a:p>
            <a:endParaRPr lang="es-ES" dirty="0" smtClean="0"/>
          </a:p>
          <a:p>
            <a:r>
              <a:rPr lang="es-ES" dirty="0" smtClean="0"/>
              <a:t>Piensan </a:t>
            </a:r>
            <a:r>
              <a:rPr lang="es-ES" dirty="0"/>
              <a:t>que </a:t>
            </a:r>
            <a:r>
              <a:rPr lang="es-ES" b="1" dirty="0"/>
              <a:t>los bonos no son atractivos y que existen muchas regulaciones </a:t>
            </a:r>
            <a:r>
              <a:rPr lang="es-ES" dirty="0"/>
              <a:t>que</a:t>
            </a:r>
          </a:p>
          <a:p>
            <a:r>
              <a:rPr lang="es-ES" dirty="0"/>
              <a:t>restringen el negocio y las </a:t>
            </a:r>
            <a:r>
              <a:rPr lang="es-ES" dirty="0" smtClean="0"/>
              <a:t>remuneraciones</a:t>
            </a:r>
          </a:p>
          <a:p>
            <a:endParaRPr lang="es-ES" dirty="0"/>
          </a:p>
          <a:p>
            <a:r>
              <a:rPr lang="es-ES" dirty="0"/>
              <a:t>Adicionalmente, </a:t>
            </a:r>
            <a:r>
              <a:rPr lang="es-ES" b="1" dirty="0"/>
              <a:t>creen que hay cuellos de botella para poder ser promovidos</a:t>
            </a:r>
            <a:r>
              <a:rPr lang="es-ES" dirty="0"/>
              <a:t>, ya que </a:t>
            </a:r>
            <a:r>
              <a:rPr lang="es-ES" dirty="0" smtClean="0"/>
              <a:t>en los </a:t>
            </a:r>
            <a:r>
              <a:rPr lang="es-ES" dirty="0"/>
              <a:t>altos cargos siempre hay personas de mayor edad que permanecen por </a:t>
            </a:r>
            <a:r>
              <a:rPr lang="es-ES" dirty="0" smtClean="0"/>
              <a:t>muchísimo </a:t>
            </a:r>
            <a:r>
              <a:rPr lang="en-US" dirty="0" err="1" smtClean="0"/>
              <a:t>tiempo</a:t>
            </a:r>
            <a:r>
              <a:rPr lang="en-US" dirty="0" smtClean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esas</a:t>
            </a:r>
            <a:r>
              <a:rPr lang="en-US" dirty="0"/>
              <a:t> </a:t>
            </a:r>
            <a:r>
              <a:rPr lang="en-US" dirty="0" err="1" smtClean="0"/>
              <a:t>posiciones</a:t>
            </a:r>
            <a:endParaRPr lang="en-US" dirty="0" smtClean="0"/>
          </a:p>
          <a:p>
            <a:endParaRPr lang="en-US" dirty="0" smtClean="0"/>
          </a:p>
          <a:p>
            <a:r>
              <a:rPr lang="es-ES" dirty="0"/>
              <a:t>Ven </a:t>
            </a:r>
            <a:r>
              <a:rPr lang="es-ES" b="1" dirty="0"/>
              <a:t>la banca como una manera de aprender habilidades antes de pasar a otra cosa</a:t>
            </a:r>
          </a:p>
          <a:p>
            <a:r>
              <a:rPr lang="en-US" dirty="0"/>
              <a:t>(</a:t>
            </a:r>
            <a:r>
              <a:rPr lang="en-US" dirty="0" err="1"/>
              <a:t>negocio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77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35472" r="33410" b="7352"/>
          <a:stretch/>
        </p:blipFill>
        <p:spPr bwMode="auto">
          <a:xfrm>
            <a:off x="0" y="748552"/>
            <a:ext cx="9113264" cy="527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"/>
            <a:ext cx="5181600" cy="584755"/>
          </a:xfrm>
          <a:prstGeom prst="rect">
            <a:avLst/>
          </a:prstGeom>
          <a:noFill/>
        </p:spPr>
        <p:txBody>
          <a:bodyPr wrap="square" lIns="91423" tIns="45710" rIns="91423" bIns="45710" rtlCol="0">
            <a:spAutoFit/>
          </a:bodyPr>
          <a:lstStyle/>
          <a:p>
            <a:r>
              <a:rPr lang="en-US" sz="3200" b="1" dirty="0" err="1">
                <a:solidFill>
                  <a:schemeClr val="tx2"/>
                </a:solidFill>
              </a:rPr>
              <a:t>Qué</a:t>
            </a:r>
            <a:r>
              <a:rPr lang="en-US" sz="3200" b="1" dirty="0">
                <a:solidFill>
                  <a:schemeClr val="tx2"/>
                </a:solidFill>
              </a:rPr>
              <a:t> </a:t>
            </a:r>
            <a:r>
              <a:rPr lang="en-US" sz="3200" b="1" dirty="0" err="1">
                <a:solidFill>
                  <a:schemeClr val="tx2"/>
                </a:solidFill>
              </a:rPr>
              <a:t>atrae</a:t>
            </a:r>
            <a:r>
              <a:rPr lang="en-US" sz="3200" b="1" dirty="0">
                <a:solidFill>
                  <a:schemeClr val="tx2"/>
                </a:solidFill>
              </a:rPr>
              <a:t> a un Millennials?</a:t>
            </a:r>
          </a:p>
        </p:txBody>
      </p:sp>
    </p:spTree>
    <p:extLst>
      <p:ext uri="{BB962C8B-B14F-4D97-AF65-F5344CB8AC3E}">
        <p14:creationId xmlns:p14="http://schemas.microsoft.com/office/powerpoint/2010/main" val="322860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46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0" y="3352800"/>
            <a:ext cx="911352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8" name="Shape 1078"/>
          <p:cNvSpPr/>
          <p:nvPr/>
        </p:nvSpPr>
        <p:spPr>
          <a:xfrm>
            <a:off x="-643562" y="7450364"/>
            <a:ext cx="8169713" cy="290320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90" tIns="44690" rIns="44690" bIns="44690">
            <a:spAutoFit/>
          </a:bodyPr>
          <a:lstStyle>
            <a:lvl1pPr marL="0" marR="0" algn="l">
              <a:buClr>
                <a:srgbClr val="FFFFFF"/>
              </a:buClr>
              <a:buFont typeface="Calibri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43569">
              <a:defRPr sz="1800">
                <a:solidFill>
                  <a:srgbClr val="000000"/>
                </a:solidFill>
                <a:uFillTx/>
              </a:defRPr>
            </a:pPr>
            <a:r>
              <a:rPr sz="1300" kern="0">
                <a:solidFill>
                  <a:srgbClr val="000000"/>
                </a:solidFill>
                <a:uFillTx/>
              </a:rPr>
              <a:t>* Bronnie Ware, Palliative Care Nurse caring for patients in last 12 weeks of life</a:t>
            </a:r>
          </a:p>
        </p:txBody>
      </p:sp>
      <p:sp>
        <p:nvSpPr>
          <p:cNvPr id="1079" name="Shape 1079"/>
          <p:cNvSpPr/>
          <p:nvPr/>
        </p:nvSpPr>
        <p:spPr>
          <a:xfrm>
            <a:off x="5927287" y="5936750"/>
            <a:ext cx="3292913" cy="92125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690" tIns="44690" rIns="44690" bIns="44690">
            <a:spAutoFit/>
          </a:bodyPr>
          <a:lstStyle>
            <a:lvl1pPr marL="0" marR="0" algn="l">
              <a:buClr>
                <a:srgbClr val="E0E0E0"/>
              </a:buClr>
              <a:buFont typeface="Calibri"/>
              <a:defRPr sz="1800">
                <a:solidFill>
                  <a:srgbClr val="E0E0E0"/>
                </a:solidFill>
                <a:uFill>
                  <a:solidFill>
                    <a:srgbClr val="E0E0E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43569">
              <a:defRPr>
                <a:solidFill>
                  <a:srgbClr val="000000"/>
                </a:solidFill>
                <a:uFillTx/>
              </a:defRPr>
            </a:pPr>
            <a:r>
              <a:rPr kern="0" dirty="0"/>
              <a:t>* </a:t>
            </a:r>
            <a:r>
              <a:rPr kern="0" dirty="0" err="1"/>
              <a:t>Bronnie</a:t>
            </a:r>
            <a:r>
              <a:rPr kern="0" dirty="0"/>
              <a:t> Ware, Palliative Care Nurse caring for patients in last 12 weeks of life</a:t>
            </a:r>
          </a:p>
        </p:txBody>
      </p:sp>
      <p:sp>
        <p:nvSpPr>
          <p:cNvPr id="1081" name="Shape 1081"/>
          <p:cNvSpPr/>
          <p:nvPr/>
        </p:nvSpPr>
        <p:spPr>
          <a:xfrm>
            <a:off x="304801" y="990600"/>
            <a:ext cx="8839200" cy="212424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629" tIns="53629" rIns="53629" bIns="53629">
            <a:spAutoFit/>
          </a:bodyPr>
          <a:lstStyle/>
          <a:p>
            <a:pPr marL="514350" indent="-514350" defTabSz="455844">
              <a:lnSpc>
                <a:spcPct val="150000"/>
              </a:lnSpc>
              <a:spcBef>
                <a:spcPts val="563"/>
              </a:spcBef>
              <a:buSzPct val="100000"/>
              <a:buFont typeface="+mj-lt"/>
              <a:buAutoNum type="arabicPeriod"/>
              <a:defRPr sz="1800">
                <a:uFillTx/>
              </a:defRPr>
            </a:pPr>
            <a:r>
              <a:rPr lang="es-PY" sz="2800" kern="0" dirty="0" smtClean="0">
                <a:solidFill>
                  <a:srgbClr val="FFFFFF"/>
                </a:solidFill>
                <a:uFill>
                  <a:solidFill>
                    <a:srgbClr val="7A7A7A"/>
                  </a:solidFill>
                </a:uFill>
                <a:latin typeface="Caecilia Com"/>
                <a:ea typeface="Caecilia Com"/>
                <a:cs typeface="Caecilia Com"/>
                <a:sym typeface="Caecilia Com"/>
              </a:rPr>
              <a:t>Ojalá hubiese tenido el valor para vivir mi vida y no la que otros esperaban de mí.</a:t>
            </a:r>
          </a:p>
          <a:p>
            <a:pPr marL="514350" indent="-514350" defTabSz="455844">
              <a:lnSpc>
                <a:spcPct val="150000"/>
              </a:lnSpc>
              <a:spcBef>
                <a:spcPts val="563"/>
              </a:spcBef>
              <a:buSzPct val="100000"/>
              <a:buFont typeface="+mj-lt"/>
              <a:buAutoNum type="arabicPeriod"/>
              <a:defRPr sz="1800">
                <a:uFillTx/>
              </a:defRPr>
            </a:pPr>
            <a:r>
              <a:rPr lang="es-PY" sz="2800" kern="0" dirty="0" smtClean="0">
                <a:solidFill>
                  <a:srgbClr val="FFFFFF"/>
                </a:solidFill>
                <a:uFill>
                  <a:solidFill>
                    <a:srgbClr val="7A7A7A"/>
                  </a:solidFill>
                </a:uFill>
                <a:latin typeface="Caecilia Com"/>
                <a:ea typeface="Caecilia Com"/>
                <a:cs typeface="Caecilia Com"/>
                <a:sym typeface="Caecilia Com"/>
              </a:rPr>
              <a:t>Ojalá no hubiese dedicado tanto tiempo al trabajo.</a:t>
            </a:r>
            <a:endParaRPr lang="es-PY" sz="2800" kern="0" dirty="0">
              <a:solidFill>
                <a:srgbClr val="FFFFFF"/>
              </a:solidFill>
              <a:uFill>
                <a:solidFill>
                  <a:srgbClr val="7A7A7A"/>
                </a:solidFill>
              </a:uFill>
              <a:latin typeface="Caecilia Com"/>
              <a:ea typeface="Caecilia Com"/>
              <a:cs typeface="Caecilia Com"/>
              <a:sym typeface="Caecilia Com"/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0" y="242602"/>
            <a:ext cx="9144000" cy="443198"/>
          </a:xfrm>
          <a:prstGeom prst="rect">
            <a:avLst/>
          </a:prstGeom>
          <a:solidFill>
            <a:srgbClr val="000000"/>
          </a:solidFill>
          <a:ln>
            <a:no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 defTabSz="455844">
              <a:lnSpc>
                <a:spcPct val="90000"/>
              </a:lnSpc>
              <a:buClr>
                <a:srgbClr val="38D3ED"/>
              </a:buClr>
              <a:defRPr sz="1800">
                <a:uFillTx/>
              </a:defRPr>
            </a:pPr>
            <a:r>
              <a:rPr sz="3200" b="1" kern="0" dirty="0" smtClean="0">
                <a:solidFill>
                  <a:srgbClr val="00B0F0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LOS </a:t>
            </a:r>
            <a:r>
              <a:rPr sz="3200" b="1" kern="0" dirty="0">
                <a:solidFill>
                  <a:srgbClr val="00B0F0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5 MAYORES ARREPENTIMIENTOS</a:t>
            </a:r>
          </a:p>
        </p:txBody>
      </p:sp>
    </p:spTree>
    <p:extLst>
      <p:ext uri="{BB962C8B-B14F-4D97-AF65-F5344CB8AC3E}">
        <p14:creationId xmlns:p14="http://schemas.microsoft.com/office/powerpoint/2010/main" val="9937657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0" y="3352800"/>
            <a:ext cx="911352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8" name="Shape 1078"/>
          <p:cNvSpPr/>
          <p:nvPr/>
        </p:nvSpPr>
        <p:spPr>
          <a:xfrm>
            <a:off x="-643562" y="7450364"/>
            <a:ext cx="8169713" cy="290320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90" tIns="44690" rIns="44690" bIns="44690">
            <a:spAutoFit/>
          </a:bodyPr>
          <a:lstStyle>
            <a:lvl1pPr marL="0" marR="0" algn="l">
              <a:buClr>
                <a:srgbClr val="FFFFFF"/>
              </a:buClr>
              <a:buFont typeface="Calibri"/>
              <a:def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43569">
              <a:defRPr sz="1800">
                <a:solidFill>
                  <a:srgbClr val="000000"/>
                </a:solidFill>
                <a:uFillTx/>
              </a:defRPr>
            </a:pPr>
            <a:r>
              <a:rPr sz="1300" kern="0">
                <a:solidFill>
                  <a:srgbClr val="000000"/>
                </a:solidFill>
                <a:uFillTx/>
              </a:rPr>
              <a:t>* Bronnie Ware, Palliative Care Nurse caring for patients in last 12 weeks of life</a:t>
            </a:r>
          </a:p>
        </p:txBody>
      </p:sp>
      <p:sp>
        <p:nvSpPr>
          <p:cNvPr id="1079" name="Shape 1079"/>
          <p:cNvSpPr/>
          <p:nvPr/>
        </p:nvSpPr>
        <p:spPr>
          <a:xfrm>
            <a:off x="5927287" y="5936750"/>
            <a:ext cx="3292913" cy="92125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690" tIns="44690" rIns="44690" bIns="44690">
            <a:spAutoFit/>
          </a:bodyPr>
          <a:lstStyle>
            <a:lvl1pPr marL="0" marR="0" algn="l">
              <a:buClr>
                <a:srgbClr val="E0E0E0"/>
              </a:buClr>
              <a:buFont typeface="Calibri"/>
              <a:defRPr sz="1800">
                <a:solidFill>
                  <a:srgbClr val="E0E0E0"/>
                </a:solidFill>
                <a:uFill>
                  <a:solidFill>
                    <a:srgbClr val="E0E0E0"/>
                  </a:solidFill>
                </a:u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defTabSz="643569">
              <a:defRPr>
                <a:solidFill>
                  <a:srgbClr val="000000"/>
                </a:solidFill>
                <a:uFillTx/>
              </a:defRPr>
            </a:pPr>
            <a:r>
              <a:rPr kern="0" dirty="0">
                <a:solidFill>
                  <a:srgbClr val="000000"/>
                </a:solidFill>
                <a:uFillTx/>
              </a:rPr>
              <a:t>* </a:t>
            </a:r>
            <a:r>
              <a:rPr kern="0" dirty="0" err="1">
                <a:solidFill>
                  <a:srgbClr val="000000"/>
                </a:solidFill>
                <a:uFillTx/>
              </a:rPr>
              <a:t>Bronnie</a:t>
            </a:r>
            <a:r>
              <a:rPr kern="0" dirty="0">
                <a:solidFill>
                  <a:srgbClr val="000000"/>
                </a:solidFill>
                <a:uFillTx/>
              </a:rPr>
              <a:t> Ware, Palliative Care Nurse caring for patients in last 12 weeks of life</a:t>
            </a:r>
          </a:p>
        </p:txBody>
      </p:sp>
      <p:sp>
        <p:nvSpPr>
          <p:cNvPr id="1081" name="Shape 1081"/>
          <p:cNvSpPr/>
          <p:nvPr/>
        </p:nvSpPr>
        <p:spPr>
          <a:xfrm>
            <a:off x="304801" y="838200"/>
            <a:ext cx="8839200" cy="241663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3629" tIns="53629" rIns="53629" bIns="53629">
            <a:spAutoFit/>
          </a:bodyPr>
          <a:lstStyle/>
          <a:p>
            <a:pPr marL="514350" indent="-514350" defTabSz="455844">
              <a:spcBef>
                <a:spcPts val="563"/>
              </a:spcBef>
              <a:buSzPct val="100000"/>
              <a:buFont typeface="+mj-lt"/>
              <a:buAutoNum type="arabicPeriod" startAt="3"/>
              <a:defRPr sz="1800">
                <a:uFillTx/>
              </a:defRPr>
            </a:pPr>
            <a:r>
              <a:rPr lang="es-ES" sz="2800" kern="0" dirty="0">
                <a:solidFill>
                  <a:srgbClr val="FFFFFF"/>
                </a:solidFill>
                <a:uFill>
                  <a:solidFill>
                    <a:srgbClr val="7A7A7A"/>
                  </a:solidFill>
                </a:uFill>
                <a:latin typeface="Caecilia Com"/>
                <a:ea typeface="Caecilia Com"/>
                <a:cs typeface="Caecilia Com"/>
                <a:sym typeface="Caecilia Com"/>
              </a:rPr>
              <a:t>Ojalá hubiese tenido el valor de expresar mis sentimientos. </a:t>
            </a:r>
          </a:p>
          <a:p>
            <a:pPr marL="514350" indent="-514350" defTabSz="455844">
              <a:spcBef>
                <a:spcPts val="563"/>
              </a:spcBef>
              <a:buSzPct val="100000"/>
              <a:buFont typeface="+mj-lt"/>
              <a:buAutoNum type="arabicPeriod" startAt="3"/>
              <a:defRPr sz="1800">
                <a:uFillTx/>
              </a:defRPr>
            </a:pPr>
            <a:r>
              <a:rPr lang="es-ES" sz="2800" kern="0" dirty="0">
                <a:solidFill>
                  <a:srgbClr val="FFFFFF"/>
                </a:solidFill>
                <a:uFill>
                  <a:solidFill>
                    <a:srgbClr val="7A7A7A"/>
                  </a:solidFill>
                </a:uFill>
                <a:latin typeface="Caecilia Com"/>
                <a:ea typeface="Caecilia Com"/>
                <a:cs typeface="Caecilia Com"/>
                <a:sym typeface="Caecilia Com"/>
              </a:rPr>
              <a:t>Ojalá hubiese mantenido el contacto con mis amistades.</a:t>
            </a:r>
          </a:p>
          <a:p>
            <a:pPr marL="514350" indent="-514350" defTabSz="455844">
              <a:spcBef>
                <a:spcPts val="563"/>
              </a:spcBef>
              <a:buSzPct val="100000"/>
              <a:buFont typeface="+mj-lt"/>
              <a:buAutoNum type="arabicPeriod" startAt="3"/>
              <a:defRPr sz="1800">
                <a:uFillTx/>
              </a:defRPr>
            </a:pPr>
            <a:r>
              <a:rPr lang="es-ES" sz="2800" kern="0" dirty="0">
                <a:solidFill>
                  <a:srgbClr val="FFFFFF"/>
                </a:solidFill>
                <a:uFill>
                  <a:solidFill>
                    <a:srgbClr val="7A7A7A"/>
                  </a:solidFill>
                </a:uFill>
                <a:latin typeface="Caecilia Com"/>
                <a:ea typeface="Caecilia Com"/>
                <a:cs typeface="Caecilia Com"/>
                <a:sym typeface="Caecilia Com"/>
              </a:rPr>
              <a:t>Ojalá me hubiese permitido ser más feliz</a:t>
            </a:r>
            <a:r>
              <a:rPr lang="es-ES" sz="2800" kern="0" dirty="0" smtClean="0">
                <a:solidFill>
                  <a:srgbClr val="FFFFFF"/>
                </a:solidFill>
                <a:uFill>
                  <a:solidFill>
                    <a:srgbClr val="7A7A7A"/>
                  </a:solidFill>
                </a:uFill>
                <a:latin typeface="Caecilia Com"/>
                <a:ea typeface="Caecilia Com"/>
                <a:cs typeface="Caecilia Com"/>
                <a:sym typeface="Caecilia Com"/>
              </a:rPr>
              <a:t>.</a:t>
            </a:r>
            <a:endParaRPr lang="es-PY" sz="2800" kern="0" dirty="0">
              <a:solidFill>
                <a:srgbClr val="FFFFFF"/>
              </a:solidFill>
              <a:uFill>
                <a:solidFill>
                  <a:srgbClr val="7A7A7A"/>
                </a:solidFill>
              </a:uFill>
              <a:latin typeface="Caecilia Com"/>
              <a:ea typeface="Caecilia Com"/>
              <a:cs typeface="Caecilia Com"/>
              <a:sym typeface="Caecilia Com"/>
            </a:endParaRPr>
          </a:p>
        </p:txBody>
      </p:sp>
      <p:sp>
        <p:nvSpPr>
          <p:cNvPr id="1082" name="Shape 1082"/>
          <p:cNvSpPr/>
          <p:nvPr/>
        </p:nvSpPr>
        <p:spPr>
          <a:xfrm>
            <a:off x="0" y="242602"/>
            <a:ext cx="9144000" cy="443198"/>
          </a:xfrm>
          <a:prstGeom prst="rect">
            <a:avLst/>
          </a:prstGeom>
          <a:solidFill>
            <a:srgbClr val="000000"/>
          </a:solidFill>
          <a:ln>
            <a:noFill/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/>
          <a:p>
            <a:pPr algn="ctr" defTabSz="455844">
              <a:lnSpc>
                <a:spcPct val="90000"/>
              </a:lnSpc>
              <a:buClr>
                <a:srgbClr val="38D3ED"/>
              </a:buClr>
              <a:defRPr sz="1800">
                <a:uFillTx/>
              </a:defRPr>
            </a:pPr>
            <a:r>
              <a:rPr sz="3200" b="1" kern="0" dirty="0" smtClean="0">
                <a:solidFill>
                  <a:srgbClr val="00B0F0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LOS </a:t>
            </a:r>
            <a:r>
              <a:rPr sz="3200" b="1" kern="0" dirty="0">
                <a:solidFill>
                  <a:srgbClr val="00B0F0"/>
                </a:solidFill>
                <a:uFill>
                  <a:solidFill>
                    <a:srgbClr val="6E57A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5 MAYORES ARREPENTIMIENTOS</a:t>
            </a:r>
          </a:p>
        </p:txBody>
      </p:sp>
    </p:spTree>
    <p:extLst>
      <p:ext uri="{BB962C8B-B14F-4D97-AF65-F5344CB8AC3E}">
        <p14:creationId xmlns:p14="http://schemas.microsoft.com/office/powerpoint/2010/main" val="40063224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057400"/>
            <a:ext cx="77724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/>
            </a:lvl1pPr>
          </a:lstStyle>
          <a:p>
            <a:r>
              <a:rPr lang="es-ES" i="1" dirty="0"/>
              <a:t>Los cuarenta son la edad madura de la juventud; los cincuenta la juventud de la edad madura. </a:t>
            </a:r>
            <a:endParaRPr lang="es-ES" i="1" dirty="0" smtClean="0"/>
          </a:p>
          <a:p>
            <a:endParaRPr lang="es-ES" sz="1800" dirty="0" smtClean="0"/>
          </a:p>
          <a:p>
            <a:r>
              <a:rPr lang="es-ES" sz="1800" dirty="0"/>
              <a:t>	</a:t>
            </a:r>
            <a:r>
              <a:rPr lang="es-ES" sz="1800" dirty="0" smtClean="0"/>
              <a:t>		Víctor </a:t>
            </a:r>
            <a:r>
              <a:rPr lang="es-ES" sz="1800" dirty="0"/>
              <a:t>Hugo, Novelista Francés 1802 - 1885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2006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5"/>
          <p:cNvSpPr>
            <a:spLocks noChangeShapeType="1"/>
          </p:cNvSpPr>
          <p:nvPr/>
        </p:nvSpPr>
        <p:spPr bwMode="auto">
          <a:xfrm>
            <a:off x="640754" y="3763538"/>
            <a:ext cx="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1412175" y="1246286"/>
            <a:ext cx="5901794" cy="646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5" rIns="91432" bIns="45715" anchor="ctr">
            <a:spAutoFit/>
          </a:bodyPr>
          <a:lstStyle/>
          <a:p>
            <a:r>
              <a:rPr lang="es-CO" sz="3600" b="1" i="1">
                <a:cs typeface="Times New Roman" pitchFamily="18" charset="0"/>
              </a:rPr>
              <a:t>Escriba algo que:</a:t>
            </a:r>
          </a:p>
        </p:txBody>
      </p:sp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415151" y="2089492"/>
            <a:ext cx="4166738" cy="5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5" rIns="91432" bIns="45715">
            <a:spAutoFit/>
          </a:bodyPr>
          <a:lstStyle/>
          <a:p>
            <a:r>
              <a:rPr lang="es-CO" sz="2800" b="1" i="1" dirty="0">
                <a:cs typeface="Times New Roman" pitchFamily="18" charset="0"/>
              </a:rPr>
              <a:t>Hayas aprendido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2331400" y="2732760"/>
            <a:ext cx="4624852" cy="5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5" rIns="91432" bIns="45715">
            <a:spAutoFit/>
          </a:bodyPr>
          <a:lstStyle/>
          <a:p>
            <a:r>
              <a:rPr lang="es-CO" sz="2800" b="1" i="1" dirty="0">
                <a:cs typeface="Times New Roman" pitchFamily="18" charset="0"/>
              </a:rPr>
              <a:t>Algo que desarrollarás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2347685" y="3404850"/>
            <a:ext cx="4966284" cy="5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5" rIns="91432" bIns="45715">
            <a:spAutoFit/>
          </a:bodyPr>
          <a:lstStyle/>
          <a:p>
            <a:r>
              <a:rPr lang="es-CO" sz="2800" b="1" i="1" dirty="0">
                <a:cs typeface="Times New Roman" pitchFamily="18" charset="0"/>
              </a:rPr>
              <a:t>Algo que quiera cambiar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2347686" y="4124930"/>
            <a:ext cx="6034314" cy="523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2" tIns="45715" rIns="91432" bIns="45715">
            <a:spAutoFit/>
          </a:bodyPr>
          <a:lstStyle/>
          <a:p>
            <a:r>
              <a:rPr lang="es-CO" sz="2800" b="1" i="1" dirty="0">
                <a:cs typeface="Times New Roman" pitchFamily="18" charset="0"/>
              </a:rPr>
              <a:t>Algo que es importante para usted</a:t>
            </a:r>
          </a:p>
        </p:txBody>
      </p: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1509506" y="3627591"/>
            <a:ext cx="838179" cy="230215"/>
            <a:chOff x="0" y="1104"/>
            <a:chExt cx="528" cy="144"/>
          </a:xfrm>
        </p:grpSpPr>
        <p:sp>
          <p:nvSpPr>
            <p:cNvPr id="22" name="Rectangle 13"/>
            <p:cNvSpPr>
              <a:spLocks noChangeArrowheads="1"/>
            </p:cNvSpPr>
            <p:nvPr/>
          </p:nvSpPr>
          <p:spPr bwMode="auto">
            <a:xfrm>
              <a:off x="0" y="1104"/>
              <a:ext cx="144" cy="144"/>
            </a:xfrm>
            <a:prstGeom prst="rect">
              <a:avLst/>
            </a:prstGeom>
            <a:solidFill>
              <a:srgbClr val="0774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3" name="Rectangle 14"/>
            <p:cNvSpPr>
              <a:spLocks noChangeArrowheads="1"/>
            </p:cNvSpPr>
            <p:nvPr/>
          </p:nvSpPr>
          <p:spPr bwMode="auto">
            <a:xfrm>
              <a:off x="192" y="1104"/>
              <a:ext cx="144" cy="144"/>
            </a:xfrm>
            <a:prstGeom prst="rect">
              <a:avLst/>
            </a:prstGeom>
            <a:solidFill>
              <a:srgbClr val="35A5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384" y="1104"/>
              <a:ext cx="144" cy="144"/>
            </a:xfrm>
            <a:prstGeom prst="rect">
              <a:avLst/>
            </a:prstGeom>
            <a:solidFill>
              <a:srgbClr val="95D0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0" name="Group 16"/>
          <p:cNvGrpSpPr>
            <a:grpSpLocks/>
          </p:cNvGrpSpPr>
          <p:nvPr/>
        </p:nvGrpSpPr>
        <p:grpSpPr bwMode="auto">
          <a:xfrm>
            <a:off x="1493221" y="2891528"/>
            <a:ext cx="838179" cy="228626"/>
            <a:chOff x="0" y="1104"/>
            <a:chExt cx="528" cy="144"/>
          </a:xfrm>
        </p:grpSpPr>
        <p:sp>
          <p:nvSpPr>
            <p:cNvPr id="19" name="Rectangle 17"/>
            <p:cNvSpPr>
              <a:spLocks noChangeArrowheads="1"/>
            </p:cNvSpPr>
            <p:nvPr/>
          </p:nvSpPr>
          <p:spPr bwMode="auto">
            <a:xfrm>
              <a:off x="0" y="1104"/>
              <a:ext cx="144" cy="144"/>
            </a:xfrm>
            <a:prstGeom prst="rect">
              <a:avLst/>
            </a:prstGeom>
            <a:solidFill>
              <a:srgbClr val="0774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0" name="Rectangle 18"/>
            <p:cNvSpPr>
              <a:spLocks noChangeArrowheads="1"/>
            </p:cNvSpPr>
            <p:nvPr/>
          </p:nvSpPr>
          <p:spPr bwMode="auto">
            <a:xfrm>
              <a:off x="192" y="1104"/>
              <a:ext cx="144" cy="144"/>
            </a:xfrm>
            <a:prstGeom prst="rect">
              <a:avLst/>
            </a:prstGeom>
            <a:solidFill>
              <a:srgbClr val="35A5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21" name="Rectangle 19"/>
            <p:cNvSpPr>
              <a:spLocks noChangeArrowheads="1"/>
            </p:cNvSpPr>
            <p:nvPr/>
          </p:nvSpPr>
          <p:spPr bwMode="auto">
            <a:xfrm>
              <a:off x="384" y="1104"/>
              <a:ext cx="144" cy="144"/>
            </a:xfrm>
            <a:prstGeom prst="rect">
              <a:avLst/>
            </a:prstGeom>
            <a:solidFill>
              <a:srgbClr val="95D0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1" name="Group 20"/>
          <p:cNvGrpSpPr>
            <a:grpSpLocks/>
          </p:cNvGrpSpPr>
          <p:nvPr/>
        </p:nvGrpSpPr>
        <p:grpSpPr bwMode="auto">
          <a:xfrm>
            <a:off x="1509506" y="2260137"/>
            <a:ext cx="835004" cy="228626"/>
            <a:chOff x="0" y="1104"/>
            <a:chExt cx="528" cy="144"/>
          </a:xfrm>
        </p:grpSpPr>
        <p:sp>
          <p:nvSpPr>
            <p:cNvPr id="16" name="Rectangle 21"/>
            <p:cNvSpPr>
              <a:spLocks noChangeArrowheads="1"/>
            </p:cNvSpPr>
            <p:nvPr/>
          </p:nvSpPr>
          <p:spPr bwMode="auto">
            <a:xfrm>
              <a:off x="0" y="1104"/>
              <a:ext cx="144" cy="144"/>
            </a:xfrm>
            <a:prstGeom prst="rect">
              <a:avLst/>
            </a:prstGeom>
            <a:solidFill>
              <a:srgbClr val="0774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7" name="Rectangle 22"/>
            <p:cNvSpPr>
              <a:spLocks noChangeArrowheads="1"/>
            </p:cNvSpPr>
            <p:nvPr/>
          </p:nvSpPr>
          <p:spPr bwMode="auto">
            <a:xfrm>
              <a:off x="192" y="1104"/>
              <a:ext cx="144" cy="144"/>
            </a:xfrm>
            <a:prstGeom prst="rect">
              <a:avLst/>
            </a:prstGeom>
            <a:solidFill>
              <a:srgbClr val="35A5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8" name="Rectangle 23"/>
            <p:cNvSpPr>
              <a:spLocks noChangeArrowheads="1"/>
            </p:cNvSpPr>
            <p:nvPr/>
          </p:nvSpPr>
          <p:spPr bwMode="auto">
            <a:xfrm>
              <a:off x="384" y="1104"/>
              <a:ext cx="144" cy="144"/>
            </a:xfrm>
            <a:prstGeom prst="rect">
              <a:avLst/>
            </a:prstGeom>
            <a:solidFill>
              <a:srgbClr val="95D0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grpSp>
        <p:nvGrpSpPr>
          <p:cNvPr id="12" name="Group 24"/>
          <p:cNvGrpSpPr>
            <a:grpSpLocks/>
          </p:cNvGrpSpPr>
          <p:nvPr/>
        </p:nvGrpSpPr>
        <p:grpSpPr bwMode="auto">
          <a:xfrm>
            <a:off x="1509506" y="4305926"/>
            <a:ext cx="838179" cy="228626"/>
            <a:chOff x="0" y="1104"/>
            <a:chExt cx="528" cy="144"/>
          </a:xfrm>
        </p:grpSpPr>
        <p:sp>
          <p:nvSpPr>
            <p:cNvPr id="13" name="Rectangle 25"/>
            <p:cNvSpPr>
              <a:spLocks noChangeArrowheads="1"/>
            </p:cNvSpPr>
            <p:nvPr/>
          </p:nvSpPr>
          <p:spPr bwMode="auto">
            <a:xfrm>
              <a:off x="0" y="1104"/>
              <a:ext cx="144" cy="144"/>
            </a:xfrm>
            <a:prstGeom prst="rect">
              <a:avLst/>
            </a:prstGeom>
            <a:solidFill>
              <a:srgbClr val="0774A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192" y="1104"/>
              <a:ext cx="144" cy="144"/>
            </a:xfrm>
            <a:prstGeom prst="rect">
              <a:avLst/>
            </a:prstGeom>
            <a:solidFill>
              <a:srgbClr val="35A5D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  <p:sp>
          <p:nvSpPr>
            <p:cNvPr id="15" name="Rectangle 27"/>
            <p:cNvSpPr>
              <a:spLocks noChangeArrowheads="1"/>
            </p:cNvSpPr>
            <p:nvPr/>
          </p:nvSpPr>
          <p:spPr bwMode="auto">
            <a:xfrm>
              <a:off x="384" y="1104"/>
              <a:ext cx="144" cy="144"/>
            </a:xfrm>
            <a:prstGeom prst="rect">
              <a:avLst/>
            </a:prstGeom>
            <a:solidFill>
              <a:srgbClr val="95D0EB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s-ES"/>
            </a:p>
          </p:txBody>
        </p:sp>
      </p:grpSp>
      <p:pic>
        <p:nvPicPr>
          <p:cNvPr id="2" name="Kitaro Kojiki.Cierre inspirador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71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06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tusbuenosmomentos.com/wp-content/uploads/2010/09/homer-simpson.gif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480"/>
            <a:ext cx="4572000" cy="55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9600" y="3810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&lt; de 20 </a:t>
            </a:r>
            <a:r>
              <a:rPr lang="en-US" sz="6000" b="1" dirty="0" err="1" smtClean="0"/>
              <a:t>años</a:t>
            </a:r>
            <a:endParaRPr lang="en-US" sz="60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09600" y="16764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21 a 34 </a:t>
            </a:r>
            <a:r>
              <a:rPr lang="en-US" sz="6000" b="1" dirty="0" err="1" smtClean="0"/>
              <a:t>años</a:t>
            </a:r>
            <a:endParaRPr lang="en-US" sz="60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09600" y="2946737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35 a 49 </a:t>
            </a:r>
            <a:r>
              <a:rPr lang="en-US" sz="6000" b="1" dirty="0" err="1" smtClean="0"/>
              <a:t>años</a:t>
            </a:r>
            <a:endParaRPr lang="en-US" sz="60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9600" y="4165937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50 a 64 </a:t>
            </a:r>
            <a:r>
              <a:rPr lang="en-US" sz="6000" b="1" dirty="0" err="1" smtClean="0"/>
              <a:t>años</a:t>
            </a:r>
            <a:endParaRPr lang="en-US" sz="60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609600" y="5308937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/>
              <a:t>&gt;</a:t>
            </a:r>
            <a:r>
              <a:rPr lang="en-US" sz="6000" b="1" dirty="0" smtClean="0"/>
              <a:t> de 65 </a:t>
            </a:r>
            <a:r>
              <a:rPr lang="en-US" sz="6000" b="1" dirty="0" err="1" smtClean="0"/>
              <a:t>años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381801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7" grpId="0"/>
      <p:bldP spid="28" grpId="0"/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u11390\Desktop\FELIPE\Felipe Rodriguez IV\Articulos para Facebook\Firma en intern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0" t="33292" r="37143" b="29906"/>
          <a:stretch>
            <a:fillRect/>
          </a:stretch>
        </p:blipFill>
        <p:spPr bwMode="auto">
          <a:xfrm>
            <a:off x="539750" y="1096963"/>
            <a:ext cx="7756525" cy="467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52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3022880" y="1246865"/>
            <a:ext cx="4673319" cy="813512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lang="es-DO" sz="2700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UNA LA HISTORIA</a:t>
            </a:r>
            <a:r>
              <a:rPr lang="es-DO" sz="2000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…</a:t>
            </a: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lang="es-DO" sz="2000" i="1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El cambio es real</a:t>
            </a:r>
          </a:p>
        </p:txBody>
      </p:sp>
      <p:sp>
        <p:nvSpPr>
          <p:cNvPr id="728" name="Shape 728"/>
          <p:cNvSpPr/>
          <p:nvPr/>
        </p:nvSpPr>
        <p:spPr>
          <a:xfrm>
            <a:off x="3022889" y="3103466"/>
            <a:ext cx="4987636" cy="78273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 smtClean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CIENCIA</a:t>
            </a:r>
            <a:endParaRPr sz="2700" kern="0" dirty="0">
              <a:uFill>
                <a:solidFill>
                  <a:srgbClr val="7A7A7A"/>
                </a:solidFill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kern="0" dirty="0">
                <a:uFill>
                  <a:solidFill>
                    <a:srgbClr val="929292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HUMANO + CIENTÍFICO + EMPRESARIAL</a:t>
            </a:r>
          </a:p>
        </p:txBody>
      </p:sp>
      <p:sp>
        <p:nvSpPr>
          <p:cNvPr id="729" name="Shape 729"/>
          <p:cNvSpPr/>
          <p:nvPr/>
        </p:nvSpPr>
        <p:spPr>
          <a:xfrm>
            <a:off x="3099089" y="4816988"/>
            <a:ext cx="4987636" cy="736567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 smtClean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</a:t>
            </a:r>
            <a:r>
              <a:rPr lang="en-US" sz="2700" kern="0" dirty="0" smtClean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O</a:t>
            </a:r>
            <a:r>
              <a:rPr sz="2700" kern="0" dirty="0" smtClean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MO </a:t>
            </a:r>
            <a:r>
              <a:rPr sz="27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PUEDO APLICARLO?</a:t>
            </a: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15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EN MI VIDA y EN MI TRABAO</a:t>
            </a:r>
          </a:p>
        </p:txBody>
      </p:sp>
      <p:pic>
        <p:nvPicPr>
          <p:cNvPr id="1026" name="Picture 2" descr="https://i.ytimg.com/i/ipeaRT0BN8l1VM4KcBkiBw/mq1.jpg?v=5024f9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838201"/>
            <a:ext cx="1413155" cy="14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2838656"/>
            <a:ext cx="1457325" cy="127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730685"/>
            <a:ext cx="1447800" cy="106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0071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/>
        </p:nvSpPr>
        <p:spPr>
          <a:xfrm>
            <a:off x="3022881" y="1323065"/>
            <a:ext cx="4063720" cy="813512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lang="es-CL" sz="2700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UNA LA HISTORIA</a:t>
            </a:r>
            <a:r>
              <a:rPr lang="es-CL" sz="2000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… </a:t>
            </a: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lang="es-CL" sz="2000" i="1" kern="0" dirty="0" smtClean="0">
                <a:uFill>
                  <a:solidFill>
                    <a:srgbClr val="FFFFFF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El cambio es real</a:t>
            </a:r>
          </a:p>
        </p:txBody>
      </p:sp>
      <p:sp>
        <p:nvSpPr>
          <p:cNvPr id="728" name="Shape 728"/>
          <p:cNvSpPr/>
          <p:nvPr/>
        </p:nvSpPr>
        <p:spPr>
          <a:xfrm>
            <a:off x="3022889" y="3103466"/>
            <a:ext cx="4987636" cy="782734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 smtClean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CIENCIA</a:t>
            </a:r>
            <a:endParaRPr sz="2700" kern="0" dirty="0">
              <a:uFill>
                <a:solidFill>
                  <a:srgbClr val="7A7A7A"/>
                </a:solidFill>
              </a:uFill>
              <a:latin typeface="Lucida Grande"/>
              <a:ea typeface="Lucida Grande"/>
              <a:cs typeface="Lucida Grande"/>
              <a:sym typeface="Lucida Grande"/>
            </a:endParaRP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kern="0" dirty="0">
                <a:uFill>
                  <a:solidFill>
                    <a:srgbClr val="929292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HUMANO + CIENTÍFICO + EMPRESARIAL</a:t>
            </a:r>
          </a:p>
        </p:txBody>
      </p:sp>
      <p:sp>
        <p:nvSpPr>
          <p:cNvPr id="729" name="Shape 729"/>
          <p:cNvSpPr/>
          <p:nvPr/>
        </p:nvSpPr>
        <p:spPr>
          <a:xfrm>
            <a:off x="3099089" y="4816988"/>
            <a:ext cx="4987636" cy="736567"/>
          </a:xfrm>
          <a:prstGeom prst="rect">
            <a:avLst/>
          </a:prstGeom>
          <a:ln>
            <a:round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4682" tIns="44682" rIns="44682" bIns="44682">
            <a:spAutoFit/>
          </a:bodyPr>
          <a:lstStyle/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27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CÓMO PUEDO APLICARLO?</a:t>
            </a:r>
          </a:p>
          <a:p>
            <a:pPr>
              <a:buClr>
                <a:srgbClr val="FFFFFF"/>
              </a:buClr>
              <a:buFont typeface="Lucida Grande"/>
              <a:buNone/>
              <a:defRPr sz="1800">
                <a:uFillTx/>
              </a:defRPr>
            </a:pPr>
            <a:r>
              <a:rPr sz="1500" kern="0" dirty="0">
                <a:uFill>
                  <a:solidFill>
                    <a:srgbClr val="7A7A7A"/>
                  </a:solidFill>
                </a:uFill>
                <a:latin typeface="Lucida Grande"/>
                <a:ea typeface="Lucida Grande"/>
                <a:cs typeface="Lucida Grande"/>
                <a:sym typeface="Lucida Grande"/>
              </a:rPr>
              <a:t>EN MI VIDA y EN MI TRABAO</a:t>
            </a:r>
          </a:p>
        </p:txBody>
      </p:sp>
      <p:pic>
        <p:nvPicPr>
          <p:cNvPr id="1026" name="Picture 2" descr="https://i.ytimg.com/i/ipeaRT0BN8l1VM4KcBkiBw/mq1.jpg?v=5024f9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6" y="838201"/>
            <a:ext cx="1413155" cy="141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2" y="2838656"/>
            <a:ext cx="1457325" cy="127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4730685"/>
            <a:ext cx="1447800" cy="1060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2590800"/>
            <a:ext cx="8610600" cy="196812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4343400"/>
            <a:ext cx="8610600" cy="1968123"/>
          </a:xfrm>
          <a:prstGeom prst="rect">
            <a:avLst/>
          </a:prstGeom>
          <a:solidFill>
            <a:srgbClr val="FFFFFF">
              <a:alpha val="80000"/>
            </a:srgbClr>
          </a:solidFill>
          <a:ln w="25400" cap="flat">
            <a:noFill/>
            <a:prstDash val="solid"/>
            <a:round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40639" marR="40639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2750933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49" y="1"/>
            <a:ext cx="9432925" cy="609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08" name="TextBox 1"/>
          <p:cNvSpPr txBox="1">
            <a:spLocks noChangeArrowheads="1"/>
          </p:cNvSpPr>
          <p:nvPr/>
        </p:nvSpPr>
        <p:spPr bwMode="auto">
          <a:xfrm>
            <a:off x="5435602" y="431801"/>
            <a:ext cx="34575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s-DO" altLang="es-DO" sz="2000">
                <a:solidFill>
                  <a:schemeClr val="bg1"/>
                </a:solidFill>
              </a:rPr>
              <a:t>Rotación   : 1,700 Km / H</a:t>
            </a:r>
          </a:p>
          <a:p>
            <a:pPr eaLnBrk="1" hangingPunct="1">
              <a:lnSpc>
                <a:spcPct val="150000"/>
              </a:lnSpc>
            </a:pPr>
            <a:r>
              <a:rPr lang="es-DO" altLang="es-DO" sz="2000">
                <a:solidFill>
                  <a:schemeClr val="bg1"/>
                </a:solidFill>
              </a:rPr>
              <a:t>Traslación : 1,800 Km / H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107951" y="6092826"/>
            <a:ext cx="9432925" cy="7651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76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52413" y="-171450"/>
            <a:ext cx="9793288" cy="12239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2531" name="Picture 2" descr="http://mural.uv.es/salrepe/galax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91805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2"/>
          <p:cNvSpPr txBox="1">
            <a:spLocks noChangeArrowheads="1"/>
          </p:cNvSpPr>
          <p:nvPr/>
        </p:nvSpPr>
        <p:spPr bwMode="auto">
          <a:xfrm>
            <a:off x="107950" y="900114"/>
            <a:ext cx="42481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s-DO" altLang="es-DO" sz="3200">
                <a:solidFill>
                  <a:schemeClr val="bg1"/>
                </a:solidFill>
                <a:latin typeface="Arial Rounded MT Bold" pitchFamily="34" charset="0"/>
              </a:rPr>
              <a:t>VIA LACTEA</a:t>
            </a:r>
          </a:p>
        </p:txBody>
      </p:sp>
      <p:sp>
        <p:nvSpPr>
          <p:cNvPr id="22533" name="TextBox 1"/>
          <p:cNvSpPr txBox="1">
            <a:spLocks noChangeArrowheads="1"/>
          </p:cNvSpPr>
          <p:nvPr/>
        </p:nvSpPr>
        <p:spPr bwMode="auto">
          <a:xfrm>
            <a:off x="539750" y="5516564"/>
            <a:ext cx="3095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Gira a 965.000 km/hora</a:t>
            </a:r>
            <a:endParaRPr lang="en-US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5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000000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6E6E9"/>
        </a:solidFill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round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40639" marR="40639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</TotalTime>
  <Words>1760</Words>
  <Application>Microsoft Office PowerPoint</Application>
  <PresentationFormat>On-screen Show (4:3)</PresentationFormat>
  <Paragraphs>256</Paragraphs>
  <Slides>50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Office Theme</vt:lpstr>
      <vt:lpstr>2_White</vt:lpstr>
      <vt:lpstr>White</vt:lpstr>
      <vt:lpstr>Nuevos paradigmas de la Generación MILLENIALS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“No hay nada más recurrente en nuestras vidas que los cambios permanentes…prepararnos es la mejor manera de enfrentarlos”.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Rodriguez</dc:creator>
  <cp:lastModifiedBy>Felipe Rodriguez</cp:lastModifiedBy>
  <cp:revision>67</cp:revision>
  <dcterms:created xsi:type="dcterms:W3CDTF">2016-04-19T03:27:21Z</dcterms:created>
  <dcterms:modified xsi:type="dcterms:W3CDTF">2016-08-20T23:06:30Z</dcterms:modified>
</cp:coreProperties>
</file>