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FEB-1D2E-474E-8956-2ED2BAA5BB7D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63B-8CB4-4EA2-B084-E4ABB67A795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FEB-1D2E-474E-8956-2ED2BAA5BB7D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63B-8CB4-4EA2-B084-E4ABB67A795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FEB-1D2E-474E-8956-2ED2BAA5BB7D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63B-8CB4-4EA2-B084-E4ABB67A795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FEB-1D2E-474E-8956-2ED2BAA5BB7D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63B-8CB4-4EA2-B084-E4ABB67A795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FEB-1D2E-474E-8956-2ED2BAA5BB7D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63B-8CB4-4EA2-B084-E4ABB67A795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FEB-1D2E-474E-8956-2ED2BAA5BB7D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63B-8CB4-4EA2-B084-E4ABB67A795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FEB-1D2E-474E-8956-2ED2BAA5BB7D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63B-8CB4-4EA2-B084-E4ABB67A795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FEB-1D2E-474E-8956-2ED2BAA5BB7D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63B-8CB4-4EA2-B084-E4ABB67A795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FEB-1D2E-474E-8956-2ED2BAA5BB7D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63B-8CB4-4EA2-B084-E4ABB67A795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FEB-1D2E-474E-8956-2ED2BAA5BB7D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63B-8CB4-4EA2-B084-E4ABB67A795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FEB-1D2E-474E-8956-2ED2BAA5BB7D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63B-8CB4-4EA2-B084-E4ABB67A795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2FEB-1D2E-474E-8956-2ED2BAA5BB7D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5663B-8CB4-4EA2-B084-E4ABB67A7952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Presentación en pantalla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Echenique</dc:creator>
  <cp:lastModifiedBy>Echenique</cp:lastModifiedBy>
  <cp:revision>3</cp:revision>
  <dcterms:created xsi:type="dcterms:W3CDTF">2014-09-06T15:20:46Z</dcterms:created>
  <dcterms:modified xsi:type="dcterms:W3CDTF">2014-09-06T15:45:01Z</dcterms:modified>
</cp:coreProperties>
</file>