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9" r:id="rId3"/>
    <p:sldId id="267" r:id="rId4"/>
    <p:sldId id="268" r:id="rId5"/>
    <p:sldId id="263" r:id="rId6"/>
    <p:sldId id="264" r:id="rId7"/>
    <p:sldId id="274" r:id="rId8"/>
    <p:sldId id="275" r:id="rId9"/>
    <p:sldId id="261" r:id="rId10"/>
    <p:sldId id="265" r:id="rId11"/>
    <p:sldId id="269" r:id="rId12"/>
    <p:sldId id="270" r:id="rId13"/>
    <p:sldId id="276" r:id="rId14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22F1-511B-4D4F-93A5-71603C8C94BE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8958-346B-4993-AAA7-AA2823E04B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2875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75B286BF-9823-4D50-A09B-32678494F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82" y="304067"/>
            <a:ext cx="7480371" cy="2185915"/>
          </a:xfrm>
          <a:prstGeom prst="rect">
            <a:avLst/>
          </a:prstGeom>
        </p:spPr>
      </p:pic>
      <p:pic>
        <p:nvPicPr>
          <p:cNvPr id="6" name="Imagen 2" descr="image002">
            <a:extLst>
              <a:ext uri="{FF2B5EF4-FFF2-40B4-BE49-F238E27FC236}">
                <a16:creationId xmlns:a16="http://schemas.microsoft.com/office/drawing/2014/main" id="{3244EB1D-66F2-44B0-9B09-0347EAD26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42" y="5262291"/>
            <a:ext cx="2188535" cy="10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0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114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1533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7" name="Imagen 2" descr="image002">
            <a:extLst>
              <a:ext uri="{FF2B5EF4-FFF2-40B4-BE49-F238E27FC236}">
                <a16:creationId xmlns:a16="http://schemas.microsoft.com/office/drawing/2014/main" id="{8BEC078E-0E8F-49E6-A1A6-A62CDF510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9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8" name="Imagen 2" descr="image002">
            <a:extLst>
              <a:ext uri="{FF2B5EF4-FFF2-40B4-BE49-F238E27FC236}">
                <a16:creationId xmlns:a16="http://schemas.microsoft.com/office/drawing/2014/main" id="{40EBEA85-1B89-49A0-B45B-C4FDFD3852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8" name="Imagen 2" descr="image002">
            <a:extLst>
              <a:ext uri="{FF2B5EF4-FFF2-40B4-BE49-F238E27FC236}">
                <a16:creationId xmlns:a16="http://schemas.microsoft.com/office/drawing/2014/main" id="{0B421127-0E63-432E-AF75-905F37F6E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4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9" name="Imagen 2" descr="image002">
            <a:extLst>
              <a:ext uri="{FF2B5EF4-FFF2-40B4-BE49-F238E27FC236}">
                <a16:creationId xmlns:a16="http://schemas.microsoft.com/office/drawing/2014/main" id="{B38F40BC-0898-449F-B263-6A91BE090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2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11" name="Imagen 2" descr="image002">
            <a:extLst>
              <a:ext uri="{FF2B5EF4-FFF2-40B4-BE49-F238E27FC236}">
                <a16:creationId xmlns:a16="http://schemas.microsoft.com/office/drawing/2014/main" id="{48A9A6E1-94EF-408A-910D-D4A6FBB0A4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5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7" name="Imagen 2" descr="image002">
            <a:extLst>
              <a:ext uri="{FF2B5EF4-FFF2-40B4-BE49-F238E27FC236}">
                <a16:creationId xmlns:a16="http://schemas.microsoft.com/office/drawing/2014/main" id="{D7A13393-E369-47B5-A655-85FFFCAE2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9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9" name="Imagen 2" descr="image002">
            <a:extLst>
              <a:ext uri="{FF2B5EF4-FFF2-40B4-BE49-F238E27FC236}">
                <a16:creationId xmlns:a16="http://schemas.microsoft.com/office/drawing/2014/main" id="{A5DD2ED1-4296-4236-AABA-C4D5660B4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7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  <p:pic>
        <p:nvPicPr>
          <p:cNvPr id="9" name="Imagen 2" descr="image002">
            <a:extLst>
              <a:ext uri="{FF2B5EF4-FFF2-40B4-BE49-F238E27FC236}">
                <a16:creationId xmlns:a16="http://schemas.microsoft.com/office/drawing/2014/main" id="{08683F47-9E4A-4732-A132-1CD52F8E8A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5" y="5879462"/>
            <a:ext cx="1223135" cy="5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D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7E92-8A59-4846-AC93-230034E6CFD1}" type="datetimeFigureOut">
              <a:rPr lang="es-DO" smtClean="0"/>
              <a:t>24/8/2023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E164-F805-4C5D-8469-A54DFF41B659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C063892-C193-9682-8719-2E311F55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>
            <a:noAutofit/>
          </a:bodyPr>
          <a:lstStyle/>
          <a:p>
            <a:r>
              <a:rPr lang="en-US" sz="5000" dirty="0" err="1">
                <a:latin typeface="Times" pitchFamily="2" charset="0"/>
              </a:rPr>
              <a:t>Riesgos</a:t>
            </a:r>
            <a:r>
              <a:rPr lang="en-US" sz="5000" dirty="0">
                <a:latin typeface="Times" pitchFamily="2" charset="0"/>
              </a:rPr>
              <a:t> </a:t>
            </a:r>
            <a:r>
              <a:rPr lang="en-US" sz="5000" dirty="0" err="1">
                <a:latin typeface="Times" pitchFamily="2" charset="0"/>
              </a:rPr>
              <a:t>globales</a:t>
            </a:r>
            <a:r>
              <a:rPr lang="en-US" sz="5000" dirty="0">
                <a:latin typeface="Times" pitchFamily="2" charset="0"/>
              </a:rPr>
              <a:t>: </a:t>
            </a:r>
          </a:p>
          <a:p>
            <a:r>
              <a:rPr lang="en-US" sz="5000" dirty="0">
                <a:latin typeface="Times" pitchFamily="2" charset="0"/>
              </a:rPr>
              <a:t>“la </a:t>
            </a:r>
            <a:r>
              <a:rPr lang="en-US" sz="5000" dirty="0" err="1">
                <a:latin typeface="Times" pitchFamily="2" charset="0"/>
              </a:rPr>
              <a:t>geopolítica</a:t>
            </a:r>
            <a:r>
              <a:rPr lang="en-US" sz="5000" dirty="0">
                <a:latin typeface="Times" pitchFamily="2" charset="0"/>
              </a:rPr>
              <a:t> de </a:t>
            </a:r>
            <a:r>
              <a:rPr lang="en-US" sz="5000" dirty="0" err="1">
                <a:latin typeface="Times" pitchFamily="2" charset="0"/>
              </a:rPr>
              <a:t>impacto</a:t>
            </a:r>
            <a:r>
              <a:rPr lang="en-US" sz="5000" dirty="0">
                <a:latin typeface="Times" pitchFamily="2" charset="0"/>
              </a:rPr>
              <a:t> </a:t>
            </a:r>
            <a:r>
              <a:rPr lang="en-US" sz="5000" dirty="0" err="1">
                <a:latin typeface="Times" pitchFamily="2" charset="0"/>
              </a:rPr>
              <a:t>en</a:t>
            </a:r>
            <a:r>
              <a:rPr lang="en-US" sz="5000" dirty="0">
                <a:latin typeface="Times" pitchFamily="2" charset="0"/>
              </a:rPr>
              <a:t> la </a:t>
            </a:r>
            <a:r>
              <a:rPr lang="en-US" sz="5000" dirty="0" err="1">
                <a:latin typeface="Times" pitchFamily="2" charset="0"/>
              </a:rPr>
              <a:t>economía</a:t>
            </a:r>
            <a:r>
              <a:rPr lang="en-US" sz="5000" dirty="0">
                <a:latin typeface="Times" pitchFamily="2" charset="0"/>
              </a:rPr>
              <a:t> y la </a:t>
            </a:r>
            <a:r>
              <a:rPr lang="en-US" sz="5000" dirty="0" err="1">
                <a:latin typeface="Times" pitchFamily="2" charset="0"/>
              </a:rPr>
              <a:t>seguridad</a:t>
            </a:r>
            <a:r>
              <a:rPr lang="en-US" sz="5000" dirty="0">
                <a:latin typeface="Times" pitchFamily="2" charset="0"/>
              </a:rPr>
              <a:t> </a:t>
            </a:r>
            <a:r>
              <a:rPr lang="en-US" sz="5000" dirty="0" err="1">
                <a:latin typeface="Times" pitchFamily="2" charset="0"/>
              </a:rPr>
              <a:t>en</a:t>
            </a:r>
            <a:r>
              <a:rPr lang="en-US" sz="5000" dirty="0">
                <a:latin typeface="Times" pitchFamily="2" charset="0"/>
              </a:rPr>
              <a:t> </a:t>
            </a:r>
            <a:r>
              <a:rPr lang="en-US" sz="5000" dirty="0" err="1">
                <a:latin typeface="Times" pitchFamily="2" charset="0"/>
              </a:rPr>
              <a:t>los</a:t>
            </a:r>
            <a:r>
              <a:rPr lang="en-US" sz="5000" dirty="0">
                <a:latin typeface="Times" pitchFamily="2" charset="0"/>
              </a:rPr>
              <a:t> </a:t>
            </a:r>
            <a:r>
              <a:rPr lang="en-US" sz="5000" dirty="0" err="1">
                <a:latin typeface="Times" pitchFamily="2" charset="0"/>
              </a:rPr>
              <a:t>negocios</a:t>
            </a:r>
            <a:r>
              <a:rPr lang="en-US" sz="5000" dirty="0">
                <a:latin typeface="Times" pitchFamily="2" charset="0"/>
              </a:rPr>
              <a:t>.”</a:t>
            </a:r>
          </a:p>
        </p:txBody>
      </p:sp>
      <p:pic>
        <p:nvPicPr>
          <p:cNvPr id="1026" name="Imagen 2">
            <a:extLst>
              <a:ext uri="{FF2B5EF4-FFF2-40B4-BE49-F238E27FC236}">
                <a16:creationId xmlns:a16="http://schemas.microsoft.com/office/drawing/2014/main" id="{B4CCC190-7227-0FF6-08B9-0AE9979F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4312670" cy="15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B2DA0E-3417-73F7-4359-570E0BB84CC8}"/>
              </a:ext>
            </a:extLst>
          </p:cNvPr>
          <p:cNvSpPr txBox="1"/>
          <p:nvPr/>
        </p:nvSpPr>
        <p:spPr>
          <a:xfrm>
            <a:off x="-179919" y="6330016"/>
            <a:ext cx="340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Times" pitchFamily="2" charset="0"/>
              </a:rPr>
              <a:t>Iván Ernesto </a:t>
            </a:r>
            <a:r>
              <a:rPr lang="es-ES_tradnl" sz="2800" dirty="0" err="1">
                <a:latin typeface="Times" pitchFamily="2" charset="0"/>
              </a:rPr>
              <a:t>Gatón</a:t>
            </a:r>
            <a:endParaRPr lang="es-ES_tradnl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D880DD-C506-EEDF-0033-02547873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482" y="1536700"/>
            <a:ext cx="2389761" cy="2552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F111BB-E779-5715-0B16-6967D1B25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7" r="10340"/>
          <a:stretch/>
        </p:blipFill>
        <p:spPr>
          <a:xfrm>
            <a:off x="3425341" y="1536700"/>
            <a:ext cx="2292900" cy="2552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49D51C-ACCF-7F30-1A68-DB4D28EFA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15" y="1536700"/>
            <a:ext cx="1914525" cy="2552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1115B5-30F2-C8B6-30CD-92527A1D9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485" y="1536700"/>
            <a:ext cx="2095500" cy="25527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DADAF83-7DDB-80BC-FB93-EFE4D63C3649}"/>
              </a:ext>
            </a:extLst>
          </p:cNvPr>
          <p:cNvSpPr txBox="1"/>
          <p:nvPr/>
        </p:nvSpPr>
        <p:spPr>
          <a:xfrm>
            <a:off x="6289482" y="4372117"/>
            <a:ext cx="220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Sadio Camara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3DCD6F-FA71-5FE6-8BB2-D0A07091B17A}"/>
              </a:ext>
            </a:extLst>
          </p:cNvPr>
          <p:cNvSpPr txBox="1"/>
          <p:nvPr/>
        </p:nvSpPr>
        <p:spPr>
          <a:xfrm>
            <a:off x="9106123" y="4372117"/>
            <a:ext cx="238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Ibrahim Traoré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007CB5-3F6F-F265-6A74-9FC0157BE976}"/>
              </a:ext>
            </a:extLst>
          </p:cNvPr>
          <p:cNvSpPr txBox="1"/>
          <p:nvPr/>
        </p:nvSpPr>
        <p:spPr>
          <a:xfrm>
            <a:off x="3472841" y="4372117"/>
            <a:ext cx="220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Modibo Kone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46F0DE-CBD8-8AB2-F360-39E7BFEADD99}"/>
              </a:ext>
            </a:extLst>
          </p:cNvPr>
          <p:cNvSpPr txBox="1"/>
          <p:nvPr/>
        </p:nvSpPr>
        <p:spPr>
          <a:xfrm>
            <a:off x="497660" y="4350190"/>
            <a:ext cx="2611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Abdourahamane Tchiani</a:t>
            </a:r>
          </a:p>
        </p:txBody>
      </p:sp>
    </p:spTree>
    <p:extLst>
      <p:ext uri="{BB962C8B-B14F-4D97-AF65-F5344CB8AC3E}">
        <p14:creationId xmlns:p14="http://schemas.microsoft.com/office/powerpoint/2010/main" val="234771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812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3F011-2471-4343-BDAD-EE83809E0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5BCF9E-347E-C9F7-05AB-4EC9A895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666"/>
            <a:ext cx="12192000" cy="68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6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3F011-2471-4343-BDAD-EE83809E0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C393EA-A2B3-DC7D-A3C2-6FC9AB8AB0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D41FF0-6531-178B-A3BC-BEE6273A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C063892-C193-9682-8719-2E311F55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6704"/>
            <a:ext cx="9144000" cy="1655762"/>
          </a:xfrm>
        </p:spPr>
        <p:txBody>
          <a:bodyPr>
            <a:normAutofit/>
          </a:bodyPr>
          <a:lstStyle/>
          <a:p>
            <a:endParaRPr lang="en-US" sz="6000" dirty="0">
              <a:latin typeface="Times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F284B3-0776-7967-0F6A-52CA9FCE6C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193477-A94D-0359-4B38-741413635883}"/>
              </a:ext>
            </a:extLst>
          </p:cNvPr>
          <p:cNvSpPr txBox="1"/>
          <p:nvPr/>
        </p:nvSpPr>
        <p:spPr>
          <a:xfrm>
            <a:off x="2616339" y="2890642"/>
            <a:ext cx="6981092" cy="70788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" pitchFamily="2" charset="0"/>
              </a:rPr>
              <a:t>¡Gracias </a:t>
            </a:r>
            <a:r>
              <a:rPr lang="en-US" sz="4000" dirty="0" err="1">
                <a:latin typeface="Times" pitchFamily="2" charset="0"/>
              </a:rPr>
              <a:t>por</a:t>
            </a:r>
            <a:r>
              <a:rPr lang="en-US" sz="4000" dirty="0">
                <a:latin typeface="Times" pitchFamily="2" charset="0"/>
              </a:rPr>
              <a:t> </a:t>
            </a:r>
            <a:r>
              <a:rPr lang="en-US" sz="4000" dirty="0" err="1">
                <a:latin typeface="Times" pitchFamily="2" charset="0"/>
              </a:rPr>
              <a:t>su</a:t>
            </a:r>
            <a:r>
              <a:rPr lang="en-US" sz="4000" dirty="0">
                <a:latin typeface="Times" pitchFamily="2" charset="0"/>
              </a:rPr>
              <a:t> atención!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941F5B-0582-4617-FBA6-9591EC2CDEDD}"/>
              </a:ext>
            </a:extLst>
          </p:cNvPr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45BDD9B-3C03-FD14-862C-88C77506BC93}"/>
              </a:ext>
            </a:extLst>
          </p:cNvPr>
          <p:cNvCxnSpPr/>
          <p:nvPr/>
        </p:nvCxnSpPr>
        <p:spPr>
          <a:xfrm>
            <a:off x="12192000" y="0"/>
            <a:ext cx="0" cy="68580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8A0D67E-75C7-CF3A-24BE-3B44C283157D}"/>
              </a:ext>
            </a:extLst>
          </p:cNvPr>
          <p:cNvCxnSpPr>
            <a:cxnSpLocks/>
          </p:cNvCxnSpPr>
          <p:nvPr/>
        </p:nvCxnSpPr>
        <p:spPr>
          <a:xfrm>
            <a:off x="-114300" y="6858000"/>
            <a:ext cx="124423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5B55014-B9CE-FF97-F027-84065DB4884C}"/>
              </a:ext>
            </a:extLst>
          </p:cNvPr>
          <p:cNvCxnSpPr>
            <a:cxnSpLocks/>
          </p:cNvCxnSpPr>
          <p:nvPr/>
        </p:nvCxnSpPr>
        <p:spPr>
          <a:xfrm>
            <a:off x="-114300" y="0"/>
            <a:ext cx="1244237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50E3939-A7AB-DAC6-E7A7-B56FBAD60465}"/>
              </a:ext>
            </a:extLst>
          </p:cNvPr>
          <p:cNvCxnSpPr>
            <a:cxnSpLocks/>
          </p:cNvCxnSpPr>
          <p:nvPr/>
        </p:nvCxnSpPr>
        <p:spPr>
          <a:xfrm>
            <a:off x="152400" y="6716486"/>
            <a:ext cx="11898923" cy="2298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BD3B6D1-6575-B3B2-36BE-F6C8BF4695EA}"/>
              </a:ext>
            </a:extLst>
          </p:cNvPr>
          <p:cNvCxnSpPr>
            <a:cxnSpLocks/>
          </p:cNvCxnSpPr>
          <p:nvPr/>
        </p:nvCxnSpPr>
        <p:spPr>
          <a:xfrm>
            <a:off x="152400" y="152400"/>
            <a:ext cx="1189892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53F3273-24D3-F9AF-248B-C7330CC1EBAC}"/>
              </a:ext>
            </a:extLst>
          </p:cNvPr>
          <p:cNvCxnSpPr>
            <a:cxnSpLocks/>
          </p:cNvCxnSpPr>
          <p:nvPr/>
        </p:nvCxnSpPr>
        <p:spPr>
          <a:xfrm>
            <a:off x="152400" y="118524"/>
            <a:ext cx="0" cy="662095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C9523AE-F597-621A-B98B-61C88BBE4309}"/>
              </a:ext>
            </a:extLst>
          </p:cNvPr>
          <p:cNvCxnSpPr>
            <a:cxnSpLocks/>
          </p:cNvCxnSpPr>
          <p:nvPr/>
        </p:nvCxnSpPr>
        <p:spPr>
          <a:xfrm>
            <a:off x="12051323" y="152400"/>
            <a:ext cx="0" cy="65870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2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20B965-6D95-2C86-6B4A-87E1421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8" r="26835" b="2"/>
          <a:stretch/>
        </p:blipFill>
        <p:spPr>
          <a:xfrm>
            <a:off x="187429" y="1267912"/>
            <a:ext cx="2827865" cy="37318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B92DB3-49F7-25C9-55F3-B7617E8AF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64" b="7951"/>
          <a:stretch/>
        </p:blipFill>
        <p:spPr>
          <a:xfrm>
            <a:off x="3202724" y="1267912"/>
            <a:ext cx="2827865" cy="37185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CA0480-416A-6759-01CF-814580610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8598"/>
          <a:stretch/>
        </p:blipFill>
        <p:spPr>
          <a:xfrm>
            <a:off x="6188190" y="1254576"/>
            <a:ext cx="2827865" cy="37318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58E691-25CC-F120-36CE-BE80590CDC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22" r="11072" b="-2"/>
          <a:stretch/>
        </p:blipFill>
        <p:spPr>
          <a:xfrm>
            <a:off x="9203485" y="1254575"/>
            <a:ext cx="2827865" cy="37318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3CCEA7A-F1D0-3E2E-A274-891FA9058E20}"/>
              </a:ext>
            </a:extLst>
          </p:cNvPr>
          <p:cNvSpPr txBox="1"/>
          <p:nvPr/>
        </p:nvSpPr>
        <p:spPr>
          <a:xfrm>
            <a:off x="187428" y="5166901"/>
            <a:ext cx="2827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0" i="0" u="none" strike="noStrike" dirty="0">
                <a:effectLst/>
                <a:latin typeface="Times" pitchFamily="2" charset="0"/>
              </a:rPr>
              <a:t>Nicholas Spykman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205D88-3C9A-1C41-AA9A-BF5724396D6B}"/>
              </a:ext>
            </a:extLst>
          </p:cNvPr>
          <p:cNvSpPr txBox="1"/>
          <p:nvPr/>
        </p:nvSpPr>
        <p:spPr>
          <a:xfrm>
            <a:off x="3202722" y="5186216"/>
            <a:ext cx="2827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0" u="none" strike="noStrike" dirty="0">
                <a:effectLst/>
                <a:latin typeface="Times" pitchFamily="2" charset="0"/>
              </a:rPr>
              <a:t>Halford John Mackinder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4445EC-364E-8306-BD32-06E14226C7B2}"/>
              </a:ext>
            </a:extLst>
          </p:cNvPr>
          <p:cNvSpPr txBox="1"/>
          <p:nvPr/>
        </p:nvSpPr>
        <p:spPr>
          <a:xfrm>
            <a:off x="6161415" y="5166900"/>
            <a:ext cx="282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0" u="none" strike="noStrike" dirty="0">
                <a:effectLst/>
                <a:latin typeface="Times" pitchFamily="2" charset="0"/>
              </a:rPr>
              <a:t>Alfred Mahan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C19307-7F3F-CCD8-4F31-661F89E28A62}"/>
              </a:ext>
            </a:extLst>
          </p:cNvPr>
          <p:cNvSpPr txBox="1"/>
          <p:nvPr/>
        </p:nvSpPr>
        <p:spPr>
          <a:xfrm>
            <a:off x="9203485" y="5214769"/>
            <a:ext cx="282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0" u="none" strike="noStrike" dirty="0">
                <a:effectLst/>
                <a:latin typeface="Times" pitchFamily="2" charset="0"/>
              </a:rPr>
              <a:t>Karl Haushofer</a:t>
            </a:r>
            <a:endParaRPr lang="es-ES_tradnl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3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3F011-2471-4343-BDAD-EE83809E0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182ED0-A464-453B-F827-37A256DA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629A21-FAEA-F93F-CB32-F0DD1BC30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s-ES_tradnl" sz="6600">
                <a:latin typeface="Times" pitchFamily="2" charset="0"/>
              </a:rPr>
              <a:t>América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A10225-CE0F-B292-68C4-2BF4F269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29" y="29639"/>
            <a:ext cx="6175766" cy="682836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3319CC-CD5B-3420-EDC7-93CC221B5D4C}"/>
              </a:ext>
            </a:extLst>
          </p:cNvPr>
          <p:cNvSpPr/>
          <p:nvPr/>
        </p:nvSpPr>
        <p:spPr>
          <a:xfrm>
            <a:off x="638882" y="4370731"/>
            <a:ext cx="3474720" cy="1136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543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3300088"/>
            <a:ext cx="3474720" cy="906152"/>
          </a:xfrm>
        </p:spPr>
        <p:txBody>
          <a:bodyPr anchor="b">
            <a:normAutofit/>
          </a:bodyPr>
          <a:lstStyle/>
          <a:p>
            <a:r>
              <a:rPr lang="en-US" sz="5400" dirty="0" err="1">
                <a:latin typeface="Times" pitchFamily="2" charset="0"/>
              </a:rPr>
              <a:t>África</a:t>
            </a:r>
            <a:endParaRPr lang="en-US" sz="5400" dirty="0">
              <a:latin typeface="Times" pitchFamily="2" charset="0"/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B2606B-08E1-3BB5-5529-2C3C758F7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6" r="3988" b="9373"/>
          <a:stretch/>
        </p:blipFill>
        <p:spPr>
          <a:xfrm>
            <a:off x="5311702" y="10"/>
            <a:ext cx="6878775" cy="62152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AEE9B93-15A8-EB0A-FE9C-0DEFB093E53F}"/>
              </a:ext>
            </a:extLst>
          </p:cNvPr>
          <p:cNvSpPr/>
          <p:nvPr/>
        </p:nvSpPr>
        <p:spPr>
          <a:xfrm>
            <a:off x="890338" y="4370731"/>
            <a:ext cx="3474720" cy="1136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243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91" y="617454"/>
            <a:ext cx="3734014" cy="356616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" pitchFamily="2" charset="0"/>
              </a:rPr>
              <a:t>Asia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15A8A5-044F-D205-37F5-D23B82B7F0BC}"/>
              </a:ext>
            </a:extLst>
          </p:cNvPr>
          <p:cNvSpPr/>
          <p:nvPr/>
        </p:nvSpPr>
        <p:spPr>
          <a:xfrm>
            <a:off x="890338" y="4370731"/>
            <a:ext cx="3474720" cy="1136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21E58F-D02B-AEF5-883F-BED403F2D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4"/>
          <a:stretch/>
        </p:blipFill>
        <p:spPr>
          <a:xfrm>
            <a:off x="5037908" y="0"/>
            <a:ext cx="7358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3300088"/>
            <a:ext cx="3474720" cy="906152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" pitchFamily="2" charset="0"/>
              </a:rPr>
              <a:t>Antártida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ACD471-C461-B7DA-8884-C8944797C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31"/>
          <a:stretch/>
        </p:blipFill>
        <p:spPr>
          <a:xfrm>
            <a:off x="5282453" y="0"/>
            <a:ext cx="6909548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3FEA482-9917-9D18-ECC5-EA7B41FE864D}"/>
              </a:ext>
            </a:extLst>
          </p:cNvPr>
          <p:cNvSpPr/>
          <p:nvPr/>
        </p:nvSpPr>
        <p:spPr>
          <a:xfrm>
            <a:off x="890338" y="4206240"/>
            <a:ext cx="3474720" cy="1136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6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4652-7B6E-41A0-91A2-1AB06A0DF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3300088"/>
            <a:ext cx="3474720" cy="906152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" pitchFamily="2" charset="0"/>
              </a:rPr>
              <a:t>Europa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FEA482-9917-9D18-ECC5-EA7B41FE864D}"/>
              </a:ext>
            </a:extLst>
          </p:cNvPr>
          <p:cNvSpPr/>
          <p:nvPr/>
        </p:nvSpPr>
        <p:spPr>
          <a:xfrm>
            <a:off x="890338" y="4206240"/>
            <a:ext cx="3474720" cy="1136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3E8DCD-3F95-A3A8-66F5-DBB82A6E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2"/>
          <a:stretch/>
        </p:blipFill>
        <p:spPr>
          <a:xfrm>
            <a:off x="4920342" y="788559"/>
            <a:ext cx="7271657" cy="50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3E33E9-9957-E1E1-82BB-5F44075E5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865"/>
          <a:stretch/>
        </p:blipFill>
        <p:spPr>
          <a:xfrm>
            <a:off x="187429" y="1765519"/>
            <a:ext cx="2255462" cy="31552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9964AF-6289-7FB2-3967-C328C0BBE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65"/>
          <a:stretch/>
        </p:blipFill>
        <p:spPr>
          <a:xfrm>
            <a:off x="2575695" y="1765519"/>
            <a:ext cx="2255462" cy="31552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46B26F-F944-8E2E-6E64-8549487E1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1"/>
          <a:stretch/>
        </p:blipFill>
        <p:spPr>
          <a:xfrm>
            <a:off x="4966833" y="1765519"/>
            <a:ext cx="2255462" cy="31552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5E1011-41ED-3EE8-304C-CD4B87841B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6" r="5121" b="3"/>
          <a:stretch/>
        </p:blipFill>
        <p:spPr>
          <a:xfrm>
            <a:off x="7360843" y="1765519"/>
            <a:ext cx="2255462" cy="3155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7AA84A-F481-9C9B-4829-889948EC1E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1" r="1" b="1"/>
          <a:stretch/>
        </p:blipFill>
        <p:spPr>
          <a:xfrm>
            <a:off x="9774897" y="1765519"/>
            <a:ext cx="2255462" cy="31552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4F3E93F-F1AB-D826-DCD8-850B32A10CEF}"/>
              </a:ext>
            </a:extLst>
          </p:cNvPr>
          <p:cNvSpPr txBox="1"/>
          <p:nvPr/>
        </p:nvSpPr>
        <p:spPr>
          <a:xfrm>
            <a:off x="187429" y="4920757"/>
            <a:ext cx="2206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0" u="none" strike="noStrike" dirty="0">
                <a:effectLst/>
                <a:latin typeface="Times" pitchFamily="2" charset="0"/>
              </a:rPr>
              <a:t>Vladímir Putin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DE5F7B-1C8F-78C2-5D10-70277E569BA8}"/>
              </a:ext>
            </a:extLst>
          </p:cNvPr>
          <p:cNvSpPr txBox="1"/>
          <p:nvPr/>
        </p:nvSpPr>
        <p:spPr>
          <a:xfrm>
            <a:off x="2442891" y="4935271"/>
            <a:ext cx="2206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0" u="none" strike="noStrike" dirty="0">
                <a:effectLst/>
                <a:latin typeface="Times" pitchFamily="2" charset="0"/>
              </a:rPr>
              <a:t>Emmanuel Macron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D32ED5-0CF7-8ED5-55E5-BAC0EF0362B7}"/>
              </a:ext>
            </a:extLst>
          </p:cNvPr>
          <p:cNvSpPr txBox="1"/>
          <p:nvPr/>
        </p:nvSpPr>
        <p:spPr>
          <a:xfrm>
            <a:off x="4966833" y="4935271"/>
            <a:ext cx="2206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0" u="none" strike="noStrike" dirty="0">
                <a:effectLst/>
                <a:latin typeface="Times" pitchFamily="2" charset="0"/>
              </a:rPr>
              <a:t>Volodímir Zelenski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8A7E9B-FAFE-FE54-9A80-B1DC30CD11F9}"/>
              </a:ext>
            </a:extLst>
          </p:cNvPr>
          <p:cNvSpPr txBox="1"/>
          <p:nvPr/>
        </p:nvSpPr>
        <p:spPr>
          <a:xfrm>
            <a:off x="7385195" y="4935271"/>
            <a:ext cx="220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dirty="0">
                <a:latin typeface="Times" pitchFamily="2" charset="0"/>
              </a:rPr>
              <a:t>Joe Biden</a:t>
            </a:r>
            <a:endParaRPr lang="es-ES_tradnl" sz="2800" dirty="0">
              <a:latin typeface="Times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E43E1-8470-3FA6-E052-3B439A78865A}"/>
              </a:ext>
            </a:extLst>
          </p:cNvPr>
          <p:cNvSpPr txBox="1"/>
          <p:nvPr/>
        </p:nvSpPr>
        <p:spPr>
          <a:xfrm>
            <a:off x="9616305" y="4935271"/>
            <a:ext cx="220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0" i="0" u="none" strike="noStrike" dirty="0">
                <a:effectLst/>
                <a:latin typeface="Times" pitchFamily="2" charset="0"/>
              </a:rPr>
              <a:t>Xi Jinping</a:t>
            </a:r>
            <a:endParaRPr lang="es-ES_tradnl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74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59</Words>
  <Application>Microsoft Office PowerPoint</Application>
  <PresentationFormat>Panorámica</PresentationFormat>
  <Paragraphs>22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Tema de Office</vt:lpstr>
      <vt:lpstr>Presentación de PowerPoint</vt:lpstr>
      <vt:lpstr>Presentación de PowerPoint</vt:lpstr>
      <vt:lpstr>Presentación de PowerPoint</vt:lpstr>
      <vt:lpstr>América</vt:lpstr>
      <vt:lpstr>África</vt:lpstr>
      <vt:lpstr>Asia</vt:lpstr>
      <vt:lpstr>Antártida</vt:lpstr>
      <vt:lpstr>Europa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Danilo Ramírez Peña</dc:creator>
  <cp:lastModifiedBy>Danilo</cp:lastModifiedBy>
  <cp:revision>11</cp:revision>
  <dcterms:created xsi:type="dcterms:W3CDTF">2022-08-09T20:07:57Z</dcterms:created>
  <dcterms:modified xsi:type="dcterms:W3CDTF">2023-08-25T01:34:12Z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181445-6ec4-4473-9810-00785f082df0_Enabled">
    <vt:lpwstr>true</vt:lpwstr>
  </property>
  <property fmtid="{D5CDD505-2E9C-101B-9397-08002B2CF9AE}" pid="3" name="MSIP_Label_dd181445-6ec4-4473-9810-00785f082df0_SetDate">
    <vt:lpwstr>2022-08-09T21:04:11Z</vt:lpwstr>
  </property>
  <property fmtid="{D5CDD505-2E9C-101B-9397-08002B2CF9AE}" pid="4" name="MSIP_Label_dd181445-6ec4-4473-9810-00785f082df0_Method">
    <vt:lpwstr>Privileged</vt:lpwstr>
  </property>
  <property fmtid="{D5CDD505-2E9C-101B-9397-08002B2CF9AE}" pid="5" name="MSIP_Label_dd181445-6ec4-4473-9810-00785f082df0_Name">
    <vt:lpwstr>Internal</vt:lpwstr>
  </property>
  <property fmtid="{D5CDD505-2E9C-101B-9397-08002B2CF9AE}" pid="6" name="MSIP_Label_dd181445-6ec4-4473-9810-00785f082df0_SiteId">
    <vt:lpwstr>1771ae17-e764-4e0f-a476-d4184d79a5d9</vt:lpwstr>
  </property>
  <property fmtid="{D5CDD505-2E9C-101B-9397-08002B2CF9AE}" pid="7" name="MSIP_Label_dd181445-6ec4-4473-9810-00785f082df0_ActionId">
    <vt:lpwstr>00a3d9da-239a-4b07-9078-2c0cc9fd0907</vt:lpwstr>
  </property>
  <property fmtid="{D5CDD505-2E9C-101B-9397-08002B2CF9AE}" pid="8" name="MSIP_Label_dd181445-6ec4-4473-9810-00785f082df0_ContentBits">
    <vt:lpwstr>0</vt:lpwstr>
  </property>
</Properties>
</file>