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1A_0.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7" r:id="rId2"/>
    <p:sldId id="292" r:id="rId3"/>
    <p:sldId id="259" r:id="rId4"/>
    <p:sldId id="291" r:id="rId5"/>
    <p:sldId id="298" r:id="rId6"/>
    <p:sldId id="258" r:id="rId7"/>
    <p:sldId id="282" r:id="rId8"/>
    <p:sldId id="299" r:id="rId9"/>
    <p:sldId id="300" r:id="rId10"/>
    <p:sldId id="308" r:id="rId11"/>
    <p:sldId id="309" r:id="rId12"/>
    <p:sldId id="283" r:id="rId13"/>
    <p:sldId id="263" r:id="rId14"/>
    <p:sldId id="264" r:id="rId15"/>
    <p:sldId id="265" r:id="rId16"/>
    <p:sldId id="261" r:id="rId17"/>
    <p:sldId id="266" r:id="rId18"/>
    <p:sldId id="301" r:id="rId19"/>
    <p:sldId id="260" r:id="rId20"/>
    <p:sldId id="281" r:id="rId21"/>
    <p:sldId id="311" r:id="rId22"/>
    <p:sldId id="313" r:id="rId23"/>
    <p:sldId id="293" r:id="rId24"/>
    <p:sldId id="294" r:id="rId25"/>
    <p:sldId id="296" r:id="rId26"/>
    <p:sldId id="256" r:id="rId27"/>
    <p:sldId id="257" r:id="rId28"/>
    <p:sldId id="262" r:id="rId29"/>
    <p:sldId id="270" r:id="rId30"/>
    <p:sldId id="267" r:id="rId31"/>
    <p:sldId id="271" r:id="rId32"/>
    <p:sldId id="272" r:id="rId33"/>
    <p:sldId id="273" r:id="rId34"/>
    <p:sldId id="275" r:id="rId35"/>
    <p:sldId id="276" r:id="rId36"/>
    <p:sldId id="277" r:id="rId37"/>
    <p:sldId id="287" r:id="rId38"/>
    <p:sldId id="310" r:id="rId39"/>
    <p:sldId id="290" r:id="rId40"/>
    <p:sldId id="306" r:id="rId41"/>
    <p:sldId id="268" r:id="rId42"/>
  </p:sldIdLst>
  <p:sldSz cx="12192000" cy="6858000"/>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D26591-584B-70B8-8A6C-B75D7713242F}" name="Jose Disla Valdez" initials="JD" userId="S::jodisla@asociacionlanacional.com.do::243b547e-0e36-475c-9a61-ac25e5342f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70" d="100"/>
          <a:sy n="70" d="100"/>
        </p:scale>
        <p:origin x="750"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modernComment_11A_0.xml><?xml version="1.0" encoding="utf-8"?>
<p188:cmLst xmlns:a="http://schemas.openxmlformats.org/drawingml/2006/main" xmlns:r="http://schemas.openxmlformats.org/officeDocument/2006/relationships" xmlns:p188="http://schemas.microsoft.com/office/powerpoint/2018/8/main">
  <p188:cm id="{35EB9E64-9E49-43C8-AFD2-6A05E5F52787}" authorId="{94D26591-584B-70B8-8A6C-B75D7713242F}" created="2025-09-02T18:59:52.443">
    <ac:deMkLst xmlns:ac="http://schemas.microsoft.com/office/drawing/2013/main/command">
      <pc:docMk xmlns:pc="http://schemas.microsoft.com/office/powerpoint/2013/main/command"/>
      <pc:sldMk xmlns:pc="http://schemas.microsoft.com/office/powerpoint/2013/main/command" cId="0" sldId="282"/>
      <ac:graphicFrameMk id="6" creationId="{3FA6177A-687E-9D33-8B34-BBBEDC54CBF9}"/>
    </ac:deMkLst>
    <p188:txBody>
      <a:bodyPr/>
      <a:lstStyle/>
      <a:p>
        <a:r>
          <a:rPr lang="es-ES"/>
          <a:t>Tasa de Error de Clasificación de Presentación de Ataques, que se define como la frecuencia con la que una herramienta de reconocimiento facial biométrico acepta erróneamente un ataque de presentación biométrica como una presentación facial genuina.</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5.png"/><Relationship Id="rId7" Type="http://schemas.openxmlformats.org/officeDocument/2006/relationships/image" Target="../media/image1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ata1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image" Target="../media/image90.png"/><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diagrams/_rels/data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iagrams/_rels/data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7.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6.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5.png"/><Relationship Id="rId7" Type="http://schemas.openxmlformats.org/officeDocument/2006/relationships/image" Target="../media/image1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image" Target="../media/image90.png"/><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rawing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7.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6.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3310A5-827B-4244-9CFB-9256D8BE3A6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s-ES"/>
        </a:p>
      </dgm:t>
    </dgm:pt>
    <dgm:pt modelId="{F5AD1D26-2971-4B78-894B-7C8F1DD2E9A4}">
      <dgm:prSet/>
      <dgm:spPr/>
      <dgm:t>
        <a:bodyPr/>
        <a:lstStyle/>
        <a:p>
          <a:pPr>
            <a:lnSpc>
              <a:spcPct val="100000"/>
            </a:lnSpc>
          </a:pPr>
          <a:r>
            <a:rPr lang="es-ES" dirty="0"/>
            <a:t>Proceso de incorporación remota del cliente / Empleado con verificación de identidad y cumplimiento regulatorio</a:t>
          </a:r>
        </a:p>
      </dgm:t>
    </dgm:pt>
    <dgm:pt modelId="{4FDD69E2-A965-4290-A84B-5F2513DA62B2}" type="parTrans" cxnId="{A562EB87-0E74-422B-BD73-E1A45DF88335}">
      <dgm:prSet/>
      <dgm:spPr/>
      <dgm:t>
        <a:bodyPr/>
        <a:lstStyle/>
        <a:p>
          <a:endParaRPr lang="es-ES"/>
        </a:p>
      </dgm:t>
    </dgm:pt>
    <dgm:pt modelId="{3C6F0938-333D-43E0-BA72-24F904BA78B5}" type="sibTrans" cxnId="{A562EB87-0E74-422B-BD73-E1A45DF88335}">
      <dgm:prSet/>
      <dgm:spPr/>
      <dgm:t>
        <a:bodyPr/>
        <a:lstStyle/>
        <a:p>
          <a:endParaRPr lang="es-ES"/>
        </a:p>
      </dgm:t>
    </dgm:pt>
    <dgm:pt modelId="{4564DA9E-E7E7-416B-BA5F-3B3ACC8DCEE6}">
      <dgm:prSet/>
      <dgm:spPr/>
      <dgm:t>
        <a:bodyPr/>
        <a:lstStyle/>
        <a:p>
          <a:pPr>
            <a:lnSpc>
              <a:spcPct val="100000"/>
            </a:lnSpc>
          </a:pPr>
          <a:r>
            <a:rPr lang="es-ES" dirty="0"/>
            <a:t>Objetivo: seguridad + mínima fricción + conversión</a:t>
          </a:r>
        </a:p>
      </dgm:t>
    </dgm:pt>
    <dgm:pt modelId="{18951E7E-FCA8-40BE-A76D-F7FC7858CA1E}" type="parTrans" cxnId="{B839A169-F1B4-4A3F-ABDE-57D130F82B7B}">
      <dgm:prSet/>
      <dgm:spPr/>
      <dgm:t>
        <a:bodyPr/>
        <a:lstStyle/>
        <a:p>
          <a:endParaRPr lang="es-ES"/>
        </a:p>
      </dgm:t>
    </dgm:pt>
    <dgm:pt modelId="{F52AC58B-834B-45E7-9C7C-B5AE63005E3A}" type="sibTrans" cxnId="{B839A169-F1B4-4A3F-ABDE-57D130F82B7B}">
      <dgm:prSet/>
      <dgm:spPr/>
      <dgm:t>
        <a:bodyPr/>
        <a:lstStyle/>
        <a:p>
          <a:endParaRPr lang="es-ES"/>
        </a:p>
      </dgm:t>
    </dgm:pt>
    <dgm:pt modelId="{31C4007D-A0BC-4B38-8069-3C9724CF9A49}">
      <dgm:prSet/>
      <dgm:spPr/>
      <dgm:t>
        <a:bodyPr/>
        <a:lstStyle/>
        <a:p>
          <a:pPr>
            <a:lnSpc>
              <a:spcPct val="100000"/>
            </a:lnSpc>
          </a:pPr>
          <a:r>
            <a:rPr lang="es-ES" dirty="0"/>
            <a:t>Requiere orquestación de señales: documentos, biometría, dispositivo, comportamiento y riesgo</a:t>
          </a:r>
        </a:p>
      </dgm:t>
    </dgm:pt>
    <dgm:pt modelId="{F180132A-724D-48AE-A3B9-F16A18EE5A86}" type="parTrans" cxnId="{DB14201A-A970-4E7D-8E16-A34A824DF2C0}">
      <dgm:prSet/>
      <dgm:spPr/>
      <dgm:t>
        <a:bodyPr/>
        <a:lstStyle/>
        <a:p>
          <a:endParaRPr lang="es-ES"/>
        </a:p>
      </dgm:t>
    </dgm:pt>
    <dgm:pt modelId="{1B95CB1F-DC5A-41DC-8447-DBD9E4BC4A2B}" type="sibTrans" cxnId="{DB14201A-A970-4E7D-8E16-A34A824DF2C0}">
      <dgm:prSet/>
      <dgm:spPr/>
      <dgm:t>
        <a:bodyPr/>
        <a:lstStyle/>
        <a:p>
          <a:endParaRPr lang="es-ES"/>
        </a:p>
      </dgm:t>
    </dgm:pt>
    <dgm:pt modelId="{B15FCAA3-D652-4983-90DD-A8C986262BD8}" type="pres">
      <dgm:prSet presAssocID="{523310A5-827B-4244-9CFB-9256D8BE3A69}" presName="root" presStyleCnt="0">
        <dgm:presLayoutVars>
          <dgm:dir/>
          <dgm:resizeHandles val="exact"/>
        </dgm:presLayoutVars>
      </dgm:prSet>
      <dgm:spPr/>
    </dgm:pt>
    <dgm:pt modelId="{0A6CE66C-7433-452D-B05B-8693524BFAA5}" type="pres">
      <dgm:prSet presAssocID="{F5AD1D26-2971-4B78-894B-7C8F1DD2E9A4}" presName="compNode" presStyleCnt="0"/>
      <dgm:spPr/>
    </dgm:pt>
    <dgm:pt modelId="{A128AC92-D313-4AF7-970C-46497171AF96}" type="pres">
      <dgm:prSet presAssocID="{F5AD1D26-2971-4B78-894B-7C8F1DD2E9A4}" presName="bgRect" presStyleLbl="bgShp" presStyleIdx="0" presStyleCnt="3"/>
      <dgm:spPr/>
    </dgm:pt>
    <dgm:pt modelId="{0E3964E2-32DF-43AE-B23E-CAA84095A345}" type="pres">
      <dgm:prSet presAssocID="{F5AD1D26-2971-4B78-894B-7C8F1DD2E9A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BCB2C334-E69D-45EF-BEEA-4576B06B930B}" type="pres">
      <dgm:prSet presAssocID="{F5AD1D26-2971-4B78-894B-7C8F1DD2E9A4}" presName="spaceRect" presStyleCnt="0"/>
      <dgm:spPr/>
    </dgm:pt>
    <dgm:pt modelId="{45378971-B08A-4CB2-B4DF-95D2182B7360}" type="pres">
      <dgm:prSet presAssocID="{F5AD1D26-2971-4B78-894B-7C8F1DD2E9A4}" presName="parTx" presStyleLbl="revTx" presStyleIdx="0" presStyleCnt="3">
        <dgm:presLayoutVars>
          <dgm:chMax val="0"/>
          <dgm:chPref val="0"/>
        </dgm:presLayoutVars>
      </dgm:prSet>
      <dgm:spPr/>
    </dgm:pt>
    <dgm:pt modelId="{534181D8-F3EF-4305-915A-AC9E6DC73528}" type="pres">
      <dgm:prSet presAssocID="{3C6F0938-333D-43E0-BA72-24F904BA78B5}" presName="sibTrans" presStyleCnt="0"/>
      <dgm:spPr/>
    </dgm:pt>
    <dgm:pt modelId="{E879846A-D1AB-4BA6-8614-B1A772DC4737}" type="pres">
      <dgm:prSet presAssocID="{4564DA9E-E7E7-416B-BA5F-3B3ACC8DCEE6}" presName="compNode" presStyleCnt="0"/>
      <dgm:spPr/>
    </dgm:pt>
    <dgm:pt modelId="{A2B65E85-1619-4B9A-9504-62B78AD0D54F}" type="pres">
      <dgm:prSet presAssocID="{4564DA9E-E7E7-416B-BA5F-3B3ACC8DCEE6}" presName="bgRect" presStyleLbl="bgShp" presStyleIdx="1" presStyleCnt="3"/>
      <dgm:spPr/>
    </dgm:pt>
    <dgm:pt modelId="{9BD25B00-D981-4628-8DB9-55616555AA12}" type="pres">
      <dgm:prSet presAssocID="{4564DA9E-E7E7-416B-BA5F-3B3ACC8DCEE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bjetivo"/>
        </a:ext>
      </dgm:extLst>
    </dgm:pt>
    <dgm:pt modelId="{FB87F53F-AD5A-4726-B8F8-5AC492A438C6}" type="pres">
      <dgm:prSet presAssocID="{4564DA9E-E7E7-416B-BA5F-3B3ACC8DCEE6}" presName="spaceRect" presStyleCnt="0"/>
      <dgm:spPr/>
    </dgm:pt>
    <dgm:pt modelId="{EBE51F1D-5F33-49A7-872A-1BC0A13EDF83}" type="pres">
      <dgm:prSet presAssocID="{4564DA9E-E7E7-416B-BA5F-3B3ACC8DCEE6}" presName="parTx" presStyleLbl="revTx" presStyleIdx="1" presStyleCnt="3">
        <dgm:presLayoutVars>
          <dgm:chMax val="0"/>
          <dgm:chPref val="0"/>
        </dgm:presLayoutVars>
      </dgm:prSet>
      <dgm:spPr/>
    </dgm:pt>
    <dgm:pt modelId="{AF497870-1DB7-40F5-B35C-7094C50AC5AD}" type="pres">
      <dgm:prSet presAssocID="{F52AC58B-834B-45E7-9C7C-B5AE63005E3A}" presName="sibTrans" presStyleCnt="0"/>
      <dgm:spPr/>
    </dgm:pt>
    <dgm:pt modelId="{428AA29F-079F-4058-9B66-243FEEB64545}" type="pres">
      <dgm:prSet presAssocID="{31C4007D-A0BC-4B38-8069-3C9724CF9A49}" presName="compNode" presStyleCnt="0"/>
      <dgm:spPr/>
    </dgm:pt>
    <dgm:pt modelId="{0CE99B5C-D8CC-4D84-B05A-6327FF0A4D36}" type="pres">
      <dgm:prSet presAssocID="{31C4007D-A0BC-4B38-8069-3C9724CF9A49}" presName="bgRect" presStyleLbl="bgShp" presStyleIdx="2" presStyleCnt="3"/>
      <dgm:spPr/>
    </dgm:pt>
    <dgm:pt modelId="{73621C3B-2A5D-4D41-8E06-695F50D98414}" type="pres">
      <dgm:prSet presAssocID="{31C4007D-A0BC-4B38-8069-3C9724CF9A4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sconectado"/>
        </a:ext>
      </dgm:extLst>
    </dgm:pt>
    <dgm:pt modelId="{AB6041CD-9520-4E06-81F9-178D4113091F}" type="pres">
      <dgm:prSet presAssocID="{31C4007D-A0BC-4B38-8069-3C9724CF9A49}" presName="spaceRect" presStyleCnt="0"/>
      <dgm:spPr/>
    </dgm:pt>
    <dgm:pt modelId="{2FD665F6-31C5-44E6-951B-5821BAA5B8D3}" type="pres">
      <dgm:prSet presAssocID="{31C4007D-A0BC-4B38-8069-3C9724CF9A49}" presName="parTx" presStyleLbl="revTx" presStyleIdx="2" presStyleCnt="3">
        <dgm:presLayoutVars>
          <dgm:chMax val="0"/>
          <dgm:chPref val="0"/>
        </dgm:presLayoutVars>
      </dgm:prSet>
      <dgm:spPr/>
    </dgm:pt>
  </dgm:ptLst>
  <dgm:cxnLst>
    <dgm:cxn modelId="{35A11B01-BEF3-4522-99FC-2AD39FD05304}" type="presOf" srcId="{523310A5-827B-4244-9CFB-9256D8BE3A69}" destId="{B15FCAA3-D652-4983-90DD-A8C986262BD8}" srcOrd="0" destOrd="0" presId="urn:microsoft.com/office/officeart/2018/2/layout/IconVerticalSolidList"/>
    <dgm:cxn modelId="{7ED40A05-1949-46E6-82B4-48154BF30C68}" type="presOf" srcId="{F5AD1D26-2971-4B78-894B-7C8F1DD2E9A4}" destId="{45378971-B08A-4CB2-B4DF-95D2182B7360}" srcOrd="0" destOrd="0" presId="urn:microsoft.com/office/officeart/2018/2/layout/IconVerticalSolidList"/>
    <dgm:cxn modelId="{DB14201A-A970-4E7D-8E16-A34A824DF2C0}" srcId="{523310A5-827B-4244-9CFB-9256D8BE3A69}" destId="{31C4007D-A0BC-4B38-8069-3C9724CF9A49}" srcOrd="2" destOrd="0" parTransId="{F180132A-724D-48AE-A3B9-F16A18EE5A86}" sibTransId="{1B95CB1F-DC5A-41DC-8447-DBD9E4BC4A2B}"/>
    <dgm:cxn modelId="{B839A169-F1B4-4A3F-ABDE-57D130F82B7B}" srcId="{523310A5-827B-4244-9CFB-9256D8BE3A69}" destId="{4564DA9E-E7E7-416B-BA5F-3B3ACC8DCEE6}" srcOrd="1" destOrd="0" parTransId="{18951E7E-FCA8-40BE-A76D-F7FC7858CA1E}" sibTransId="{F52AC58B-834B-45E7-9C7C-B5AE63005E3A}"/>
    <dgm:cxn modelId="{7B174384-3282-4751-8C34-5653DBC860BA}" type="presOf" srcId="{31C4007D-A0BC-4B38-8069-3C9724CF9A49}" destId="{2FD665F6-31C5-44E6-951B-5821BAA5B8D3}" srcOrd="0" destOrd="0" presId="urn:microsoft.com/office/officeart/2018/2/layout/IconVerticalSolidList"/>
    <dgm:cxn modelId="{A562EB87-0E74-422B-BD73-E1A45DF88335}" srcId="{523310A5-827B-4244-9CFB-9256D8BE3A69}" destId="{F5AD1D26-2971-4B78-894B-7C8F1DD2E9A4}" srcOrd="0" destOrd="0" parTransId="{4FDD69E2-A965-4290-A84B-5F2513DA62B2}" sibTransId="{3C6F0938-333D-43E0-BA72-24F904BA78B5}"/>
    <dgm:cxn modelId="{12C03BB8-7010-4F7F-BDB3-A142D3B1235E}" type="presOf" srcId="{4564DA9E-E7E7-416B-BA5F-3B3ACC8DCEE6}" destId="{EBE51F1D-5F33-49A7-872A-1BC0A13EDF83}" srcOrd="0" destOrd="0" presId="urn:microsoft.com/office/officeart/2018/2/layout/IconVerticalSolidList"/>
    <dgm:cxn modelId="{85D53768-D236-4590-814F-35E343438316}" type="presParOf" srcId="{B15FCAA3-D652-4983-90DD-A8C986262BD8}" destId="{0A6CE66C-7433-452D-B05B-8693524BFAA5}" srcOrd="0" destOrd="0" presId="urn:microsoft.com/office/officeart/2018/2/layout/IconVerticalSolidList"/>
    <dgm:cxn modelId="{88E8A4E7-F4CD-4600-95AE-90478B0A1E44}" type="presParOf" srcId="{0A6CE66C-7433-452D-B05B-8693524BFAA5}" destId="{A128AC92-D313-4AF7-970C-46497171AF96}" srcOrd="0" destOrd="0" presId="urn:microsoft.com/office/officeart/2018/2/layout/IconVerticalSolidList"/>
    <dgm:cxn modelId="{4AC41FD6-C891-4271-B405-1EC5F06ABE5D}" type="presParOf" srcId="{0A6CE66C-7433-452D-B05B-8693524BFAA5}" destId="{0E3964E2-32DF-43AE-B23E-CAA84095A345}" srcOrd="1" destOrd="0" presId="urn:microsoft.com/office/officeart/2018/2/layout/IconVerticalSolidList"/>
    <dgm:cxn modelId="{D059D9C6-515F-462E-AE62-F85C40E015CB}" type="presParOf" srcId="{0A6CE66C-7433-452D-B05B-8693524BFAA5}" destId="{BCB2C334-E69D-45EF-BEEA-4576B06B930B}" srcOrd="2" destOrd="0" presId="urn:microsoft.com/office/officeart/2018/2/layout/IconVerticalSolidList"/>
    <dgm:cxn modelId="{B26E6318-D8AC-4552-8976-03AE4377197B}" type="presParOf" srcId="{0A6CE66C-7433-452D-B05B-8693524BFAA5}" destId="{45378971-B08A-4CB2-B4DF-95D2182B7360}" srcOrd="3" destOrd="0" presId="urn:microsoft.com/office/officeart/2018/2/layout/IconVerticalSolidList"/>
    <dgm:cxn modelId="{AC3AA104-25D5-405E-B725-0EC66FF7A4B9}" type="presParOf" srcId="{B15FCAA3-D652-4983-90DD-A8C986262BD8}" destId="{534181D8-F3EF-4305-915A-AC9E6DC73528}" srcOrd="1" destOrd="0" presId="urn:microsoft.com/office/officeart/2018/2/layout/IconVerticalSolidList"/>
    <dgm:cxn modelId="{DE65AB7E-DE57-46F5-9E6D-81028236F938}" type="presParOf" srcId="{B15FCAA3-D652-4983-90DD-A8C986262BD8}" destId="{E879846A-D1AB-4BA6-8614-B1A772DC4737}" srcOrd="2" destOrd="0" presId="urn:microsoft.com/office/officeart/2018/2/layout/IconVerticalSolidList"/>
    <dgm:cxn modelId="{80A6031B-0E81-468A-8ED0-11C941B3148C}" type="presParOf" srcId="{E879846A-D1AB-4BA6-8614-B1A772DC4737}" destId="{A2B65E85-1619-4B9A-9504-62B78AD0D54F}" srcOrd="0" destOrd="0" presId="urn:microsoft.com/office/officeart/2018/2/layout/IconVerticalSolidList"/>
    <dgm:cxn modelId="{1370CBDD-17FD-40FF-ABFC-6809247F8843}" type="presParOf" srcId="{E879846A-D1AB-4BA6-8614-B1A772DC4737}" destId="{9BD25B00-D981-4628-8DB9-55616555AA12}" srcOrd="1" destOrd="0" presId="urn:microsoft.com/office/officeart/2018/2/layout/IconVerticalSolidList"/>
    <dgm:cxn modelId="{F64A3C35-8D82-465C-A623-C16934164660}" type="presParOf" srcId="{E879846A-D1AB-4BA6-8614-B1A772DC4737}" destId="{FB87F53F-AD5A-4726-B8F8-5AC492A438C6}" srcOrd="2" destOrd="0" presId="urn:microsoft.com/office/officeart/2018/2/layout/IconVerticalSolidList"/>
    <dgm:cxn modelId="{B1739BEE-6697-45AC-8AEC-2AA7BA06F77D}" type="presParOf" srcId="{E879846A-D1AB-4BA6-8614-B1A772DC4737}" destId="{EBE51F1D-5F33-49A7-872A-1BC0A13EDF83}" srcOrd="3" destOrd="0" presId="urn:microsoft.com/office/officeart/2018/2/layout/IconVerticalSolidList"/>
    <dgm:cxn modelId="{454AB4B9-D4E1-4BA8-9DA9-7E3E87C900BB}" type="presParOf" srcId="{B15FCAA3-D652-4983-90DD-A8C986262BD8}" destId="{AF497870-1DB7-40F5-B35C-7094C50AC5AD}" srcOrd="3" destOrd="0" presId="urn:microsoft.com/office/officeart/2018/2/layout/IconVerticalSolidList"/>
    <dgm:cxn modelId="{329830AB-453F-414A-AD5A-7499D943658F}" type="presParOf" srcId="{B15FCAA3-D652-4983-90DD-A8C986262BD8}" destId="{428AA29F-079F-4058-9B66-243FEEB64545}" srcOrd="4" destOrd="0" presId="urn:microsoft.com/office/officeart/2018/2/layout/IconVerticalSolidList"/>
    <dgm:cxn modelId="{0656D8B6-AAFF-4D50-8602-CBC9CF6D25E1}" type="presParOf" srcId="{428AA29F-079F-4058-9B66-243FEEB64545}" destId="{0CE99B5C-D8CC-4D84-B05A-6327FF0A4D36}" srcOrd="0" destOrd="0" presId="urn:microsoft.com/office/officeart/2018/2/layout/IconVerticalSolidList"/>
    <dgm:cxn modelId="{C81240D9-F759-46D2-B995-C9A2C35D5BEF}" type="presParOf" srcId="{428AA29F-079F-4058-9B66-243FEEB64545}" destId="{73621C3B-2A5D-4D41-8E06-695F50D98414}" srcOrd="1" destOrd="0" presId="urn:microsoft.com/office/officeart/2018/2/layout/IconVerticalSolidList"/>
    <dgm:cxn modelId="{0B34A692-2946-439B-9A7C-6AAA8C3A0A07}" type="presParOf" srcId="{428AA29F-079F-4058-9B66-243FEEB64545}" destId="{AB6041CD-9520-4E06-81F9-178D4113091F}" srcOrd="2" destOrd="0" presId="urn:microsoft.com/office/officeart/2018/2/layout/IconVerticalSolidList"/>
    <dgm:cxn modelId="{0EA056DA-C7BD-4367-B96B-D9CBE8045A8E}" type="presParOf" srcId="{428AA29F-079F-4058-9B66-243FEEB64545}" destId="{2FD665F6-31C5-44E6-951B-5821BAA5B8D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BA4BFB-398C-4A68-8701-7CAB530CF65D}" type="doc">
      <dgm:prSet loTypeId="urn:microsoft.com/office/officeart/2005/8/layout/pyramid2" loCatId="pyramid" qsTypeId="urn:microsoft.com/office/officeart/2005/8/quickstyle/3d1" qsCatId="3D" csTypeId="urn:microsoft.com/office/officeart/2005/8/colors/accent1_4" csCatId="accent1"/>
      <dgm:spPr/>
      <dgm:t>
        <a:bodyPr/>
        <a:lstStyle/>
        <a:p>
          <a:endParaRPr lang="es-ES"/>
        </a:p>
      </dgm:t>
    </dgm:pt>
    <dgm:pt modelId="{5CC52B08-B529-43D5-B311-644A0AEA1C51}">
      <dgm:prSet/>
      <dgm:spPr/>
      <dgm:t>
        <a:bodyPr/>
        <a:lstStyle/>
        <a:p>
          <a:r>
            <a:rPr lang="es-ES"/>
            <a:t>• EE. UU.: pérdidas por fraude de identidad y estafas: ~US$47B (2024)</a:t>
          </a:r>
        </a:p>
      </dgm:t>
    </dgm:pt>
    <dgm:pt modelId="{FF10CEEF-F23D-4A90-B462-6AA4D1E043EF}" type="parTrans" cxnId="{C2AB4973-513E-4454-A937-0BDFBB2F851A}">
      <dgm:prSet/>
      <dgm:spPr/>
      <dgm:t>
        <a:bodyPr/>
        <a:lstStyle/>
        <a:p>
          <a:endParaRPr lang="es-ES"/>
        </a:p>
      </dgm:t>
    </dgm:pt>
    <dgm:pt modelId="{D48F38B8-2455-45BA-91F2-9AE81E563E6F}" type="sibTrans" cxnId="{C2AB4973-513E-4454-A937-0BDFBB2F851A}">
      <dgm:prSet/>
      <dgm:spPr/>
      <dgm:t>
        <a:bodyPr/>
        <a:lstStyle/>
        <a:p>
          <a:endParaRPr lang="es-ES"/>
        </a:p>
      </dgm:t>
    </dgm:pt>
    <dgm:pt modelId="{87B8E6B2-39F5-4437-A5AE-DA8E793896B3}">
      <dgm:prSet/>
      <dgm:spPr/>
      <dgm:t>
        <a:bodyPr/>
        <a:lstStyle/>
        <a:p>
          <a:r>
            <a:rPr lang="es-ES"/>
            <a:t>• Cheques de verificación de identidad &gt;70 mil millones (2024)</a:t>
          </a:r>
        </a:p>
      </dgm:t>
    </dgm:pt>
    <dgm:pt modelId="{97A3B2DD-A500-406B-A897-99188FB040D7}" type="parTrans" cxnId="{77CAD15D-D706-4929-A186-5E8513232E6B}">
      <dgm:prSet/>
      <dgm:spPr/>
      <dgm:t>
        <a:bodyPr/>
        <a:lstStyle/>
        <a:p>
          <a:endParaRPr lang="es-ES"/>
        </a:p>
      </dgm:t>
    </dgm:pt>
    <dgm:pt modelId="{10358B99-1F12-44E2-A2CE-88F6997B729C}" type="sibTrans" cxnId="{77CAD15D-D706-4929-A186-5E8513232E6B}">
      <dgm:prSet/>
      <dgm:spPr/>
      <dgm:t>
        <a:bodyPr/>
        <a:lstStyle/>
        <a:p>
          <a:endParaRPr lang="es-ES"/>
        </a:p>
      </dgm:t>
    </dgm:pt>
    <dgm:pt modelId="{0E5DF818-E4D6-4ABA-B1F0-93FB7D991954}">
      <dgm:prSet/>
      <dgm:spPr/>
      <dgm:t>
        <a:bodyPr/>
        <a:lstStyle/>
        <a:p>
          <a:r>
            <a:rPr lang="es-ES"/>
            <a:t>• Deepfakes: solo 0.1% de las personas los detecta correctamente</a:t>
          </a:r>
        </a:p>
      </dgm:t>
    </dgm:pt>
    <dgm:pt modelId="{5DC48FA4-B4C6-481E-BEE1-43C8F083E90D}" type="parTrans" cxnId="{5F279B4F-E8D4-4BE3-B9E3-5D60EC6F9AE6}">
      <dgm:prSet/>
      <dgm:spPr/>
      <dgm:t>
        <a:bodyPr/>
        <a:lstStyle/>
        <a:p>
          <a:endParaRPr lang="es-ES"/>
        </a:p>
      </dgm:t>
    </dgm:pt>
    <dgm:pt modelId="{43593C81-F240-4621-95C3-AFA865879B29}" type="sibTrans" cxnId="{5F279B4F-E8D4-4BE3-B9E3-5D60EC6F9AE6}">
      <dgm:prSet/>
      <dgm:spPr/>
      <dgm:t>
        <a:bodyPr/>
        <a:lstStyle/>
        <a:p>
          <a:endParaRPr lang="es-ES"/>
        </a:p>
      </dgm:t>
    </dgm:pt>
    <dgm:pt modelId="{492AD10D-E64D-4AEE-9873-97C444D3EE92}">
      <dgm:prSet/>
      <dgm:spPr/>
      <dgm:t>
        <a:bodyPr/>
        <a:lstStyle/>
        <a:p>
          <a:r>
            <a:rPr lang="es-ES"/>
            <a:t>• Deepfake face swaps: +704% (2023→2024) en ataques observados</a:t>
          </a:r>
        </a:p>
      </dgm:t>
    </dgm:pt>
    <dgm:pt modelId="{F9A0A7E3-F681-4046-A485-0EB207B41D5D}" type="parTrans" cxnId="{651409C4-7646-4F4C-A984-1EDD18175531}">
      <dgm:prSet/>
      <dgm:spPr/>
      <dgm:t>
        <a:bodyPr/>
        <a:lstStyle/>
        <a:p>
          <a:endParaRPr lang="es-ES"/>
        </a:p>
      </dgm:t>
    </dgm:pt>
    <dgm:pt modelId="{602F4328-B757-4B90-B80A-620B6A2AF06D}" type="sibTrans" cxnId="{651409C4-7646-4F4C-A984-1EDD18175531}">
      <dgm:prSet/>
      <dgm:spPr/>
      <dgm:t>
        <a:bodyPr/>
        <a:lstStyle/>
        <a:p>
          <a:endParaRPr lang="es-ES"/>
        </a:p>
      </dgm:t>
    </dgm:pt>
    <dgm:pt modelId="{2F971FD6-5A8C-4636-8946-AA111C4F7E10}">
      <dgm:prSet/>
      <dgm:spPr/>
      <dgm:t>
        <a:bodyPr/>
        <a:lstStyle/>
        <a:p>
          <a:r>
            <a:rPr lang="es-ES"/>
            <a:t>• Fraude online a comercios: &gt;US$362B (pérdidas acumuladas 2023–2028)</a:t>
          </a:r>
        </a:p>
      </dgm:t>
    </dgm:pt>
    <dgm:pt modelId="{1081D8AA-4430-47A0-A4E8-A135A7869468}" type="parTrans" cxnId="{2C8900C3-ABB2-481D-8FCB-0F70910DAF3F}">
      <dgm:prSet/>
      <dgm:spPr/>
      <dgm:t>
        <a:bodyPr/>
        <a:lstStyle/>
        <a:p>
          <a:endParaRPr lang="es-ES"/>
        </a:p>
      </dgm:t>
    </dgm:pt>
    <dgm:pt modelId="{72EFC386-921A-4F2C-B458-1176BD331C7B}" type="sibTrans" cxnId="{2C8900C3-ABB2-481D-8FCB-0F70910DAF3F}">
      <dgm:prSet/>
      <dgm:spPr/>
      <dgm:t>
        <a:bodyPr/>
        <a:lstStyle/>
        <a:p>
          <a:endParaRPr lang="es-ES"/>
        </a:p>
      </dgm:t>
    </dgm:pt>
    <dgm:pt modelId="{836C36A2-E4FB-4C44-975E-270A6577777A}" type="pres">
      <dgm:prSet presAssocID="{6ABA4BFB-398C-4A68-8701-7CAB530CF65D}" presName="compositeShape" presStyleCnt="0">
        <dgm:presLayoutVars>
          <dgm:dir/>
          <dgm:resizeHandles/>
        </dgm:presLayoutVars>
      </dgm:prSet>
      <dgm:spPr/>
    </dgm:pt>
    <dgm:pt modelId="{6699306D-EF0B-4AA0-9929-F7584EDF6F19}" type="pres">
      <dgm:prSet presAssocID="{6ABA4BFB-398C-4A68-8701-7CAB530CF65D}" presName="pyramid" presStyleLbl="node1" presStyleIdx="0" presStyleCnt="1"/>
      <dgm:spPr/>
    </dgm:pt>
    <dgm:pt modelId="{2462F870-C4C4-4F51-8970-6EC79C3AB82E}" type="pres">
      <dgm:prSet presAssocID="{6ABA4BFB-398C-4A68-8701-7CAB530CF65D}" presName="theList" presStyleCnt="0"/>
      <dgm:spPr/>
    </dgm:pt>
    <dgm:pt modelId="{FDCF4A3A-A163-4E07-8A11-444C3926D5E9}" type="pres">
      <dgm:prSet presAssocID="{5CC52B08-B529-43D5-B311-644A0AEA1C51}" presName="aNode" presStyleLbl="fgAcc1" presStyleIdx="0" presStyleCnt="5">
        <dgm:presLayoutVars>
          <dgm:bulletEnabled val="1"/>
        </dgm:presLayoutVars>
      </dgm:prSet>
      <dgm:spPr/>
    </dgm:pt>
    <dgm:pt modelId="{143D5A54-6982-45F1-933E-F4868E1B3A44}" type="pres">
      <dgm:prSet presAssocID="{5CC52B08-B529-43D5-B311-644A0AEA1C51}" presName="aSpace" presStyleCnt="0"/>
      <dgm:spPr/>
    </dgm:pt>
    <dgm:pt modelId="{D7010D77-A6F0-4E9C-A2AE-1A8A2D27B6B5}" type="pres">
      <dgm:prSet presAssocID="{87B8E6B2-39F5-4437-A5AE-DA8E793896B3}" presName="aNode" presStyleLbl="fgAcc1" presStyleIdx="1" presStyleCnt="5">
        <dgm:presLayoutVars>
          <dgm:bulletEnabled val="1"/>
        </dgm:presLayoutVars>
      </dgm:prSet>
      <dgm:spPr/>
    </dgm:pt>
    <dgm:pt modelId="{BB338C80-EE85-4E9C-BC6C-3D394A5BB8E9}" type="pres">
      <dgm:prSet presAssocID="{87B8E6B2-39F5-4437-A5AE-DA8E793896B3}" presName="aSpace" presStyleCnt="0"/>
      <dgm:spPr/>
    </dgm:pt>
    <dgm:pt modelId="{9CB363AE-F14A-4274-982F-44033B4A52CA}" type="pres">
      <dgm:prSet presAssocID="{0E5DF818-E4D6-4ABA-B1F0-93FB7D991954}" presName="aNode" presStyleLbl="fgAcc1" presStyleIdx="2" presStyleCnt="5">
        <dgm:presLayoutVars>
          <dgm:bulletEnabled val="1"/>
        </dgm:presLayoutVars>
      </dgm:prSet>
      <dgm:spPr/>
    </dgm:pt>
    <dgm:pt modelId="{BD6F32FA-172F-432F-9581-821843592D7F}" type="pres">
      <dgm:prSet presAssocID="{0E5DF818-E4D6-4ABA-B1F0-93FB7D991954}" presName="aSpace" presStyleCnt="0"/>
      <dgm:spPr/>
    </dgm:pt>
    <dgm:pt modelId="{6C5E3BBB-84FF-4124-AF8D-7E16D555FEE4}" type="pres">
      <dgm:prSet presAssocID="{492AD10D-E64D-4AEE-9873-97C444D3EE92}" presName="aNode" presStyleLbl="fgAcc1" presStyleIdx="3" presStyleCnt="5">
        <dgm:presLayoutVars>
          <dgm:bulletEnabled val="1"/>
        </dgm:presLayoutVars>
      </dgm:prSet>
      <dgm:spPr/>
    </dgm:pt>
    <dgm:pt modelId="{E831DD73-43FE-4178-9009-CE88221180D0}" type="pres">
      <dgm:prSet presAssocID="{492AD10D-E64D-4AEE-9873-97C444D3EE92}" presName="aSpace" presStyleCnt="0"/>
      <dgm:spPr/>
    </dgm:pt>
    <dgm:pt modelId="{397BFD98-256D-4C8F-8FD6-C6EDEBB81392}" type="pres">
      <dgm:prSet presAssocID="{2F971FD6-5A8C-4636-8946-AA111C4F7E10}" presName="aNode" presStyleLbl="fgAcc1" presStyleIdx="4" presStyleCnt="5">
        <dgm:presLayoutVars>
          <dgm:bulletEnabled val="1"/>
        </dgm:presLayoutVars>
      </dgm:prSet>
      <dgm:spPr/>
    </dgm:pt>
    <dgm:pt modelId="{33864AF6-5414-4372-81E3-2FCF95F307D9}" type="pres">
      <dgm:prSet presAssocID="{2F971FD6-5A8C-4636-8946-AA111C4F7E10}" presName="aSpace" presStyleCnt="0"/>
      <dgm:spPr/>
    </dgm:pt>
  </dgm:ptLst>
  <dgm:cxnLst>
    <dgm:cxn modelId="{1BC36C29-16D3-427F-B30B-140BC1B138F1}" type="presOf" srcId="{6ABA4BFB-398C-4A68-8701-7CAB530CF65D}" destId="{836C36A2-E4FB-4C44-975E-270A6577777A}" srcOrd="0" destOrd="0" presId="urn:microsoft.com/office/officeart/2005/8/layout/pyramid2"/>
    <dgm:cxn modelId="{77CAD15D-D706-4929-A186-5E8513232E6B}" srcId="{6ABA4BFB-398C-4A68-8701-7CAB530CF65D}" destId="{87B8E6B2-39F5-4437-A5AE-DA8E793896B3}" srcOrd="1" destOrd="0" parTransId="{97A3B2DD-A500-406B-A897-99188FB040D7}" sibTransId="{10358B99-1F12-44E2-A2CE-88F6997B729C}"/>
    <dgm:cxn modelId="{5F279B4F-E8D4-4BE3-B9E3-5D60EC6F9AE6}" srcId="{6ABA4BFB-398C-4A68-8701-7CAB530CF65D}" destId="{0E5DF818-E4D6-4ABA-B1F0-93FB7D991954}" srcOrd="2" destOrd="0" parTransId="{5DC48FA4-B4C6-481E-BEE1-43C8F083E90D}" sibTransId="{43593C81-F240-4621-95C3-AFA865879B29}"/>
    <dgm:cxn modelId="{C2AB4973-513E-4454-A937-0BDFBB2F851A}" srcId="{6ABA4BFB-398C-4A68-8701-7CAB530CF65D}" destId="{5CC52B08-B529-43D5-B311-644A0AEA1C51}" srcOrd="0" destOrd="0" parTransId="{FF10CEEF-F23D-4A90-B462-6AA4D1E043EF}" sibTransId="{D48F38B8-2455-45BA-91F2-9AE81E563E6F}"/>
    <dgm:cxn modelId="{717BB58A-5FAB-4B16-AC67-52C4B73E3F57}" type="presOf" srcId="{87B8E6B2-39F5-4437-A5AE-DA8E793896B3}" destId="{D7010D77-A6F0-4E9C-A2AE-1A8A2D27B6B5}" srcOrd="0" destOrd="0" presId="urn:microsoft.com/office/officeart/2005/8/layout/pyramid2"/>
    <dgm:cxn modelId="{44F34C8E-3065-40F0-873E-241D98229BEF}" type="presOf" srcId="{2F971FD6-5A8C-4636-8946-AA111C4F7E10}" destId="{397BFD98-256D-4C8F-8FD6-C6EDEBB81392}" srcOrd="0" destOrd="0" presId="urn:microsoft.com/office/officeart/2005/8/layout/pyramid2"/>
    <dgm:cxn modelId="{C721AF91-653D-41C6-8E34-9EBB7E00214F}" type="presOf" srcId="{0E5DF818-E4D6-4ABA-B1F0-93FB7D991954}" destId="{9CB363AE-F14A-4274-982F-44033B4A52CA}" srcOrd="0" destOrd="0" presId="urn:microsoft.com/office/officeart/2005/8/layout/pyramid2"/>
    <dgm:cxn modelId="{A89A4DAC-BBD4-4537-B96A-2FC329EB203F}" type="presOf" srcId="{492AD10D-E64D-4AEE-9873-97C444D3EE92}" destId="{6C5E3BBB-84FF-4124-AF8D-7E16D555FEE4}" srcOrd="0" destOrd="0" presId="urn:microsoft.com/office/officeart/2005/8/layout/pyramid2"/>
    <dgm:cxn modelId="{6FD3E5B1-F7C8-4448-8319-7828B22081D0}" type="presOf" srcId="{5CC52B08-B529-43D5-B311-644A0AEA1C51}" destId="{FDCF4A3A-A163-4E07-8A11-444C3926D5E9}" srcOrd="0" destOrd="0" presId="urn:microsoft.com/office/officeart/2005/8/layout/pyramid2"/>
    <dgm:cxn modelId="{2C8900C3-ABB2-481D-8FCB-0F70910DAF3F}" srcId="{6ABA4BFB-398C-4A68-8701-7CAB530CF65D}" destId="{2F971FD6-5A8C-4636-8946-AA111C4F7E10}" srcOrd="4" destOrd="0" parTransId="{1081D8AA-4430-47A0-A4E8-A135A7869468}" sibTransId="{72EFC386-921A-4F2C-B458-1176BD331C7B}"/>
    <dgm:cxn modelId="{651409C4-7646-4F4C-A984-1EDD18175531}" srcId="{6ABA4BFB-398C-4A68-8701-7CAB530CF65D}" destId="{492AD10D-E64D-4AEE-9873-97C444D3EE92}" srcOrd="3" destOrd="0" parTransId="{F9A0A7E3-F681-4046-A485-0EB207B41D5D}" sibTransId="{602F4328-B757-4B90-B80A-620B6A2AF06D}"/>
    <dgm:cxn modelId="{93548588-170A-418C-A92D-CEDA2651EBCB}" type="presParOf" srcId="{836C36A2-E4FB-4C44-975E-270A6577777A}" destId="{6699306D-EF0B-4AA0-9929-F7584EDF6F19}" srcOrd="0" destOrd="0" presId="urn:microsoft.com/office/officeart/2005/8/layout/pyramid2"/>
    <dgm:cxn modelId="{E022896E-FE36-4372-9F25-A7BE1B66664D}" type="presParOf" srcId="{836C36A2-E4FB-4C44-975E-270A6577777A}" destId="{2462F870-C4C4-4F51-8970-6EC79C3AB82E}" srcOrd="1" destOrd="0" presId="urn:microsoft.com/office/officeart/2005/8/layout/pyramid2"/>
    <dgm:cxn modelId="{4E9D4683-B764-4C26-9E7D-BF13E6ACDC13}" type="presParOf" srcId="{2462F870-C4C4-4F51-8970-6EC79C3AB82E}" destId="{FDCF4A3A-A163-4E07-8A11-444C3926D5E9}" srcOrd="0" destOrd="0" presId="urn:microsoft.com/office/officeart/2005/8/layout/pyramid2"/>
    <dgm:cxn modelId="{ED0CA10A-5BD4-4471-AE59-867DAF2FF6F1}" type="presParOf" srcId="{2462F870-C4C4-4F51-8970-6EC79C3AB82E}" destId="{143D5A54-6982-45F1-933E-F4868E1B3A44}" srcOrd="1" destOrd="0" presId="urn:microsoft.com/office/officeart/2005/8/layout/pyramid2"/>
    <dgm:cxn modelId="{D4A26027-A2DC-4343-812F-767DDFA5E82A}" type="presParOf" srcId="{2462F870-C4C4-4F51-8970-6EC79C3AB82E}" destId="{D7010D77-A6F0-4E9C-A2AE-1A8A2D27B6B5}" srcOrd="2" destOrd="0" presId="urn:microsoft.com/office/officeart/2005/8/layout/pyramid2"/>
    <dgm:cxn modelId="{FFE2D4B4-4369-4F0E-8004-A36C3523264B}" type="presParOf" srcId="{2462F870-C4C4-4F51-8970-6EC79C3AB82E}" destId="{BB338C80-EE85-4E9C-BC6C-3D394A5BB8E9}" srcOrd="3" destOrd="0" presId="urn:microsoft.com/office/officeart/2005/8/layout/pyramid2"/>
    <dgm:cxn modelId="{3E597E75-BDBB-47A5-A535-B10846772393}" type="presParOf" srcId="{2462F870-C4C4-4F51-8970-6EC79C3AB82E}" destId="{9CB363AE-F14A-4274-982F-44033B4A52CA}" srcOrd="4" destOrd="0" presId="urn:microsoft.com/office/officeart/2005/8/layout/pyramid2"/>
    <dgm:cxn modelId="{55C45D17-3C2B-4E17-B072-9F306C039817}" type="presParOf" srcId="{2462F870-C4C4-4F51-8970-6EC79C3AB82E}" destId="{BD6F32FA-172F-432F-9581-821843592D7F}" srcOrd="5" destOrd="0" presId="urn:microsoft.com/office/officeart/2005/8/layout/pyramid2"/>
    <dgm:cxn modelId="{979D5038-2A3D-424D-B43C-367FF194A5F0}" type="presParOf" srcId="{2462F870-C4C4-4F51-8970-6EC79C3AB82E}" destId="{6C5E3BBB-84FF-4124-AF8D-7E16D555FEE4}" srcOrd="6" destOrd="0" presId="urn:microsoft.com/office/officeart/2005/8/layout/pyramid2"/>
    <dgm:cxn modelId="{1BD2467E-1887-4E89-843E-D0B484A9D24B}" type="presParOf" srcId="{2462F870-C4C4-4F51-8970-6EC79C3AB82E}" destId="{E831DD73-43FE-4178-9009-CE88221180D0}" srcOrd="7" destOrd="0" presId="urn:microsoft.com/office/officeart/2005/8/layout/pyramid2"/>
    <dgm:cxn modelId="{6F518A41-F296-4146-90DC-911103DBB226}" type="presParOf" srcId="{2462F870-C4C4-4F51-8970-6EC79C3AB82E}" destId="{397BFD98-256D-4C8F-8FD6-C6EDEBB81392}" srcOrd="8" destOrd="0" presId="urn:microsoft.com/office/officeart/2005/8/layout/pyramid2"/>
    <dgm:cxn modelId="{0D696D04-178D-42D2-9671-A0562519EDCB}" type="presParOf" srcId="{2462F870-C4C4-4F51-8970-6EC79C3AB82E}" destId="{33864AF6-5414-4372-81E3-2FCF95F307D9}"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546A55A-215F-45E7-A3C7-3927ACABF3A3}" type="doc">
      <dgm:prSet loTypeId="urn:microsoft.com/office/officeart/2016/7/layout/RepeatingBendingProcessNew" loCatId="process" qsTypeId="urn:microsoft.com/office/officeart/2005/8/quickstyle/simple5" qsCatId="simple" csTypeId="urn:microsoft.com/office/officeart/2005/8/colors/accent0_2" csCatId="mainScheme"/>
      <dgm:spPr/>
      <dgm:t>
        <a:bodyPr/>
        <a:lstStyle/>
        <a:p>
          <a:endParaRPr lang="en-US"/>
        </a:p>
      </dgm:t>
    </dgm:pt>
    <dgm:pt modelId="{F5A7E538-EDFC-4F18-8872-FC031FFC0C00}">
      <dgm:prSet/>
      <dgm:spPr/>
      <dgm:t>
        <a:bodyPr/>
        <a:lstStyle/>
        <a:p>
          <a:r>
            <a:rPr lang="es-ES" b="0" i="0" baseline="0"/>
            <a:t>Se identificó un esquema de </a:t>
          </a:r>
          <a:r>
            <a:rPr lang="es-ES" b="1" i="0" baseline="0"/>
            <a:t>suplantación de identidad digital</a:t>
          </a:r>
          <a:r>
            <a:rPr lang="es-ES" b="0" i="0" baseline="0"/>
            <a:t> que permitió el acceso indebido a cuentas en línea.</a:t>
          </a:r>
          <a:endParaRPr lang="en-US"/>
        </a:p>
      </dgm:t>
    </dgm:pt>
    <dgm:pt modelId="{BB4B585C-01FE-4CE7-BB47-8D3711E7D6BD}" type="parTrans" cxnId="{9BD024DC-260A-403E-AE0E-32B7DB0999B5}">
      <dgm:prSet/>
      <dgm:spPr/>
      <dgm:t>
        <a:bodyPr/>
        <a:lstStyle/>
        <a:p>
          <a:endParaRPr lang="en-US"/>
        </a:p>
      </dgm:t>
    </dgm:pt>
    <dgm:pt modelId="{AB722C09-A907-47F5-AAE2-DBCFCDAA9716}" type="sibTrans" cxnId="{9BD024DC-260A-403E-AE0E-32B7DB0999B5}">
      <dgm:prSet/>
      <dgm:spPr/>
      <dgm:t>
        <a:bodyPr/>
        <a:lstStyle/>
        <a:p>
          <a:endParaRPr lang="en-US"/>
        </a:p>
      </dgm:t>
    </dgm:pt>
    <dgm:pt modelId="{93ADC12C-1C0F-4D57-AB7E-E20C754931EE}">
      <dgm:prSet/>
      <dgm:spPr/>
      <dgm:t>
        <a:bodyPr/>
        <a:lstStyle/>
        <a:p>
          <a:r>
            <a:rPr lang="es-ES" b="0" i="0" baseline="0"/>
            <a:t>Los atacantes realizaron:</a:t>
          </a:r>
          <a:endParaRPr lang="en-US"/>
        </a:p>
      </dgm:t>
    </dgm:pt>
    <dgm:pt modelId="{C2E343EC-B38D-4041-A74F-4E023F376618}" type="parTrans" cxnId="{EAB6F67B-6BA4-47DC-B16B-BCBF6D9D057C}">
      <dgm:prSet/>
      <dgm:spPr/>
      <dgm:t>
        <a:bodyPr/>
        <a:lstStyle/>
        <a:p>
          <a:endParaRPr lang="en-US"/>
        </a:p>
      </dgm:t>
    </dgm:pt>
    <dgm:pt modelId="{CC3E8130-3A98-4DF6-8B6C-E89F72159D5B}" type="sibTrans" cxnId="{EAB6F67B-6BA4-47DC-B16B-BCBF6D9D057C}">
      <dgm:prSet/>
      <dgm:spPr/>
      <dgm:t>
        <a:bodyPr/>
        <a:lstStyle/>
        <a:p>
          <a:endParaRPr lang="en-US"/>
        </a:p>
      </dgm:t>
    </dgm:pt>
    <dgm:pt modelId="{6F253F4E-3773-4D09-88FC-262D199BF41F}">
      <dgm:prSet/>
      <dgm:spPr/>
      <dgm:t>
        <a:bodyPr/>
        <a:lstStyle/>
        <a:p>
          <a:r>
            <a:rPr lang="es-ES" b="1" i="0" baseline="0"/>
            <a:t>Cambios en credenciales de acceso</a:t>
          </a:r>
          <a:r>
            <a:rPr lang="es-ES" b="0" i="0" baseline="0"/>
            <a:t> (correo, teléfono, contraseña, token).</a:t>
          </a:r>
          <a:endParaRPr lang="en-US"/>
        </a:p>
      </dgm:t>
    </dgm:pt>
    <dgm:pt modelId="{232569B5-038C-40B1-820B-BA802A54601D}" type="parTrans" cxnId="{DB09144B-D448-4B29-BA8C-E36F577F37CB}">
      <dgm:prSet/>
      <dgm:spPr/>
      <dgm:t>
        <a:bodyPr/>
        <a:lstStyle/>
        <a:p>
          <a:endParaRPr lang="en-US"/>
        </a:p>
      </dgm:t>
    </dgm:pt>
    <dgm:pt modelId="{B8EE3568-931F-408B-9BC1-723C835226BD}" type="sibTrans" cxnId="{DB09144B-D448-4B29-BA8C-E36F577F37CB}">
      <dgm:prSet/>
      <dgm:spPr/>
      <dgm:t>
        <a:bodyPr/>
        <a:lstStyle/>
        <a:p>
          <a:endParaRPr lang="en-US"/>
        </a:p>
      </dgm:t>
    </dgm:pt>
    <dgm:pt modelId="{D0D5E5BF-5CCD-4129-A8DB-119E82AC12B8}">
      <dgm:prSet/>
      <dgm:spPr/>
      <dgm:t>
        <a:bodyPr/>
        <a:lstStyle/>
        <a:p>
          <a:r>
            <a:rPr lang="es-ES" b="1" i="0" baseline="0"/>
            <a:t>Enlace de tarjetas</a:t>
          </a:r>
          <a:r>
            <a:rPr lang="es-ES" b="0" i="0" baseline="0"/>
            <a:t> para facilitar movimientos.</a:t>
          </a:r>
          <a:endParaRPr lang="en-US"/>
        </a:p>
      </dgm:t>
    </dgm:pt>
    <dgm:pt modelId="{9A02269C-E7BA-4772-85FB-14817DB3278E}" type="parTrans" cxnId="{C5105BC8-D89E-4130-AAE1-AC0131756B0B}">
      <dgm:prSet/>
      <dgm:spPr/>
      <dgm:t>
        <a:bodyPr/>
        <a:lstStyle/>
        <a:p>
          <a:endParaRPr lang="en-US"/>
        </a:p>
      </dgm:t>
    </dgm:pt>
    <dgm:pt modelId="{E88B74E3-5108-424B-B6CF-EF4B6291A5F2}" type="sibTrans" cxnId="{C5105BC8-D89E-4130-AAE1-AC0131756B0B}">
      <dgm:prSet/>
      <dgm:spPr/>
      <dgm:t>
        <a:bodyPr/>
        <a:lstStyle/>
        <a:p>
          <a:endParaRPr lang="en-US"/>
        </a:p>
      </dgm:t>
    </dgm:pt>
    <dgm:pt modelId="{866DAE6D-873C-4DAE-A0B2-A209EC9CABB9}">
      <dgm:prSet/>
      <dgm:spPr/>
      <dgm:t>
        <a:bodyPr/>
        <a:lstStyle/>
        <a:p>
          <a:r>
            <a:rPr lang="es-ES" b="1" i="0" baseline="0"/>
            <a:t>Transferencias ilícitas</a:t>
          </a:r>
          <a:r>
            <a:rPr lang="es-ES" b="0" i="0" baseline="0"/>
            <a:t>, emisión de cheques y compras en comercios.</a:t>
          </a:r>
          <a:endParaRPr lang="en-US"/>
        </a:p>
      </dgm:t>
    </dgm:pt>
    <dgm:pt modelId="{6E4FEAAF-85C5-467A-A81C-1B0D9021E089}" type="parTrans" cxnId="{8B7F3ECE-2E54-40BB-81D4-CB71C25D0578}">
      <dgm:prSet/>
      <dgm:spPr/>
      <dgm:t>
        <a:bodyPr/>
        <a:lstStyle/>
        <a:p>
          <a:endParaRPr lang="en-US"/>
        </a:p>
      </dgm:t>
    </dgm:pt>
    <dgm:pt modelId="{9ADF1B5A-B369-4B1B-AFEA-52B03E482CB3}" type="sibTrans" cxnId="{8B7F3ECE-2E54-40BB-81D4-CB71C25D0578}">
      <dgm:prSet/>
      <dgm:spPr/>
      <dgm:t>
        <a:bodyPr/>
        <a:lstStyle/>
        <a:p>
          <a:endParaRPr lang="en-US"/>
        </a:p>
      </dgm:t>
    </dgm:pt>
    <dgm:pt modelId="{D4880013-ED54-464B-82CB-3E017CFBF36E}">
      <dgm:prSet/>
      <dgm:spPr/>
      <dgm:t>
        <a:bodyPr/>
        <a:lstStyle/>
        <a:p>
          <a:r>
            <a:rPr lang="es-ES" b="0" i="0" baseline="0" dirty="0"/>
            <a:t>Las operaciones fraudulentas se detectaron tras alertas de movimientos sospechosos</a:t>
          </a:r>
          <a:endParaRPr lang="en-US" dirty="0"/>
        </a:p>
      </dgm:t>
    </dgm:pt>
    <dgm:pt modelId="{5C1C444F-69B3-4F8E-8E54-066FF2DB64F3}" type="parTrans" cxnId="{EE12248D-2E64-43B2-A62B-ADE3C7E85F5F}">
      <dgm:prSet/>
      <dgm:spPr/>
      <dgm:t>
        <a:bodyPr/>
        <a:lstStyle/>
        <a:p>
          <a:endParaRPr lang="en-US"/>
        </a:p>
      </dgm:t>
    </dgm:pt>
    <dgm:pt modelId="{F9D751C5-0C2F-420C-9008-97BB4A0387C9}" type="sibTrans" cxnId="{EE12248D-2E64-43B2-A62B-ADE3C7E85F5F}">
      <dgm:prSet/>
      <dgm:spPr/>
      <dgm:t>
        <a:bodyPr/>
        <a:lstStyle/>
        <a:p>
          <a:endParaRPr lang="en-US"/>
        </a:p>
      </dgm:t>
    </dgm:pt>
    <dgm:pt modelId="{597532F2-5294-49E0-B854-9984E5A77F2C}" type="pres">
      <dgm:prSet presAssocID="{F546A55A-215F-45E7-A3C7-3927ACABF3A3}" presName="Name0" presStyleCnt="0">
        <dgm:presLayoutVars>
          <dgm:dir/>
          <dgm:resizeHandles val="exact"/>
        </dgm:presLayoutVars>
      </dgm:prSet>
      <dgm:spPr/>
    </dgm:pt>
    <dgm:pt modelId="{BB19C0A0-52D5-44A3-8021-1E04501D3CD9}" type="pres">
      <dgm:prSet presAssocID="{F5A7E538-EDFC-4F18-8872-FC031FFC0C00}" presName="node" presStyleLbl="node1" presStyleIdx="0" presStyleCnt="6">
        <dgm:presLayoutVars>
          <dgm:bulletEnabled val="1"/>
        </dgm:presLayoutVars>
      </dgm:prSet>
      <dgm:spPr/>
    </dgm:pt>
    <dgm:pt modelId="{8F472A53-E9F4-48E0-9ADB-E563584565E9}" type="pres">
      <dgm:prSet presAssocID="{AB722C09-A907-47F5-AAE2-DBCFCDAA9716}" presName="sibTrans" presStyleLbl="sibTrans1D1" presStyleIdx="0" presStyleCnt="5"/>
      <dgm:spPr/>
    </dgm:pt>
    <dgm:pt modelId="{7E16DA40-B426-4905-B600-78598463FFDA}" type="pres">
      <dgm:prSet presAssocID="{AB722C09-A907-47F5-AAE2-DBCFCDAA9716}" presName="connectorText" presStyleLbl="sibTrans1D1" presStyleIdx="0" presStyleCnt="5"/>
      <dgm:spPr/>
    </dgm:pt>
    <dgm:pt modelId="{C344F8CA-4647-4CFB-9624-B8AB55A533A7}" type="pres">
      <dgm:prSet presAssocID="{93ADC12C-1C0F-4D57-AB7E-E20C754931EE}" presName="node" presStyleLbl="node1" presStyleIdx="1" presStyleCnt="6">
        <dgm:presLayoutVars>
          <dgm:bulletEnabled val="1"/>
        </dgm:presLayoutVars>
      </dgm:prSet>
      <dgm:spPr/>
    </dgm:pt>
    <dgm:pt modelId="{81817F23-3C9B-4532-863F-953E02C566B9}" type="pres">
      <dgm:prSet presAssocID="{CC3E8130-3A98-4DF6-8B6C-E89F72159D5B}" presName="sibTrans" presStyleLbl="sibTrans1D1" presStyleIdx="1" presStyleCnt="5"/>
      <dgm:spPr/>
    </dgm:pt>
    <dgm:pt modelId="{A12A97B2-E3FD-4E83-9E22-6E96BFECB4D8}" type="pres">
      <dgm:prSet presAssocID="{CC3E8130-3A98-4DF6-8B6C-E89F72159D5B}" presName="connectorText" presStyleLbl="sibTrans1D1" presStyleIdx="1" presStyleCnt="5"/>
      <dgm:spPr/>
    </dgm:pt>
    <dgm:pt modelId="{9380ABDC-8E87-42E4-B415-24A5C63A222B}" type="pres">
      <dgm:prSet presAssocID="{6F253F4E-3773-4D09-88FC-262D199BF41F}" presName="node" presStyleLbl="node1" presStyleIdx="2" presStyleCnt="6">
        <dgm:presLayoutVars>
          <dgm:bulletEnabled val="1"/>
        </dgm:presLayoutVars>
      </dgm:prSet>
      <dgm:spPr/>
    </dgm:pt>
    <dgm:pt modelId="{B5D98A1F-370F-413F-AD1B-B616F9D01DC3}" type="pres">
      <dgm:prSet presAssocID="{B8EE3568-931F-408B-9BC1-723C835226BD}" presName="sibTrans" presStyleLbl="sibTrans1D1" presStyleIdx="2" presStyleCnt="5"/>
      <dgm:spPr/>
    </dgm:pt>
    <dgm:pt modelId="{7F020795-05BF-4CAD-96A7-D180B38A0790}" type="pres">
      <dgm:prSet presAssocID="{B8EE3568-931F-408B-9BC1-723C835226BD}" presName="connectorText" presStyleLbl="sibTrans1D1" presStyleIdx="2" presStyleCnt="5"/>
      <dgm:spPr/>
    </dgm:pt>
    <dgm:pt modelId="{BD7FDE41-0185-40B3-8D0B-8DEB2A942E31}" type="pres">
      <dgm:prSet presAssocID="{D0D5E5BF-5CCD-4129-A8DB-119E82AC12B8}" presName="node" presStyleLbl="node1" presStyleIdx="3" presStyleCnt="6">
        <dgm:presLayoutVars>
          <dgm:bulletEnabled val="1"/>
        </dgm:presLayoutVars>
      </dgm:prSet>
      <dgm:spPr/>
    </dgm:pt>
    <dgm:pt modelId="{E2FA94E2-48D4-4830-8231-ADA471D9B07A}" type="pres">
      <dgm:prSet presAssocID="{E88B74E3-5108-424B-B6CF-EF4B6291A5F2}" presName="sibTrans" presStyleLbl="sibTrans1D1" presStyleIdx="3" presStyleCnt="5"/>
      <dgm:spPr/>
    </dgm:pt>
    <dgm:pt modelId="{61D15B67-28AE-4079-91E4-3653538D3E85}" type="pres">
      <dgm:prSet presAssocID="{E88B74E3-5108-424B-B6CF-EF4B6291A5F2}" presName="connectorText" presStyleLbl="sibTrans1D1" presStyleIdx="3" presStyleCnt="5"/>
      <dgm:spPr/>
    </dgm:pt>
    <dgm:pt modelId="{B2EC2699-D738-45C2-84A7-F8B3920CC0C4}" type="pres">
      <dgm:prSet presAssocID="{866DAE6D-873C-4DAE-A0B2-A209EC9CABB9}" presName="node" presStyleLbl="node1" presStyleIdx="4" presStyleCnt="6">
        <dgm:presLayoutVars>
          <dgm:bulletEnabled val="1"/>
        </dgm:presLayoutVars>
      </dgm:prSet>
      <dgm:spPr/>
    </dgm:pt>
    <dgm:pt modelId="{B4E0C49D-87CC-4A32-BFD2-3479D2CB0AB2}" type="pres">
      <dgm:prSet presAssocID="{9ADF1B5A-B369-4B1B-AFEA-52B03E482CB3}" presName="sibTrans" presStyleLbl="sibTrans1D1" presStyleIdx="4" presStyleCnt="5"/>
      <dgm:spPr/>
    </dgm:pt>
    <dgm:pt modelId="{18B7A312-E67A-4138-805E-ABF7D1F9D62E}" type="pres">
      <dgm:prSet presAssocID="{9ADF1B5A-B369-4B1B-AFEA-52B03E482CB3}" presName="connectorText" presStyleLbl="sibTrans1D1" presStyleIdx="4" presStyleCnt="5"/>
      <dgm:spPr/>
    </dgm:pt>
    <dgm:pt modelId="{9CD965CE-ABFD-4BA6-AF32-E594D4B27436}" type="pres">
      <dgm:prSet presAssocID="{D4880013-ED54-464B-82CB-3E017CFBF36E}" presName="node" presStyleLbl="node1" presStyleIdx="5" presStyleCnt="6">
        <dgm:presLayoutVars>
          <dgm:bulletEnabled val="1"/>
        </dgm:presLayoutVars>
      </dgm:prSet>
      <dgm:spPr/>
    </dgm:pt>
  </dgm:ptLst>
  <dgm:cxnLst>
    <dgm:cxn modelId="{C7F75008-CEDE-4466-BF68-A0105D4050BC}" type="presOf" srcId="{9ADF1B5A-B369-4B1B-AFEA-52B03E482CB3}" destId="{B4E0C49D-87CC-4A32-BFD2-3479D2CB0AB2}" srcOrd="0" destOrd="0" presId="urn:microsoft.com/office/officeart/2016/7/layout/RepeatingBendingProcessNew"/>
    <dgm:cxn modelId="{90AEBD29-3D37-4815-837A-B496D7D0D56C}" type="presOf" srcId="{6F253F4E-3773-4D09-88FC-262D199BF41F}" destId="{9380ABDC-8E87-42E4-B415-24A5C63A222B}" srcOrd="0" destOrd="0" presId="urn:microsoft.com/office/officeart/2016/7/layout/RepeatingBendingProcessNew"/>
    <dgm:cxn modelId="{BBFFCF2B-FD43-44EB-9F0A-EF50246103A6}" type="presOf" srcId="{D0D5E5BF-5CCD-4129-A8DB-119E82AC12B8}" destId="{BD7FDE41-0185-40B3-8D0B-8DEB2A942E31}" srcOrd="0" destOrd="0" presId="urn:microsoft.com/office/officeart/2016/7/layout/RepeatingBendingProcessNew"/>
    <dgm:cxn modelId="{679CCE5B-302E-4A9D-807B-523335F6B998}" type="presOf" srcId="{E88B74E3-5108-424B-B6CF-EF4B6291A5F2}" destId="{61D15B67-28AE-4079-91E4-3653538D3E85}" srcOrd="1" destOrd="0" presId="urn:microsoft.com/office/officeart/2016/7/layout/RepeatingBendingProcessNew"/>
    <dgm:cxn modelId="{144DC662-DBC1-420A-BD3F-EF9B0D3D8AED}" type="presOf" srcId="{AB722C09-A907-47F5-AAE2-DBCFCDAA9716}" destId="{7E16DA40-B426-4905-B600-78598463FFDA}" srcOrd="1" destOrd="0" presId="urn:microsoft.com/office/officeart/2016/7/layout/RepeatingBendingProcessNew"/>
    <dgm:cxn modelId="{73FF4E64-FB97-4738-A647-E111B1BB0C7A}" type="presOf" srcId="{B8EE3568-931F-408B-9BC1-723C835226BD}" destId="{B5D98A1F-370F-413F-AD1B-B616F9D01DC3}" srcOrd="0" destOrd="0" presId="urn:microsoft.com/office/officeart/2016/7/layout/RepeatingBendingProcessNew"/>
    <dgm:cxn modelId="{2647C444-C62E-4E33-8AE4-ACF583A4501D}" type="presOf" srcId="{B8EE3568-931F-408B-9BC1-723C835226BD}" destId="{7F020795-05BF-4CAD-96A7-D180B38A0790}" srcOrd="1" destOrd="0" presId="urn:microsoft.com/office/officeart/2016/7/layout/RepeatingBendingProcessNew"/>
    <dgm:cxn modelId="{DB09144B-D448-4B29-BA8C-E36F577F37CB}" srcId="{F546A55A-215F-45E7-A3C7-3927ACABF3A3}" destId="{6F253F4E-3773-4D09-88FC-262D199BF41F}" srcOrd="2" destOrd="0" parTransId="{232569B5-038C-40B1-820B-BA802A54601D}" sibTransId="{B8EE3568-931F-408B-9BC1-723C835226BD}"/>
    <dgm:cxn modelId="{7A1CE26E-D48A-409D-8E3A-4C30C577A430}" type="presOf" srcId="{F5A7E538-EDFC-4F18-8872-FC031FFC0C00}" destId="{BB19C0A0-52D5-44A3-8021-1E04501D3CD9}" srcOrd="0" destOrd="0" presId="urn:microsoft.com/office/officeart/2016/7/layout/RepeatingBendingProcessNew"/>
    <dgm:cxn modelId="{FDB06458-C2E9-483D-A534-6DDBB052231D}" type="presOf" srcId="{AB722C09-A907-47F5-AAE2-DBCFCDAA9716}" destId="{8F472A53-E9F4-48E0-9ADB-E563584565E9}" srcOrd="0" destOrd="0" presId="urn:microsoft.com/office/officeart/2016/7/layout/RepeatingBendingProcessNew"/>
    <dgm:cxn modelId="{EAB6F67B-6BA4-47DC-B16B-BCBF6D9D057C}" srcId="{F546A55A-215F-45E7-A3C7-3927ACABF3A3}" destId="{93ADC12C-1C0F-4D57-AB7E-E20C754931EE}" srcOrd="1" destOrd="0" parTransId="{C2E343EC-B38D-4041-A74F-4E023F376618}" sibTransId="{CC3E8130-3A98-4DF6-8B6C-E89F72159D5B}"/>
    <dgm:cxn modelId="{BA6DAE81-1383-47A4-9BA1-F127E61BE0B4}" type="presOf" srcId="{CC3E8130-3A98-4DF6-8B6C-E89F72159D5B}" destId="{81817F23-3C9B-4532-863F-953E02C566B9}" srcOrd="0" destOrd="0" presId="urn:microsoft.com/office/officeart/2016/7/layout/RepeatingBendingProcessNew"/>
    <dgm:cxn modelId="{EE12248D-2E64-43B2-A62B-ADE3C7E85F5F}" srcId="{F546A55A-215F-45E7-A3C7-3927ACABF3A3}" destId="{D4880013-ED54-464B-82CB-3E017CFBF36E}" srcOrd="5" destOrd="0" parTransId="{5C1C444F-69B3-4F8E-8E54-066FF2DB64F3}" sibTransId="{F9D751C5-0C2F-420C-9008-97BB4A0387C9}"/>
    <dgm:cxn modelId="{DD68F98F-EFA5-43C7-BC95-62F0E843EBA7}" type="presOf" srcId="{93ADC12C-1C0F-4D57-AB7E-E20C754931EE}" destId="{C344F8CA-4647-4CFB-9624-B8AB55A533A7}" srcOrd="0" destOrd="0" presId="urn:microsoft.com/office/officeart/2016/7/layout/RepeatingBendingProcessNew"/>
    <dgm:cxn modelId="{72940396-3FBF-4D67-B9E5-93443331BE5C}" type="presOf" srcId="{F546A55A-215F-45E7-A3C7-3927ACABF3A3}" destId="{597532F2-5294-49E0-B854-9984E5A77F2C}" srcOrd="0" destOrd="0" presId="urn:microsoft.com/office/officeart/2016/7/layout/RepeatingBendingProcessNew"/>
    <dgm:cxn modelId="{0547B89A-7B08-4C9F-A852-55D83BAB86CB}" type="presOf" srcId="{CC3E8130-3A98-4DF6-8B6C-E89F72159D5B}" destId="{A12A97B2-E3FD-4E83-9E22-6E96BFECB4D8}" srcOrd="1" destOrd="0" presId="urn:microsoft.com/office/officeart/2016/7/layout/RepeatingBendingProcessNew"/>
    <dgm:cxn modelId="{C5105BC8-D89E-4130-AAE1-AC0131756B0B}" srcId="{F546A55A-215F-45E7-A3C7-3927ACABF3A3}" destId="{D0D5E5BF-5CCD-4129-A8DB-119E82AC12B8}" srcOrd="3" destOrd="0" parTransId="{9A02269C-E7BA-4772-85FB-14817DB3278E}" sibTransId="{E88B74E3-5108-424B-B6CF-EF4B6291A5F2}"/>
    <dgm:cxn modelId="{384817CC-37E7-43E0-BC6C-68E7D07F4D10}" type="presOf" srcId="{9ADF1B5A-B369-4B1B-AFEA-52B03E482CB3}" destId="{18B7A312-E67A-4138-805E-ABF7D1F9D62E}" srcOrd="1" destOrd="0" presId="urn:microsoft.com/office/officeart/2016/7/layout/RepeatingBendingProcessNew"/>
    <dgm:cxn modelId="{8B7F3ECE-2E54-40BB-81D4-CB71C25D0578}" srcId="{F546A55A-215F-45E7-A3C7-3927ACABF3A3}" destId="{866DAE6D-873C-4DAE-A0B2-A209EC9CABB9}" srcOrd="4" destOrd="0" parTransId="{6E4FEAAF-85C5-467A-A81C-1B0D9021E089}" sibTransId="{9ADF1B5A-B369-4B1B-AFEA-52B03E482CB3}"/>
    <dgm:cxn modelId="{4DF139D0-EF44-4726-A0EF-CCC5EE8C8CB4}" type="presOf" srcId="{D4880013-ED54-464B-82CB-3E017CFBF36E}" destId="{9CD965CE-ABFD-4BA6-AF32-E594D4B27436}" srcOrd="0" destOrd="0" presId="urn:microsoft.com/office/officeart/2016/7/layout/RepeatingBendingProcessNew"/>
    <dgm:cxn modelId="{9BD024DC-260A-403E-AE0E-32B7DB0999B5}" srcId="{F546A55A-215F-45E7-A3C7-3927ACABF3A3}" destId="{F5A7E538-EDFC-4F18-8872-FC031FFC0C00}" srcOrd="0" destOrd="0" parTransId="{BB4B585C-01FE-4CE7-BB47-8D3711E7D6BD}" sibTransId="{AB722C09-A907-47F5-AAE2-DBCFCDAA9716}"/>
    <dgm:cxn modelId="{296B78DF-7943-4A75-A224-38F650B622F1}" type="presOf" srcId="{E88B74E3-5108-424B-B6CF-EF4B6291A5F2}" destId="{E2FA94E2-48D4-4830-8231-ADA471D9B07A}" srcOrd="0" destOrd="0" presId="urn:microsoft.com/office/officeart/2016/7/layout/RepeatingBendingProcessNew"/>
    <dgm:cxn modelId="{E8FB55E3-64EE-4E5D-8816-E34E0B2D3B54}" type="presOf" srcId="{866DAE6D-873C-4DAE-A0B2-A209EC9CABB9}" destId="{B2EC2699-D738-45C2-84A7-F8B3920CC0C4}" srcOrd="0" destOrd="0" presId="urn:microsoft.com/office/officeart/2016/7/layout/RepeatingBendingProcessNew"/>
    <dgm:cxn modelId="{6D3FB0A1-5DE6-4D1A-B53B-A59592AE7850}" type="presParOf" srcId="{597532F2-5294-49E0-B854-9984E5A77F2C}" destId="{BB19C0A0-52D5-44A3-8021-1E04501D3CD9}" srcOrd="0" destOrd="0" presId="urn:microsoft.com/office/officeart/2016/7/layout/RepeatingBendingProcessNew"/>
    <dgm:cxn modelId="{A6BF22C9-316C-4BC5-B25E-BBDDF9841EC1}" type="presParOf" srcId="{597532F2-5294-49E0-B854-9984E5A77F2C}" destId="{8F472A53-E9F4-48E0-9ADB-E563584565E9}" srcOrd="1" destOrd="0" presId="urn:microsoft.com/office/officeart/2016/7/layout/RepeatingBendingProcessNew"/>
    <dgm:cxn modelId="{D392276C-CB35-4E78-8B32-0C06E5DDEE94}" type="presParOf" srcId="{8F472A53-E9F4-48E0-9ADB-E563584565E9}" destId="{7E16DA40-B426-4905-B600-78598463FFDA}" srcOrd="0" destOrd="0" presId="urn:microsoft.com/office/officeart/2016/7/layout/RepeatingBendingProcessNew"/>
    <dgm:cxn modelId="{11183DFE-64A2-497F-8995-FE2BD62DE3ED}" type="presParOf" srcId="{597532F2-5294-49E0-B854-9984E5A77F2C}" destId="{C344F8CA-4647-4CFB-9624-B8AB55A533A7}" srcOrd="2" destOrd="0" presId="urn:microsoft.com/office/officeart/2016/7/layout/RepeatingBendingProcessNew"/>
    <dgm:cxn modelId="{1DCBEF77-37DF-4DAA-BD2C-9A44B7AEBA65}" type="presParOf" srcId="{597532F2-5294-49E0-B854-9984E5A77F2C}" destId="{81817F23-3C9B-4532-863F-953E02C566B9}" srcOrd="3" destOrd="0" presId="urn:microsoft.com/office/officeart/2016/7/layout/RepeatingBendingProcessNew"/>
    <dgm:cxn modelId="{9BA64756-BB47-4A27-BC4B-37BE919360E2}" type="presParOf" srcId="{81817F23-3C9B-4532-863F-953E02C566B9}" destId="{A12A97B2-E3FD-4E83-9E22-6E96BFECB4D8}" srcOrd="0" destOrd="0" presId="urn:microsoft.com/office/officeart/2016/7/layout/RepeatingBendingProcessNew"/>
    <dgm:cxn modelId="{46BA86B7-C43E-4BD8-B1DE-4D64931B09FA}" type="presParOf" srcId="{597532F2-5294-49E0-B854-9984E5A77F2C}" destId="{9380ABDC-8E87-42E4-B415-24A5C63A222B}" srcOrd="4" destOrd="0" presId="urn:microsoft.com/office/officeart/2016/7/layout/RepeatingBendingProcessNew"/>
    <dgm:cxn modelId="{700E66DC-D8EE-4826-A6B7-4B1308888F7D}" type="presParOf" srcId="{597532F2-5294-49E0-B854-9984E5A77F2C}" destId="{B5D98A1F-370F-413F-AD1B-B616F9D01DC3}" srcOrd="5" destOrd="0" presId="urn:microsoft.com/office/officeart/2016/7/layout/RepeatingBendingProcessNew"/>
    <dgm:cxn modelId="{2D2C4271-CAA0-4CAB-BFCF-FA0790578C16}" type="presParOf" srcId="{B5D98A1F-370F-413F-AD1B-B616F9D01DC3}" destId="{7F020795-05BF-4CAD-96A7-D180B38A0790}" srcOrd="0" destOrd="0" presId="urn:microsoft.com/office/officeart/2016/7/layout/RepeatingBendingProcessNew"/>
    <dgm:cxn modelId="{A1DF64A6-FB99-471C-A24C-FCA54B8AB8F9}" type="presParOf" srcId="{597532F2-5294-49E0-B854-9984E5A77F2C}" destId="{BD7FDE41-0185-40B3-8D0B-8DEB2A942E31}" srcOrd="6" destOrd="0" presId="urn:microsoft.com/office/officeart/2016/7/layout/RepeatingBendingProcessNew"/>
    <dgm:cxn modelId="{D8B25605-66A0-45C7-AF37-FADF79D4B41C}" type="presParOf" srcId="{597532F2-5294-49E0-B854-9984E5A77F2C}" destId="{E2FA94E2-48D4-4830-8231-ADA471D9B07A}" srcOrd="7" destOrd="0" presId="urn:microsoft.com/office/officeart/2016/7/layout/RepeatingBendingProcessNew"/>
    <dgm:cxn modelId="{AD601619-D7F7-4916-84EE-797907530BA3}" type="presParOf" srcId="{E2FA94E2-48D4-4830-8231-ADA471D9B07A}" destId="{61D15B67-28AE-4079-91E4-3653538D3E85}" srcOrd="0" destOrd="0" presId="urn:microsoft.com/office/officeart/2016/7/layout/RepeatingBendingProcessNew"/>
    <dgm:cxn modelId="{2C57EDBD-A1C4-4919-B814-1AFBE86BADB2}" type="presParOf" srcId="{597532F2-5294-49E0-B854-9984E5A77F2C}" destId="{B2EC2699-D738-45C2-84A7-F8B3920CC0C4}" srcOrd="8" destOrd="0" presId="urn:microsoft.com/office/officeart/2016/7/layout/RepeatingBendingProcessNew"/>
    <dgm:cxn modelId="{B6FA95FB-1B22-4FFA-AE32-C250A2AE6E7D}" type="presParOf" srcId="{597532F2-5294-49E0-B854-9984E5A77F2C}" destId="{B4E0C49D-87CC-4A32-BFD2-3479D2CB0AB2}" srcOrd="9" destOrd="0" presId="urn:microsoft.com/office/officeart/2016/7/layout/RepeatingBendingProcessNew"/>
    <dgm:cxn modelId="{996C047D-CDBC-4B01-8C81-6359DF2C497F}" type="presParOf" srcId="{B4E0C49D-87CC-4A32-BFD2-3479D2CB0AB2}" destId="{18B7A312-E67A-4138-805E-ABF7D1F9D62E}" srcOrd="0" destOrd="0" presId="urn:microsoft.com/office/officeart/2016/7/layout/RepeatingBendingProcessNew"/>
    <dgm:cxn modelId="{3463CB09-3C49-4077-ACF4-E10FD4C7BD1D}" type="presParOf" srcId="{597532F2-5294-49E0-B854-9984E5A77F2C}" destId="{9CD965CE-ABFD-4BA6-AF32-E594D4B2743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FBF0F6-435D-4427-98CF-1A2E1AC31DA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0FAB0BC-17BC-4199-8DE8-7E33AB92742C}">
      <dgm:prSet/>
      <dgm:spPr/>
      <dgm:t>
        <a:bodyPr/>
        <a:lstStyle/>
        <a:p>
          <a:pPr>
            <a:lnSpc>
              <a:spcPct val="100000"/>
            </a:lnSpc>
          </a:pPr>
          <a:r>
            <a:rPr lang="es-ES" b="0" i="0" baseline="0" dirty="0"/>
            <a:t>Fueron </a:t>
          </a:r>
          <a:r>
            <a:rPr lang="es-ES" b="1" i="0" baseline="0" dirty="0"/>
            <a:t>apresados los principales responsables</a:t>
          </a:r>
          <a:r>
            <a:rPr lang="es-ES" b="0" i="0" baseline="0" dirty="0"/>
            <a:t> vinculados a las operaciones fraudulentas.</a:t>
          </a:r>
          <a:endParaRPr lang="en-US" dirty="0"/>
        </a:p>
      </dgm:t>
    </dgm:pt>
    <dgm:pt modelId="{9CC7709C-08FA-4911-8872-D3D0BD322CAD}" type="parTrans" cxnId="{751AA37E-483B-4784-A374-AEC14921BDDA}">
      <dgm:prSet/>
      <dgm:spPr/>
      <dgm:t>
        <a:bodyPr/>
        <a:lstStyle/>
        <a:p>
          <a:endParaRPr lang="en-US"/>
        </a:p>
      </dgm:t>
    </dgm:pt>
    <dgm:pt modelId="{070D90B2-6CE5-482A-A535-96E1A3CD497E}" type="sibTrans" cxnId="{751AA37E-483B-4784-A374-AEC14921BDDA}">
      <dgm:prSet/>
      <dgm:spPr/>
      <dgm:t>
        <a:bodyPr/>
        <a:lstStyle/>
        <a:p>
          <a:endParaRPr lang="en-US"/>
        </a:p>
      </dgm:t>
    </dgm:pt>
    <dgm:pt modelId="{D9FF3DB8-094F-45FE-BD41-B5483F91DFD9}">
      <dgm:prSet/>
      <dgm:spPr/>
      <dgm:t>
        <a:bodyPr/>
        <a:lstStyle/>
        <a:p>
          <a:pPr>
            <a:lnSpc>
              <a:spcPct val="100000"/>
            </a:lnSpc>
          </a:pPr>
          <a:r>
            <a:rPr lang="es-ES" b="0" i="0" baseline="0"/>
            <a:t>La investigación permitió confirmar la </a:t>
          </a:r>
          <a:r>
            <a:rPr lang="es-ES" b="1" i="0" baseline="0"/>
            <a:t>recepción y distribución de fondos ilícitos</a:t>
          </a:r>
          <a:r>
            <a:rPr lang="es-ES" b="0" i="0" baseline="0"/>
            <a:t> en diversas cuentas bancarias.</a:t>
          </a:r>
          <a:endParaRPr lang="en-US"/>
        </a:p>
      </dgm:t>
    </dgm:pt>
    <dgm:pt modelId="{7451D38B-C87A-4FCB-AAFE-6B0F989CC54B}" type="parTrans" cxnId="{F4E5AAA7-79C4-4749-A495-BBC1BB49BB5B}">
      <dgm:prSet/>
      <dgm:spPr/>
      <dgm:t>
        <a:bodyPr/>
        <a:lstStyle/>
        <a:p>
          <a:endParaRPr lang="en-US"/>
        </a:p>
      </dgm:t>
    </dgm:pt>
    <dgm:pt modelId="{621F9C54-D91E-4C30-88CA-BAABE797222D}" type="sibTrans" cxnId="{F4E5AAA7-79C4-4749-A495-BBC1BB49BB5B}">
      <dgm:prSet/>
      <dgm:spPr/>
      <dgm:t>
        <a:bodyPr/>
        <a:lstStyle/>
        <a:p>
          <a:endParaRPr lang="en-US"/>
        </a:p>
      </dgm:t>
    </dgm:pt>
    <dgm:pt modelId="{01157A9F-FEDE-4731-887F-400E7297E16F}">
      <dgm:prSet/>
      <dgm:spPr/>
      <dgm:t>
        <a:bodyPr/>
        <a:lstStyle/>
        <a:p>
          <a:pPr>
            <a:lnSpc>
              <a:spcPct val="100000"/>
            </a:lnSpc>
          </a:pPr>
          <a:r>
            <a:rPr lang="es-ES" b="0" i="0" baseline="0"/>
            <a:t>El fraude representó una pérdida aproximada de </a:t>
          </a:r>
          <a:r>
            <a:rPr lang="es-ES" b="1" i="0" baseline="0"/>
            <a:t>50 millones de pesos</a:t>
          </a:r>
          <a:r>
            <a:rPr lang="es-ES" b="0" i="0" baseline="0"/>
            <a:t>.</a:t>
          </a:r>
          <a:endParaRPr lang="en-US"/>
        </a:p>
      </dgm:t>
    </dgm:pt>
    <dgm:pt modelId="{C5365686-F83C-4C71-A529-8586776CC79B}" type="parTrans" cxnId="{E4A83912-43F7-468F-8D8C-90C48066785A}">
      <dgm:prSet/>
      <dgm:spPr/>
      <dgm:t>
        <a:bodyPr/>
        <a:lstStyle/>
        <a:p>
          <a:endParaRPr lang="en-US"/>
        </a:p>
      </dgm:t>
    </dgm:pt>
    <dgm:pt modelId="{0C2A9E4D-0B06-43E9-B942-FE303D8D8372}" type="sibTrans" cxnId="{E4A83912-43F7-468F-8D8C-90C48066785A}">
      <dgm:prSet/>
      <dgm:spPr/>
      <dgm:t>
        <a:bodyPr/>
        <a:lstStyle/>
        <a:p>
          <a:endParaRPr lang="en-US"/>
        </a:p>
      </dgm:t>
    </dgm:pt>
    <dgm:pt modelId="{CD1012CA-1067-48BB-B2C4-165EA9D2C860}">
      <dgm:prSet/>
      <dgm:spPr/>
      <dgm:t>
        <a:bodyPr/>
        <a:lstStyle/>
        <a:p>
          <a:pPr>
            <a:lnSpc>
              <a:spcPct val="100000"/>
            </a:lnSpc>
          </a:pPr>
          <a:r>
            <a:rPr lang="es-ES" b="0" i="0" baseline="0" dirty="0"/>
            <a:t>Se recomienda fortalecer los controles de seguridad digital y monitoreo de transacciones para prevenir futuros incidentes de esta magnitud</a:t>
          </a:r>
          <a:endParaRPr lang="en-US" dirty="0"/>
        </a:p>
      </dgm:t>
    </dgm:pt>
    <dgm:pt modelId="{18B511A9-4D75-4900-B1D3-53906D5AD586}" type="parTrans" cxnId="{41F4417E-E1E9-4DF6-B0B4-5C03973B37A1}">
      <dgm:prSet/>
      <dgm:spPr/>
      <dgm:t>
        <a:bodyPr/>
        <a:lstStyle/>
        <a:p>
          <a:endParaRPr lang="en-US"/>
        </a:p>
      </dgm:t>
    </dgm:pt>
    <dgm:pt modelId="{3944A896-E98B-4911-9CC3-E02F9BBFF36D}" type="sibTrans" cxnId="{41F4417E-E1E9-4DF6-B0B4-5C03973B37A1}">
      <dgm:prSet/>
      <dgm:spPr/>
      <dgm:t>
        <a:bodyPr/>
        <a:lstStyle/>
        <a:p>
          <a:endParaRPr lang="en-US"/>
        </a:p>
      </dgm:t>
    </dgm:pt>
    <dgm:pt modelId="{A42AFDFE-E528-4C41-B640-13FB4DA6073D}" type="pres">
      <dgm:prSet presAssocID="{4CFBF0F6-435D-4427-98CF-1A2E1AC31DAC}" presName="root" presStyleCnt="0">
        <dgm:presLayoutVars>
          <dgm:dir/>
          <dgm:resizeHandles val="exact"/>
        </dgm:presLayoutVars>
      </dgm:prSet>
      <dgm:spPr/>
    </dgm:pt>
    <dgm:pt modelId="{18990B6D-84F6-4CD4-9AE5-BFBD12A56A95}" type="pres">
      <dgm:prSet presAssocID="{50FAB0BC-17BC-4199-8DE8-7E33AB92742C}" presName="compNode" presStyleCnt="0"/>
      <dgm:spPr/>
    </dgm:pt>
    <dgm:pt modelId="{491A1689-ED04-4A83-973B-7E7DF0B69F12}" type="pres">
      <dgm:prSet presAssocID="{50FAB0BC-17BC-4199-8DE8-7E33AB92742C}" presName="bgRect" presStyleLbl="bgShp" presStyleIdx="0" presStyleCnt="4"/>
      <dgm:spPr/>
    </dgm:pt>
    <dgm:pt modelId="{B27B38B9-AD12-4CFB-AB16-308921097A1D}" type="pres">
      <dgm:prSet presAssocID="{50FAB0BC-17BC-4199-8DE8-7E33AB92742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drón"/>
        </a:ext>
      </dgm:extLst>
    </dgm:pt>
    <dgm:pt modelId="{B45C537E-D38B-4702-B866-831F15FDD6C3}" type="pres">
      <dgm:prSet presAssocID="{50FAB0BC-17BC-4199-8DE8-7E33AB92742C}" presName="spaceRect" presStyleCnt="0"/>
      <dgm:spPr/>
    </dgm:pt>
    <dgm:pt modelId="{3BE3A6AB-66B6-4304-80CD-B904CFB482BE}" type="pres">
      <dgm:prSet presAssocID="{50FAB0BC-17BC-4199-8DE8-7E33AB92742C}" presName="parTx" presStyleLbl="revTx" presStyleIdx="0" presStyleCnt="4" custLinFactNeighborX="-1813" custLinFactNeighborY="-11447">
        <dgm:presLayoutVars>
          <dgm:chMax val="0"/>
          <dgm:chPref val="0"/>
        </dgm:presLayoutVars>
      </dgm:prSet>
      <dgm:spPr/>
    </dgm:pt>
    <dgm:pt modelId="{C96265D1-6C2D-4FD8-8ECB-632A5EF6311A}" type="pres">
      <dgm:prSet presAssocID="{070D90B2-6CE5-482A-A535-96E1A3CD497E}" presName="sibTrans" presStyleCnt="0"/>
      <dgm:spPr/>
    </dgm:pt>
    <dgm:pt modelId="{496DC913-A6D3-435D-9A34-21B859F62BE3}" type="pres">
      <dgm:prSet presAssocID="{D9FF3DB8-094F-45FE-BD41-B5483F91DFD9}" presName="compNode" presStyleCnt="0"/>
      <dgm:spPr/>
    </dgm:pt>
    <dgm:pt modelId="{0C2B5FAD-3668-4DC2-9730-C3D40C7F510F}" type="pres">
      <dgm:prSet presAssocID="{D9FF3DB8-094F-45FE-BD41-B5483F91DFD9}" presName="bgRect" presStyleLbl="bgShp" presStyleIdx="1" presStyleCnt="4"/>
      <dgm:spPr/>
    </dgm:pt>
    <dgm:pt modelId="{93CA5829-01FF-4A57-ABF0-6B1D34E0B8D3}" type="pres">
      <dgm:prSet presAssocID="{D9FF3DB8-094F-45FE-BD41-B5483F91DFD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19223F69-93D8-40D0-BEBB-CE07045E9C2F}" type="pres">
      <dgm:prSet presAssocID="{D9FF3DB8-094F-45FE-BD41-B5483F91DFD9}" presName="spaceRect" presStyleCnt="0"/>
      <dgm:spPr/>
    </dgm:pt>
    <dgm:pt modelId="{134330F3-EB6C-4A4B-A992-456D85EE4BCB}" type="pres">
      <dgm:prSet presAssocID="{D9FF3DB8-094F-45FE-BD41-B5483F91DFD9}" presName="parTx" presStyleLbl="revTx" presStyleIdx="1" presStyleCnt="4">
        <dgm:presLayoutVars>
          <dgm:chMax val="0"/>
          <dgm:chPref val="0"/>
        </dgm:presLayoutVars>
      </dgm:prSet>
      <dgm:spPr/>
    </dgm:pt>
    <dgm:pt modelId="{884A1CF8-CD51-4EF3-BA08-7D4FF2944108}" type="pres">
      <dgm:prSet presAssocID="{621F9C54-D91E-4C30-88CA-BAABE797222D}" presName="sibTrans" presStyleCnt="0"/>
      <dgm:spPr/>
    </dgm:pt>
    <dgm:pt modelId="{34268D2A-B6B6-4851-A937-EE46869B6FFB}" type="pres">
      <dgm:prSet presAssocID="{01157A9F-FEDE-4731-887F-400E7297E16F}" presName="compNode" presStyleCnt="0"/>
      <dgm:spPr/>
    </dgm:pt>
    <dgm:pt modelId="{468208EA-BF8B-49E3-9FE4-A5637AAC986F}" type="pres">
      <dgm:prSet presAssocID="{01157A9F-FEDE-4731-887F-400E7297E16F}" presName="bgRect" presStyleLbl="bgShp" presStyleIdx="2" presStyleCnt="4"/>
      <dgm:spPr/>
    </dgm:pt>
    <dgm:pt modelId="{EA2EC198-1EAD-4446-864F-451CFC25041A}" type="pres">
      <dgm:prSet presAssocID="{01157A9F-FEDE-4731-887F-400E7297E1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ólar"/>
        </a:ext>
      </dgm:extLst>
    </dgm:pt>
    <dgm:pt modelId="{964C123E-73B4-4D28-B394-8910B9F6E590}" type="pres">
      <dgm:prSet presAssocID="{01157A9F-FEDE-4731-887F-400E7297E16F}" presName="spaceRect" presStyleCnt="0"/>
      <dgm:spPr/>
    </dgm:pt>
    <dgm:pt modelId="{45726F0F-3D37-421E-B491-16AE01CF7A8B}" type="pres">
      <dgm:prSet presAssocID="{01157A9F-FEDE-4731-887F-400E7297E16F}" presName="parTx" presStyleLbl="revTx" presStyleIdx="2" presStyleCnt="4">
        <dgm:presLayoutVars>
          <dgm:chMax val="0"/>
          <dgm:chPref val="0"/>
        </dgm:presLayoutVars>
      </dgm:prSet>
      <dgm:spPr/>
    </dgm:pt>
    <dgm:pt modelId="{99EA26AF-7872-4C12-9247-8E8171F5B788}" type="pres">
      <dgm:prSet presAssocID="{0C2A9E4D-0B06-43E9-B942-FE303D8D8372}" presName="sibTrans" presStyleCnt="0"/>
      <dgm:spPr/>
    </dgm:pt>
    <dgm:pt modelId="{769DD64B-ED35-4EB8-925F-D58870AD617A}" type="pres">
      <dgm:prSet presAssocID="{CD1012CA-1067-48BB-B2C4-165EA9D2C860}" presName="compNode" presStyleCnt="0"/>
      <dgm:spPr/>
    </dgm:pt>
    <dgm:pt modelId="{2264A035-9D86-4D73-9232-F52701EE8C06}" type="pres">
      <dgm:prSet presAssocID="{CD1012CA-1067-48BB-B2C4-165EA9D2C860}" presName="bgRect" presStyleLbl="bgShp" presStyleIdx="3" presStyleCnt="4"/>
      <dgm:spPr/>
    </dgm:pt>
    <dgm:pt modelId="{560FCF1A-442D-42EB-AEA8-CAB0195C779B}" type="pres">
      <dgm:prSet presAssocID="{CD1012CA-1067-48BB-B2C4-165EA9D2C86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loquear"/>
        </a:ext>
      </dgm:extLst>
    </dgm:pt>
    <dgm:pt modelId="{AFFDE19D-3753-484B-987F-314677D283E9}" type="pres">
      <dgm:prSet presAssocID="{CD1012CA-1067-48BB-B2C4-165EA9D2C860}" presName="spaceRect" presStyleCnt="0"/>
      <dgm:spPr/>
    </dgm:pt>
    <dgm:pt modelId="{8F03907A-84D5-4E6C-8E02-B32361B06427}" type="pres">
      <dgm:prSet presAssocID="{CD1012CA-1067-48BB-B2C4-165EA9D2C860}" presName="parTx" presStyleLbl="revTx" presStyleIdx="3" presStyleCnt="4">
        <dgm:presLayoutVars>
          <dgm:chMax val="0"/>
          <dgm:chPref val="0"/>
        </dgm:presLayoutVars>
      </dgm:prSet>
      <dgm:spPr/>
    </dgm:pt>
  </dgm:ptLst>
  <dgm:cxnLst>
    <dgm:cxn modelId="{E4A83912-43F7-468F-8D8C-90C48066785A}" srcId="{4CFBF0F6-435D-4427-98CF-1A2E1AC31DAC}" destId="{01157A9F-FEDE-4731-887F-400E7297E16F}" srcOrd="2" destOrd="0" parTransId="{C5365686-F83C-4C71-A529-8586776CC79B}" sibTransId="{0C2A9E4D-0B06-43E9-B942-FE303D8D8372}"/>
    <dgm:cxn modelId="{41F4417E-E1E9-4DF6-B0B4-5C03973B37A1}" srcId="{4CFBF0F6-435D-4427-98CF-1A2E1AC31DAC}" destId="{CD1012CA-1067-48BB-B2C4-165EA9D2C860}" srcOrd="3" destOrd="0" parTransId="{18B511A9-4D75-4900-B1D3-53906D5AD586}" sibTransId="{3944A896-E98B-4911-9CC3-E02F9BBFF36D}"/>
    <dgm:cxn modelId="{751AA37E-483B-4784-A374-AEC14921BDDA}" srcId="{4CFBF0F6-435D-4427-98CF-1A2E1AC31DAC}" destId="{50FAB0BC-17BC-4199-8DE8-7E33AB92742C}" srcOrd="0" destOrd="0" parTransId="{9CC7709C-08FA-4911-8872-D3D0BD322CAD}" sibTransId="{070D90B2-6CE5-482A-A535-96E1A3CD497E}"/>
    <dgm:cxn modelId="{7FB4E595-9733-4E07-BF55-E19D43B12291}" type="presOf" srcId="{CD1012CA-1067-48BB-B2C4-165EA9D2C860}" destId="{8F03907A-84D5-4E6C-8E02-B32361B06427}" srcOrd="0" destOrd="0" presId="urn:microsoft.com/office/officeart/2018/2/layout/IconVerticalSolidList"/>
    <dgm:cxn modelId="{1B2DBC9D-C5A4-427D-B49E-E80648CAB422}" type="presOf" srcId="{50FAB0BC-17BC-4199-8DE8-7E33AB92742C}" destId="{3BE3A6AB-66B6-4304-80CD-B904CFB482BE}" srcOrd="0" destOrd="0" presId="urn:microsoft.com/office/officeart/2018/2/layout/IconVerticalSolidList"/>
    <dgm:cxn modelId="{F4E5AAA7-79C4-4749-A495-BBC1BB49BB5B}" srcId="{4CFBF0F6-435D-4427-98CF-1A2E1AC31DAC}" destId="{D9FF3DB8-094F-45FE-BD41-B5483F91DFD9}" srcOrd="1" destOrd="0" parTransId="{7451D38B-C87A-4FCB-AAFE-6B0F989CC54B}" sibTransId="{621F9C54-D91E-4C30-88CA-BAABE797222D}"/>
    <dgm:cxn modelId="{E6B11AB6-20D1-451B-AFCE-A00C946FC44B}" type="presOf" srcId="{4CFBF0F6-435D-4427-98CF-1A2E1AC31DAC}" destId="{A42AFDFE-E528-4C41-B640-13FB4DA6073D}" srcOrd="0" destOrd="0" presId="urn:microsoft.com/office/officeart/2018/2/layout/IconVerticalSolidList"/>
    <dgm:cxn modelId="{1FED13E6-2734-454E-8278-2861A9E01EEB}" type="presOf" srcId="{01157A9F-FEDE-4731-887F-400E7297E16F}" destId="{45726F0F-3D37-421E-B491-16AE01CF7A8B}" srcOrd="0" destOrd="0" presId="urn:microsoft.com/office/officeart/2018/2/layout/IconVerticalSolidList"/>
    <dgm:cxn modelId="{D0C64FF0-3C1D-4B8C-9583-AAC4BA11DA3C}" type="presOf" srcId="{D9FF3DB8-094F-45FE-BD41-B5483F91DFD9}" destId="{134330F3-EB6C-4A4B-A992-456D85EE4BCB}" srcOrd="0" destOrd="0" presId="urn:microsoft.com/office/officeart/2018/2/layout/IconVerticalSolidList"/>
    <dgm:cxn modelId="{D035ECCF-6E71-43B2-B96B-051628BE1C91}" type="presParOf" srcId="{A42AFDFE-E528-4C41-B640-13FB4DA6073D}" destId="{18990B6D-84F6-4CD4-9AE5-BFBD12A56A95}" srcOrd="0" destOrd="0" presId="urn:microsoft.com/office/officeart/2018/2/layout/IconVerticalSolidList"/>
    <dgm:cxn modelId="{6FE10EEE-F05B-4CAC-AB2E-44A304704FCA}" type="presParOf" srcId="{18990B6D-84F6-4CD4-9AE5-BFBD12A56A95}" destId="{491A1689-ED04-4A83-973B-7E7DF0B69F12}" srcOrd="0" destOrd="0" presId="urn:microsoft.com/office/officeart/2018/2/layout/IconVerticalSolidList"/>
    <dgm:cxn modelId="{48860B33-37C4-4FB7-A1CF-5C8C0ACB220A}" type="presParOf" srcId="{18990B6D-84F6-4CD4-9AE5-BFBD12A56A95}" destId="{B27B38B9-AD12-4CFB-AB16-308921097A1D}" srcOrd="1" destOrd="0" presId="urn:microsoft.com/office/officeart/2018/2/layout/IconVerticalSolidList"/>
    <dgm:cxn modelId="{6FD11886-86EE-4ACE-8C8D-E7A354FA3F97}" type="presParOf" srcId="{18990B6D-84F6-4CD4-9AE5-BFBD12A56A95}" destId="{B45C537E-D38B-4702-B866-831F15FDD6C3}" srcOrd="2" destOrd="0" presId="urn:microsoft.com/office/officeart/2018/2/layout/IconVerticalSolidList"/>
    <dgm:cxn modelId="{878814A9-1372-4A3E-B8BF-98077A01ADC5}" type="presParOf" srcId="{18990B6D-84F6-4CD4-9AE5-BFBD12A56A95}" destId="{3BE3A6AB-66B6-4304-80CD-B904CFB482BE}" srcOrd="3" destOrd="0" presId="urn:microsoft.com/office/officeart/2018/2/layout/IconVerticalSolidList"/>
    <dgm:cxn modelId="{C0119C1D-AF9A-4F9C-A5B3-FDF2AC1CED04}" type="presParOf" srcId="{A42AFDFE-E528-4C41-B640-13FB4DA6073D}" destId="{C96265D1-6C2D-4FD8-8ECB-632A5EF6311A}" srcOrd="1" destOrd="0" presId="urn:microsoft.com/office/officeart/2018/2/layout/IconVerticalSolidList"/>
    <dgm:cxn modelId="{1AE30F3B-5ADA-4BC9-AB2C-3FF56AC7242B}" type="presParOf" srcId="{A42AFDFE-E528-4C41-B640-13FB4DA6073D}" destId="{496DC913-A6D3-435D-9A34-21B859F62BE3}" srcOrd="2" destOrd="0" presId="urn:microsoft.com/office/officeart/2018/2/layout/IconVerticalSolidList"/>
    <dgm:cxn modelId="{61B6B802-0AF6-4865-B73F-797674EA77B3}" type="presParOf" srcId="{496DC913-A6D3-435D-9A34-21B859F62BE3}" destId="{0C2B5FAD-3668-4DC2-9730-C3D40C7F510F}" srcOrd="0" destOrd="0" presId="urn:microsoft.com/office/officeart/2018/2/layout/IconVerticalSolidList"/>
    <dgm:cxn modelId="{EA6E668A-9AAE-4650-88D4-1D834B0516B3}" type="presParOf" srcId="{496DC913-A6D3-435D-9A34-21B859F62BE3}" destId="{93CA5829-01FF-4A57-ABF0-6B1D34E0B8D3}" srcOrd="1" destOrd="0" presId="urn:microsoft.com/office/officeart/2018/2/layout/IconVerticalSolidList"/>
    <dgm:cxn modelId="{71B3AB9A-032C-428F-925B-FEA2DBCB783D}" type="presParOf" srcId="{496DC913-A6D3-435D-9A34-21B859F62BE3}" destId="{19223F69-93D8-40D0-BEBB-CE07045E9C2F}" srcOrd="2" destOrd="0" presId="urn:microsoft.com/office/officeart/2018/2/layout/IconVerticalSolidList"/>
    <dgm:cxn modelId="{A10BB9A0-170D-4E2B-A0DB-B6E02AFBC91F}" type="presParOf" srcId="{496DC913-A6D3-435D-9A34-21B859F62BE3}" destId="{134330F3-EB6C-4A4B-A992-456D85EE4BCB}" srcOrd="3" destOrd="0" presId="urn:microsoft.com/office/officeart/2018/2/layout/IconVerticalSolidList"/>
    <dgm:cxn modelId="{62CA9E50-9D88-4247-A14B-C3BFAB25AADB}" type="presParOf" srcId="{A42AFDFE-E528-4C41-B640-13FB4DA6073D}" destId="{884A1CF8-CD51-4EF3-BA08-7D4FF2944108}" srcOrd="3" destOrd="0" presId="urn:microsoft.com/office/officeart/2018/2/layout/IconVerticalSolidList"/>
    <dgm:cxn modelId="{964474C0-D479-4CEF-A2AD-143386D3EE27}" type="presParOf" srcId="{A42AFDFE-E528-4C41-B640-13FB4DA6073D}" destId="{34268D2A-B6B6-4851-A937-EE46869B6FFB}" srcOrd="4" destOrd="0" presId="urn:microsoft.com/office/officeart/2018/2/layout/IconVerticalSolidList"/>
    <dgm:cxn modelId="{A514078A-482A-4ABB-A2A5-A19CE5529B94}" type="presParOf" srcId="{34268D2A-B6B6-4851-A937-EE46869B6FFB}" destId="{468208EA-BF8B-49E3-9FE4-A5637AAC986F}" srcOrd="0" destOrd="0" presId="urn:microsoft.com/office/officeart/2018/2/layout/IconVerticalSolidList"/>
    <dgm:cxn modelId="{11C7DF5F-7131-44BA-BB48-76A07E442317}" type="presParOf" srcId="{34268D2A-B6B6-4851-A937-EE46869B6FFB}" destId="{EA2EC198-1EAD-4446-864F-451CFC25041A}" srcOrd="1" destOrd="0" presId="urn:microsoft.com/office/officeart/2018/2/layout/IconVerticalSolidList"/>
    <dgm:cxn modelId="{A7D4A4C1-A5BE-48A2-9305-7B80C9269928}" type="presParOf" srcId="{34268D2A-B6B6-4851-A937-EE46869B6FFB}" destId="{964C123E-73B4-4D28-B394-8910B9F6E590}" srcOrd="2" destOrd="0" presId="urn:microsoft.com/office/officeart/2018/2/layout/IconVerticalSolidList"/>
    <dgm:cxn modelId="{48B7E1B8-54BC-41DE-BDA5-9FCE18BE3301}" type="presParOf" srcId="{34268D2A-B6B6-4851-A937-EE46869B6FFB}" destId="{45726F0F-3D37-421E-B491-16AE01CF7A8B}" srcOrd="3" destOrd="0" presId="urn:microsoft.com/office/officeart/2018/2/layout/IconVerticalSolidList"/>
    <dgm:cxn modelId="{9EE0C460-EDFA-402D-9AF3-A80DE35F1FAF}" type="presParOf" srcId="{A42AFDFE-E528-4C41-B640-13FB4DA6073D}" destId="{99EA26AF-7872-4C12-9247-8E8171F5B788}" srcOrd="5" destOrd="0" presId="urn:microsoft.com/office/officeart/2018/2/layout/IconVerticalSolidList"/>
    <dgm:cxn modelId="{A401C8FB-BFB2-47E8-90E9-A40CFBCDC992}" type="presParOf" srcId="{A42AFDFE-E528-4C41-B640-13FB4DA6073D}" destId="{769DD64B-ED35-4EB8-925F-D58870AD617A}" srcOrd="6" destOrd="0" presId="urn:microsoft.com/office/officeart/2018/2/layout/IconVerticalSolidList"/>
    <dgm:cxn modelId="{DB4EDE03-47AE-4F41-A0C8-9E2D3C8A7E75}" type="presParOf" srcId="{769DD64B-ED35-4EB8-925F-D58870AD617A}" destId="{2264A035-9D86-4D73-9232-F52701EE8C06}" srcOrd="0" destOrd="0" presId="urn:microsoft.com/office/officeart/2018/2/layout/IconVerticalSolidList"/>
    <dgm:cxn modelId="{35F286B5-ED70-422E-B8F6-5721651BEFF8}" type="presParOf" srcId="{769DD64B-ED35-4EB8-925F-D58870AD617A}" destId="{560FCF1A-442D-42EB-AEA8-CAB0195C779B}" srcOrd="1" destOrd="0" presId="urn:microsoft.com/office/officeart/2018/2/layout/IconVerticalSolidList"/>
    <dgm:cxn modelId="{97BC5B41-2F73-459B-B91E-27249C757DC8}" type="presParOf" srcId="{769DD64B-ED35-4EB8-925F-D58870AD617A}" destId="{AFFDE19D-3753-484B-987F-314677D283E9}" srcOrd="2" destOrd="0" presId="urn:microsoft.com/office/officeart/2018/2/layout/IconVerticalSolidList"/>
    <dgm:cxn modelId="{7BED818E-72CB-4B6D-95FD-A87BAE0B3BF0}" type="presParOf" srcId="{769DD64B-ED35-4EB8-925F-D58870AD617A}" destId="{8F03907A-84D5-4E6C-8E02-B32361B0642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B75148D-9B35-4E88-8EB3-232297D45FD5}" type="doc">
      <dgm:prSet loTypeId="urn:microsoft.com/office/officeart/2008/layout/PictureStrips" loCatId="list" qsTypeId="urn:microsoft.com/office/officeart/2005/8/quickstyle/simple5" qsCatId="simple" csTypeId="urn:microsoft.com/office/officeart/2005/8/colors/accent0_1" csCatId="mainScheme" phldr="1"/>
      <dgm:spPr/>
      <dgm:t>
        <a:bodyPr/>
        <a:lstStyle/>
        <a:p>
          <a:endParaRPr lang="es-ES"/>
        </a:p>
      </dgm:t>
    </dgm:pt>
    <dgm:pt modelId="{BC0B2C22-213F-46AF-9E99-DE1599FA9F5E}">
      <dgm:prSet/>
      <dgm:spPr/>
      <dgm:t>
        <a:bodyPr/>
        <a:lstStyle/>
        <a:p>
          <a:r>
            <a:rPr lang="es-DO" dirty="0"/>
            <a:t>Aplicar rate‑limiting, CAPTCHA invisible y bloqueo por intentos, </a:t>
          </a:r>
          <a:r>
            <a:rPr lang="es-DO" dirty="0" err="1"/>
            <a:t>AntiBot</a:t>
          </a:r>
          <a:r>
            <a:rPr lang="es-DO" dirty="0"/>
            <a:t>.</a:t>
          </a:r>
          <a:endParaRPr lang="es-ES" dirty="0"/>
        </a:p>
      </dgm:t>
    </dgm:pt>
    <dgm:pt modelId="{0B0195A2-AF43-4A7F-907B-A21D1BF1103A}" type="parTrans" cxnId="{A9FD8EDA-4D85-4096-BACF-5099F37FB688}">
      <dgm:prSet/>
      <dgm:spPr/>
      <dgm:t>
        <a:bodyPr/>
        <a:lstStyle/>
        <a:p>
          <a:endParaRPr lang="es-ES"/>
        </a:p>
      </dgm:t>
    </dgm:pt>
    <dgm:pt modelId="{B37CD645-8725-48B6-8D12-5DEEA303AB29}" type="sibTrans" cxnId="{A9FD8EDA-4D85-4096-BACF-5099F37FB688}">
      <dgm:prSet/>
      <dgm:spPr/>
      <dgm:t>
        <a:bodyPr/>
        <a:lstStyle/>
        <a:p>
          <a:endParaRPr lang="es-ES"/>
        </a:p>
      </dgm:t>
    </dgm:pt>
    <dgm:pt modelId="{D9AA3E03-E51C-4B7C-B8B7-3E8D930E5C4E}">
      <dgm:prSet/>
      <dgm:spPr/>
      <dgm:t>
        <a:bodyPr/>
        <a:lstStyle/>
        <a:p>
          <a:r>
            <a:rPr lang="es-DO" dirty="0"/>
            <a:t>Mantener registro auditable y sellado de tiempo.</a:t>
          </a:r>
          <a:endParaRPr lang="es-ES" dirty="0"/>
        </a:p>
      </dgm:t>
    </dgm:pt>
    <dgm:pt modelId="{5D989CB7-948A-4526-B146-D84B4B1163B1}" type="parTrans" cxnId="{D1E65AB1-9A39-4906-B613-E99592B6A97B}">
      <dgm:prSet/>
      <dgm:spPr/>
      <dgm:t>
        <a:bodyPr/>
        <a:lstStyle/>
        <a:p>
          <a:endParaRPr lang="es-ES"/>
        </a:p>
      </dgm:t>
    </dgm:pt>
    <dgm:pt modelId="{E8625B0E-72FB-43A7-A3AD-C7876690150A}" type="sibTrans" cxnId="{D1E65AB1-9A39-4906-B613-E99592B6A97B}">
      <dgm:prSet/>
      <dgm:spPr/>
      <dgm:t>
        <a:bodyPr/>
        <a:lstStyle/>
        <a:p>
          <a:endParaRPr lang="es-ES"/>
        </a:p>
      </dgm:t>
    </dgm:pt>
    <dgm:pt modelId="{A8F133D5-C357-40BE-8174-F10B75F76DE0}">
      <dgm:prSet/>
      <dgm:spPr/>
      <dgm:t>
        <a:bodyPr/>
        <a:lstStyle/>
        <a:p>
          <a:r>
            <a:rPr lang="es-DO" dirty="0"/>
            <a:t>Mostrar aviso de privacidad y propósito del tratamiento biométrico.</a:t>
          </a:r>
          <a:endParaRPr lang="es-ES" dirty="0"/>
        </a:p>
      </dgm:t>
    </dgm:pt>
    <dgm:pt modelId="{794B2179-BD10-4568-BF19-15066176B239}" type="parTrans" cxnId="{42500C44-73BE-4735-B259-DABAE917CEF6}">
      <dgm:prSet/>
      <dgm:spPr/>
      <dgm:t>
        <a:bodyPr/>
        <a:lstStyle/>
        <a:p>
          <a:endParaRPr lang="es-ES"/>
        </a:p>
      </dgm:t>
    </dgm:pt>
    <dgm:pt modelId="{8BD160D4-22E6-4EE0-8E44-0E7676C3B054}" type="sibTrans" cxnId="{42500C44-73BE-4735-B259-DABAE917CEF6}">
      <dgm:prSet/>
      <dgm:spPr/>
      <dgm:t>
        <a:bodyPr/>
        <a:lstStyle/>
        <a:p>
          <a:endParaRPr lang="es-ES"/>
        </a:p>
      </dgm:t>
    </dgm:pt>
    <dgm:pt modelId="{DA26B1B2-9188-430E-BA60-4F0A753AD2AA}">
      <dgm:prSet/>
      <dgm:spPr/>
      <dgm:t>
        <a:bodyPr/>
        <a:lstStyle/>
        <a:p>
          <a:r>
            <a:rPr lang="es-ES" dirty="0"/>
            <a:t>Gobierno de datos y privacidad (consentimiento/retención)</a:t>
          </a:r>
        </a:p>
      </dgm:t>
    </dgm:pt>
    <dgm:pt modelId="{E21FB92D-881D-459D-9926-08C201912853}" type="parTrans" cxnId="{555F7D21-13E1-4CF0-9381-222052922924}">
      <dgm:prSet/>
      <dgm:spPr/>
      <dgm:t>
        <a:bodyPr/>
        <a:lstStyle/>
        <a:p>
          <a:endParaRPr lang="es-ES"/>
        </a:p>
      </dgm:t>
    </dgm:pt>
    <dgm:pt modelId="{A7D61C11-58EA-443F-8B76-93800C359369}" type="sibTrans" cxnId="{555F7D21-13E1-4CF0-9381-222052922924}">
      <dgm:prSet/>
      <dgm:spPr/>
      <dgm:t>
        <a:bodyPr/>
        <a:lstStyle/>
        <a:p>
          <a:endParaRPr lang="es-ES"/>
        </a:p>
      </dgm:t>
    </dgm:pt>
    <dgm:pt modelId="{B49FA1EC-6278-4324-9493-25E7B963F237}">
      <dgm:prSet/>
      <dgm:spPr/>
      <dgm:t>
        <a:bodyPr/>
        <a:lstStyle/>
        <a:p>
          <a:r>
            <a:rPr lang="es-ES" dirty="0"/>
            <a:t>Plan de respuesta a incidentes y fraude con equipos SOC/NOC/Fraud con estrategias integradas.</a:t>
          </a:r>
        </a:p>
      </dgm:t>
    </dgm:pt>
    <dgm:pt modelId="{33B8701E-DBA4-4F1B-B6EE-E2A4853B4355}" type="parTrans" cxnId="{05A3E295-7140-410A-B6BC-98B1604081E1}">
      <dgm:prSet/>
      <dgm:spPr/>
      <dgm:t>
        <a:bodyPr/>
        <a:lstStyle/>
        <a:p>
          <a:endParaRPr lang="es-ES"/>
        </a:p>
      </dgm:t>
    </dgm:pt>
    <dgm:pt modelId="{5CD8A180-5D4A-49E5-9D61-FA752B7FC3CF}" type="sibTrans" cxnId="{05A3E295-7140-410A-B6BC-98B1604081E1}">
      <dgm:prSet/>
      <dgm:spPr/>
      <dgm:t>
        <a:bodyPr/>
        <a:lstStyle/>
        <a:p>
          <a:endParaRPr lang="es-ES"/>
        </a:p>
      </dgm:t>
    </dgm:pt>
    <dgm:pt modelId="{4E2B5DA9-C162-43E5-8356-839263AE4C02}">
      <dgm:prSet/>
      <dgm:spPr/>
      <dgm:t>
        <a:bodyPr/>
        <a:lstStyle/>
        <a:p>
          <a:r>
            <a:rPr lang="es-ES" dirty="0"/>
            <a:t>Zero Trust desde el alta + autenticación adaptativa (Re‑verificación según riesgo o cambios de dispositivo)</a:t>
          </a:r>
        </a:p>
        <a:p>
          <a:endParaRPr lang="es-ES" dirty="0"/>
        </a:p>
      </dgm:t>
    </dgm:pt>
    <dgm:pt modelId="{11912628-C3D8-4CA8-AF64-39C5B779D491}" type="parTrans" cxnId="{698EC83A-113E-4BFF-8658-BD0D0291DA17}">
      <dgm:prSet/>
      <dgm:spPr/>
      <dgm:t>
        <a:bodyPr/>
        <a:lstStyle/>
        <a:p>
          <a:endParaRPr lang="es-ES"/>
        </a:p>
      </dgm:t>
    </dgm:pt>
    <dgm:pt modelId="{28E55180-8F02-4399-BE21-C5B28911CB4E}" type="sibTrans" cxnId="{698EC83A-113E-4BFF-8658-BD0D0291DA17}">
      <dgm:prSet/>
      <dgm:spPr/>
      <dgm:t>
        <a:bodyPr/>
        <a:lstStyle/>
        <a:p>
          <a:endParaRPr lang="es-ES"/>
        </a:p>
      </dgm:t>
    </dgm:pt>
    <dgm:pt modelId="{E01BFBE2-8201-4286-BC2A-E65143B66AB4}">
      <dgm:prSet/>
      <dgm:spPr/>
      <dgm:t>
        <a:bodyPr/>
        <a:lstStyle/>
        <a:p>
          <a:r>
            <a:rPr lang="es-ES" dirty="0"/>
            <a:t>Biometría avanzada + Behavioral </a:t>
          </a:r>
          <a:r>
            <a:rPr lang="es-ES" dirty="0" err="1"/>
            <a:t>biometrics</a:t>
          </a:r>
          <a:r>
            <a:rPr lang="es-ES" dirty="0"/>
            <a:t>.</a:t>
          </a:r>
        </a:p>
      </dgm:t>
    </dgm:pt>
    <dgm:pt modelId="{ACF8C112-1379-4C0B-A710-89A07B66F66C}" type="parTrans" cxnId="{4CDF7E22-72BF-49C8-8167-CB61F603400B}">
      <dgm:prSet/>
      <dgm:spPr/>
      <dgm:t>
        <a:bodyPr/>
        <a:lstStyle/>
        <a:p>
          <a:endParaRPr lang="es-ES"/>
        </a:p>
      </dgm:t>
    </dgm:pt>
    <dgm:pt modelId="{3422604A-FE81-4AE4-8249-C71C84E853EA}" type="sibTrans" cxnId="{4CDF7E22-72BF-49C8-8167-CB61F603400B}">
      <dgm:prSet/>
      <dgm:spPr/>
      <dgm:t>
        <a:bodyPr/>
        <a:lstStyle/>
        <a:p>
          <a:endParaRPr lang="es-ES"/>
        </a:p>
      </dgm:t>
    </dgm:pt>
    <dgm:pt modelId="{56E4BD05-B94B-452F-9216-A5962494F753}">
      <dgm:prSet/>
      <dgm:spPr/>
      <dgm:t>
        <a:bodyPr/>
        <a:lstStyle/>
        <a:p>
          <a:r>
            <a:rPr lang="es-ES" dirty="0"/>
            <a:t>Prueba de vida anti-deepfake</a:t>
          </a:r>
        </a:p>
      </dgm:t>
    </dgm:pt>
    <dgm:pt modelId="{DCDB40B5-0F5C-4777-A869-CD23CA480379}" type="parTrans" cxnId="{57D2632E-B1F5-404E-AF60-C8FC62198175}">
      <dgm:prSet/>
      <dgm:spPr/>
      <dgm:t>
        <a:bodyPr/>
        <a:lstStyle/>
        <a:p>
          <a:endParaRPr lang="es-ES"/>
        </a:p>
      </dgm:t>
    </dgm:pt>
    <dgm:pt modelId="{FCCCC0B3-7315-4F55-B679-A2759D29953A}" type="sibTrans" cxnId="{57D2632E-B1F5-404E-AF60-C8FC62198175}">
      <dgm:prSet/>
      <dgm:spPr/>
      <dgm:t>
        <a:bodyPr/>
        <a:lstStyle/>
        <a:p>
          <a:endParaRPr lang="es-ES"/>
        </a:p>
      </dgm:t>
    </dgm:pt>
    <dgm:pt modelId="{55A978C4-D85B-4146-AB4D-00C0EE78D20E}">
      <dgm:prSet/>
      <dgm:spPr/>
      <dgm:t>
        <a:bodyPr/>
        <a:lstStyle/>
        <a:p>
          <a:r>
            <a:rPr lang="es-ES" dirty="0"/>
            <a:t>Estrategia con IA para onboarding y autenticación</a:t>
          </a:r>
        </a:p>
      </dgm:t>
    </dgm:pt>
    <dgm:pt modelId="{EACB9FFF-6370-4306-9412-4CCE9FABCDFB}" type="parTrans" cxnId="{1016B81B-BCD6-4CCF-B18E-E6B4B95BABAF}">
      <dgm:prSet/>
      <dgm:spPr/>
      <dgm:t>
        <a:bodyPr/>
        <a:lstStyle/>
        <a:p>
          <a:endParaRPr lang="es-ES"/>
        </a:p>
      </dgm:t>
    </dgm:pt>
    <dgm:pt modelId="{9541BB0F-7C41-4761-B118-0C6606F429F1}" type="sibTrans" cxnId="{1016B81B-BCD6-4CCF-B18E-E6B4B95BABAF}">
      <dgm:prSet/>
      <dgm:spPr/>
      <dgm:t>
        <a:bodyPr/>
        <a:lstStyle/>
        <a:p>
          <a:endParaRPr lang="es-ES"/>
        </a:p>
      </dgm:t>
    </dgm:pt>
    <dgm:pt modelId="{67A6D1E0-AA43-47A5-8C4A-A79F454D25B0}">
      <dgm:prSet/>
      <dgm:spPr/>
      <dgm:t>
        <a:bodyPr/>
        <a:lstStyle/>
        <a:p>
          <a:r>
            <a:rPr lang="es-ES" dirty="0"/>
            <a:t>Modelos de scoring en tiempo real (riesgo, dispositivo, biometría, comportamiento)</a:t>
          </a:r>
        </a:p>
      </dgm:t>
    </dgm:pt>
    <dgm:pt modelId="{0F23B024-E9ED-4767-A061-B8992BF5AEBE}" type="parTrans" cxnId="{6E93E115-6592-414A-B5A0-86B19FCB3F7A}">
      <dgm:prSet/>
      <dgm:spPr/>
      <dgm:t>
        <a:bodyPr/>
        <a:lstStyle/>
        <a:p>
          <a:endParaRPr lang="es-ES"/>
        </a:p>
      </dgm:t>
    </dgm:pt>
    <dgm:pt modelId="{309140D1-F7F8-49A9-ABF1-C8F30BF80DE0}" type="sibTrans" cxnId="{6E93E115-6592-414A-B5A0-86B19FCB3F7A}">
      <dgm:prSet/>
      <dgm:spPr/>
      <dgm:t>
        <a:bodyPr/>
        <a:lstStyle/>
        <a:p>
          <a:endParaRPr lang="es-ES"/>
        </a:p>
      </dgm:t>
    </dgm:pt>
    <dgm:pt modelId="{00EEF7D9-9FC0-45C6-8260-D4D829732D84}">
      <dgm:prSet/>
      <dgm:spPr/>
      <dgm:t>
        <a:bodyPr/>
        <a:lstStyle/>
        <a:p>
          <a:r>
            <a:rPr lang="es-ES" dirty="0"/>
            <a:t>Detección de anomalías y anti-deepfake (face swap, injection)</a:t>
          </a:r>
        </a:p>
      </dgm:t>
    </dgm:pt>
    <dgm:pt modelId="{7327D276-493A-4772-91A5-8460470A059C}" type="parTrans" cxnId="{729B61AA-C45C-4F65-9A44-B7766F00CDC4}">
      <dgm:prSet/>
      <dgm:spPr/>
      <dgm:t>
        <a:bodyPr/>
        <a:lstStyle/>
        <a:p>
          <a:endParaRPr lang="es-ES"/>
        </a:p>
      </dgm:t>
    </dgm:pt>
    <dgm:pt modelId="{5039C5CF-2CEE-4D52-B1F7-A9B68D603142}" type="sibTrans" cxnId="{729B61AA-C45C-4F65-9A44-B7766F00CDC4}">
      <dgm:prSet/>
      <dgm:spPr/>
      <dgm:t>
        <a:bodyPr/>
        <a:lstStyle/>
        <a:p>
          <a:endParaRPr lang="es-ES"/>
        </a:p>
      </dgm:t>
    </dgm:pt>
    <dgm:pt modelId="{601F7EAB-456A-40CE-90EE-3C3064DCBC68}">
      <dgm:prSet/>
      <dgm:spPr/>
      <dgm:t>
        <a:bodyPr/>
        <a:lstStyle/>
        <a:p>
          <a:r>
            <a:rPr lang="es-ES" dirty="0"/>
            <a:t>Aprendizaje continuo con feedback operativo (fraudes confirmados)</a:t>
          </a:r>
        </a:p>
      </dgm:t>
    </dgm:pt>
    <dgm:pt modelId="{E6B856F4-2AD8-4143-808F-E088B273D029}" type="parTrans" cxnId="{F0C3D8EA-9245-4C8B-A200-1C1A09EC4C24}">
      <dgm:prSet/>
      <dgm:spPr/>
      <dgm:t>
        <a:bodyPr/>
        <a:lstStyle/>
        <a:p>
          <a:endParaRPr lang="es-ES"/>
        </a:p>
      </dgm:t>
    </dgm:pt>
    <dgm:pt modelId="{73482E92-64C9-4350-AEA8-3387BA8A6784}" type="sibTrans" cxnId="{F0C3D8EA-9245-4C8B-A200-1C1A09EC4C24}">
      <dgm:prSet/>
      <dgm:spPr/>
      <dgm:t>
        <a:bodyPr/>
        <a:lstStyle/>
        <a:p>
          <a:endParaRPr lang="es-ES"/>
        </a:p>
      </dgm:t>
    </dgm:pt>
    <dgm:pt modelId="{2070E4B4-BE79-421A-9FF1-158F5E1263F2}">
      <dgm:prSet/>
      <dgm:spPr/>
      <dgm:t>
        <a:bodyPr/>
        <a:lstStyle/>
        <a:p>
          <a:r>
            <a:rPr lang="es-ES" dirty="0"/>
            <a:t>KPIs/KRIs: tasa de fraude por canal, FNR/FPR, fricción y conversión</a:t>
          </a:r>
        </a:p>
      </dgm:t>
    </dgm:pt>
    <dgm:pt modelId="{BCE2B486-D515-4358-A2F0-F26401743225}" type="parTrans" cxnId="{CF08E323-19B6-4183-A16A-AA619076E08B}">
      <dgm:prSet/>
      <dgm:spPr/>
      <dgm:t>
        <a:bodyPr/>
        <a:lstStyle/>
        <a:p>
          <a:endParaRPr lang="es-ES"/>
        </a:p>
      </dgm:t>
    </dgm:pt>
    <dgm:pt modelId="{EBE49979-831A-44EC-A4BD-D6A573426B88}" type="sibTrans" cxnId="{CF08E323-19B6-4183-A16A-AA619076E08B}">
      <dgm:prSet/>
      <dgm:spPr/>
      <dgm:t>
        <a:bodyPr/>
        <a:lstStyle/>
        <a:p>
          <a:endParaRPr lang="es-ES"/>
        </a:p>
      </dgm:t>
    </dgm:pt>
    <dgm:pt modelId="{E8316B3D-51A6-48FB-81AE-2924B1FA099D}" type="pres">
      <dgm:prSet presAssocID="{CB75148D-9B35-4E88-8EB3-232297D45FD5}" presName="Name0" presStyleCnt="0">
        <dgm:presLayoutVars>
          <dgm:dir/>
          <dgm:resizeHandles val="exact"/>
        </dgm:presLayoutVars>
      </dgm:prSet>
      <dgm:spPr/>
    </dgm:pt>
    <dgm:pt modelId="{DF5EA7D0-789E-4208-B28C-5A0306E47276}" type="pres">
      <dgm:prSet presAssocID="{BC0B2C22-213F-46AF-9E99-DE1599FA9F5E}" presName="composite" presStyleCnt="0"/>
      <dgm:spPr/>
    </dgm:pt>
    <dgm:pt modelId="{A727AF6A-FF5A-4534-A23C-51B768075498}" type="pres">
      <dgm:prSet presAssocID="{BC0B2C22-213F-46AF-9E99-DE1599FA9F5E}" presName="rect1" presStyleLbl="trAlignAcc1" presStyleIdx="0" presStyleCnt="13">
        <dgm:presLayoutVars>
          <dgm:bulletEnabled val="1"/>
        </dgm:presLayoutVars>
      </dgm:prSet>
      <dgm:spPr/>
    </dgm:pt>
    <dgm:pt modelId="{C5E4BEFD-BB8E-4258-8EF0-6DD8EC4542C4}" type="pres">
      <dgm:prSet presAssocID="{BC0B2C22-213F-46AF-9E99-DE1599FA9F5E}" presName="rect2" presStyleLbl="fgImgPlace1" presStyleIdx="0" presStyleCnt="13"/>
      <dgm:spPr>
        <a:blipFill rotWithShape="1">
          <a:blip xmlns:r="http://schemas.openxmlformats.org/officeDocument/2006/relationships" r:embed="rId1"/>
          <a:srcRect/>
          <a:stretch>
            <a:fillRect l="-25000" r="-25000"/>
          </a:stretch>
        </a:blipFill>
      </dgm:spPr>
    </dgm:pt>
    <dgm:pt modelId="{22B8F873-62E3-471D-8716-594A167CD442}" type="pres">
      <dgm:prSet presAssocID="{B37CD645-8725-48B6-8D12-5DEEA303AB29}" presName="sibTrans" presStyleCnt="0"/>
      <dgm:spPr/>
    </dgm:pt>
    <dgm:pt modelId="{E0270C15-ABD4-4321-A1D3-254651070958}" type="pres">
      <dgm:prSet presAssocID="{D9AA3E03-E51C-4B7C-B8B7-3E8D930E5C4E}" presName="composite" presStyleCnt="0"/>
      <dgm:spPr/>
    </dgm:pt>
    <dgm:pt modelId="{D0D51069-BE0C-404C-9722-5989068962A1}" type="pres">
      <dgm:prSet presAssocID="{D9AA3E03-E51C-4B7C-B8B7-3E8D930E5C4E}" presName="rect1" presStyleLbl="trAlignAcc1" presStyleIdx="1" presStyleCnt="13">
        <dgm:presLayoutVars>
          <dgm:bulletEnabled val="1"/>
        </dgm:presLayoutVars>
      </dgm:prSet>
      <dgm:spPr/>
    </dgm:pt>
    <dgm:pt modelId="{B81839A3-95B9-44CC-9BA2-D081A469A3EE}" type="pres">
      <dgm:prSet presAssocID="{D9AA3E03-E51C-4B7C-B8B7-3E8D930E5C4E}" presName="rect2" presStyleLbl="fgImgPlace1" presStyleIdx="1" presStyleCnt="13"/>
      <dgm:spPr>
        <a:blipFill rotWithShape="1">
          <a:blip xmlns:r="http://schemas.openxmlformats.org/officeDocument/2006/relationships" r:embed="rId2"/>
          <a:srcRect/>
          <a:stretch>
            <a:fillRect l="-25000" r="-25000"/>
          </a:stretch>
        </a:blipFill>
      </dgm:spPr>
    </dgm:pt>
    <dgm:pt modelId="{813C7218-3D61-4440-9178-3C8D670F8D4B}" type="pres">
      <dgm:prSet presAssocID="{E8625B0E-72FB-43A7-A3AD-C7876690150A}" presName="sibTrans" presStyleCnt="0"/>
      <dgm:spPr/>
    </dgm:pt>
    <dgm:pt modelId="{7511A043-CB74-42FC-AC19-66039FB58C37}" type="pres">
      <dgm:prSet presAssocID="{A8F133D5-C357-40BE-8174-F10B75F76DE0}" presName="composite" presStyleCnt="0"/>
      <dgm:spPr/>
    </dgm:pt>
    <dgm:pt modelId="{5737E838-031A-44E2-8808-83543395B370}" type="pres">
      <dgm:prSet presAssocID="{A8F133D5-C357-40BE-8174-F10B75F76DE0}" presName="rect1" presStyleLbl="trAlignAcc1" presStyleIdx="2" presStyleCnt="13">
        <dgm:presLayoutVars>
          <dgm:bulletEnabled val="1"/>
        </dgm:presLayoutVars>
      </dgm:prSet>
      <dgm:spPr/>
    </dgm:pt>
    <dgm:pt modelId="{131A099F-5CF9-4A0B-B096-E7639E591948}" type="pres">
      <dgm:prSet presAssocID="{A8F133D5-C357-40BE-8174-F10B75F76DE0}" presName="rect2" presStyleLbl="fgImgPlace1" presStyleIdx="2" presStyleCnt="13"/>
      <dgm:spPr>
        <a:blipFill rotWithShape="1">
          <a:blip xmlns:r="http://schemas.openxmlformats.org/officeDocument/2006/relationships" r:embed="rId3"/>
          <a:srcRect/>
          <a:stretch>
            <a:fillRect l="-100000" r="-100000"/>
          </a:stretch>
        </a:blipFill>
      </dgm:spPr>
    </dgm:pt>
    <dgm:pt modelId="{67263832-4CEB-4FC7-B8C6-794952846E46}" type="pres">
      <dgm:prSet presAssocID="{8BD160D4-22E6-4EE0-8E44-0E7676C3B054}" presName="sibTrans" presStyleCnt="0"/>
      <dgm:spPr/>
    </dgm:pt>
    <dgm:pt modelId="{02579258-ED1D-4715-9071-DAEBA88E2AF5}" type="pres">
      <dgm:prSet presAssocID="{4E2B5DA9-C162-43E5-8356-839263AE4C02}" presName="composite" presStyleCnt="0"/>
      <dgm:spPr/>
    </dgm:pt>
    <dgm:pt modelId="{787FC0DB-A979-4F48-94A4-05C0894A506F}" type="pres">
      <dgm:prSet presAssocID="{4E2B5DA9-C162-43E5-8356-839263AE4C02}" presName="rect1" presStyleLbl="trAlignAcc1" presStyleIdx="3" presStyleCnt="13">
        <dgm:presLayoutVars>
          <dgm:bulletEnabled val="1"/>
        </dgm:presLayoutVars>
      </dgm:prSet>
      <dgm:spPr/>
    </dgm:pt>
    <dgm:pt modelId="{ACB75D63-282C-4F56-878F-39E4AA6AE269}" type="pres">
      <dgm:prSet presAssocID="{4E2B5DA9-C162-43E5-8356-839263AE4C02}" presName="rect2" presStyleLbl="fgImgPlace1" presStyleIdx="3" presStyleCnt="13"/>
      <dgm:spPr>
        <a:blipFill rotWithShape="1">
          <a:blip xmlns:r="http://schemas.openxmlformats.org/officeDocument/2006/relationships" r:embed="rId4"/>
          <a:srcRect/>
          <a:stretch>
            <a:fillRect l="-94000" r="-94000"/>
          </a:stretch>
        </a:blipFill>
      </dgm:spPr>
    </dgm:pt>
    <dgm:pt modelId="{50D87C3A-CBFD-47D7-A013-FAEE5239D2A4}" type="pres">
      <dgm:prSet presAssocID="{28E55180-8F02-4399-BE21-C5B28911CB4E}" presName="sibTrans" presStyleCnt="0"/>
      <dgm:spPr/>
    </dgm:pt>
    <dgm:pt modelId="{F317571E-6D01-4C04-9370-CBF346D75C67}" type="pres">
      <dgm:prSet presAssocID="{DA26B1B2-9188-430E-BA60-4F0A753AD2AA}" presName="composite" presStyleCnt="0"/>
      <dgm:spPr/>
    </dgm:pt>
    <dgm:pt modelId="{F7750BD2-1272-4553-96E5-24105928A7E1}" type="pres">
      <dgm:prSet presAssocID="{DA26B1B2-9188-430E-BA60-4F0A753AD2AA}" presName="rect1" presStyleLbl="trAlignAcc1" presStyleIdx="4" presStyleCnt="13">
        <dgm:presLayoutVars>
          <dgm:bulletEnabled val="1"/>
        </dgm:presLayoutVars>
      </dgm:prSet>
      <dgm:spPr/>
    </dgm:pt>
    <dgm:pt modelId="{007FFC1E-BA36-48CC-B007-D03719D57C4F}" type="pres">
      <dgm:prSet presAssocID="{DA26B1B2-9188-430E-BA60-4F0A753AD2AA}" presName="rect2" presStyleLbl="fgImgPlace1" presStyleIdx="4" presStyleCnt="13"/>
      <dgm:spPr>
        <a:blipFill rotWithShape="1">
          <a:blip xmlns:r="http://schemas.openxmlformats.org/officeDocument/2006/relationships" r:embed="rId5"/>
          <a:srcRect/>
          <a:stretch>
            <a:fillRect l="-81000" r="-81000"/>
          </a:stretch>
        </a:blipFill>
      </dgm:spPr>
    </dgm:pt>
    <dgm:pt modelId="{F3E99278-9CE2-43EE-A0E5-2954FEB62CED}" type="pres">
      <dgm:prSet presAssocID="{A7D61C11-58EA-443F-8B76-93800C359369}" presName="sibTrans" presStyleCnt="0"/>
      <dgm:spPr/>
    </dgm:pt>
    <dgm:pt modelId="{FEB0D209-5B30-4FDE-A6B3-2CE1FDA7BF1D}" type="pres">
      <dgm:prSet presAssocID="{B49FA1EC-6278-4324-9493-25E7B963F237}" presName="composite" presStyleCnt="0"/>
      <dgm:spPr/>
    </dgm:pt>
    <dgm:pt modelId="{3104B1D7-8411-4A07-82C8-AA274A6C96F0}" type="pres">
      <dgm:prSet presAssocID="{B49FA1EC-6278-4324-9493-25E7B963F237}" presName="rect1" presStyleLbl="trAlignAcc1" presStyleIdx="5" presStyleCnt="13">
        <dgm:presLayoutVars>
          <dgm:bulletEnabled val="1"/>
        </dgm:presLayoutVars>
      </dgm:prSet>
      <dgm:spPr/>
    </dgm:pt>
    <dgm:pt modelId="{70556710-C69F-4726-815E-09C2647DE58B}" type="pres">
      <dgm:prSet presAssocID="{B49FA1EC-6278-4324-9493-25E7B963F237}" presName="rect2" presStyleLbl="fgImgPlace1" presStyleIdx="5" presStyleCnt="13"/>
      <dgm:spPr>
        <a:blipFill rotWithShape="1">
          <a:blip xmlns:r="http://schemas.openxmlformats.org/officeDocument/2006/relationships" r:embed="rId6"/>
          <a:srcRect/>
          <a:stretch>
            <a:fillRect l="-63000" r="-63000"/>
          </a:stretch>
        </a:blipFill>
      </dgm:spPr>
    </dgm:pt>
    <dgm:pt modelId="{61B352DD-1417-434B-B8FF-CA04B7279EEF}" type="pres">
      <dgm:prSet presAssocID="{5CD8A180-5D4A-49E5-9D61-FA752B7FC3CF}" presName="sibTrans" presStyleCnt="0"/>
      <dgm:spPr/>
    </dgm:pt>
    <dgm:pt modelId="{CA5392F7-9D96-4D16-8F31-9FBF4E2EFA82}" type="pres">
      <dgm:prSet presAssocID="{E01BFBE2-8201-4286-BC2A-E65143B66AB4}" presName="composite" presStyleCnt="0"/>
      <dgm:spPr/>
    </dgm:pt>
    <dgm:pt modelId="{A08B7F87-B1A1-4574-BCE2-C66B37B45FC7}" type="pres">
      <dgm:prSet presAssocID="{E01BFBE2-8201-4286-BC2A-E65143B66AB4}" presName="rect1" presStyleLbl="trAlignAcc1" presStyleIdx="6" presStyleCnt="13">
        <dgm:presLayoutVars>
          <dgm:bulletEnabled val="1"/>
        </dgm:presLayoutVars>
      </dgm:prSet>
      <dgm:spPr/>
    </dgm:pt>
    <dgm:pt modelId="{12CA0B6F-5BFE-4FBC-9B24-2283E88B8217}" type="pres">
      <dgm:prSet presAssocID="{E01BFBE2-8201-4286-BC2A-E65143B66AB4}" presName="rect2" presStyleLbl="fgImgPlace1" presStyleIdx="6" presStyleCnt="13" custLinFactNeighborY="-1973"/>
      <dgm:spPr>
        <a:blipFill rotWithShape="1">
          <a:blip xmlns:r="http://schemas.openxmlformats.org/officeDocument/2006/relationships" r:embed="rId7"/>
          <a:srcRect/>
          <a:stretch>
            <a:fillRect l="-63000" r="-63000"/>
          </a:stretch>
        </a:blipFill>
      </dgm:spPr>
    </dgm:pt>
    <dgm:pt modelId="{1E7A8B9F-C06B-4B25-9706-021110936812}" type="pres">
      <dgm:prSet presAssocID="{3422604A-FE81-4AE4-8249-C71C84E853EA}" presName="sibTrans" presStyleCnt="0"/>
      <dgm:spPr/>
    </dgm:pt>
    <dgm:pt modelId="{D876232A-4C16-43BA-8262-CB9052A5AF94}" type="pres">
      <dgm:prSet presAssocID="{56E4BD05-B94B-452F-9216-A5962494F753}" presName="composite" presStyleCnt="0"/>
      <dgm:spPr/>
    </dgm:pt>
    <dgm:pt modelId="{3E144673-D6B1-483B-8482-D7D89EA33014}" type="pres">
      <dgm:prSet presAssocID="{56E4BD05-B94B-452F-9216-A5962494F753}" presName="rect1" presStyleLbl="trAlignAcc1" presStyleIdx="7" presStyleCnt="13">
        <dgm:presLayoutVars>
          <dgm:bulletEnabled val="1"/>
        </dgm:presLayoutVars>
      </dgm:prSet>
      <dgm:spPr/>
    </dgm:pt>
    <dgm:pt modelId="{342A97D8-A478-4133-90C1-AB861CAEC20E}" type="pres">
      <dgm:prSet presAssocID="{56E4BD05-B94B-452F-9216-A5962494F753}" presName="rect2" presStyleLbl="fgImgPlace1" presStyleIdx="7" presStyleCnt="13"/>
      <dgm:spPr>
        <a:blipFill rotWithShape="1">
          <a:blip xmlns:r="http://schemas.openxmlformats.org/officeDocument/2006/relationships" r:embed="rId8"/>
          <a:srcRect/>
          <a:stretch>
            <a:fillRect l="-63000" r="-63000"/>
          </a:stretch>
        </a:blipFill>
      </dgm:spPr>
    </dgm:pt>
    <dgm:pt modelId="{4D5D637F-6CB5-40B9-88D0-240B8C435E52}" type="pres">
      <dgm:prSet presAssocID="{FCCCC0B3-7315-4F55-B679-A2759D29953A}" presName="sibTrans" presStyleCnt="0"/>
      <dgm:spPr/>
    </dgm:pt>
    <dgm:pt modelId="{832E1891-3C31-46BE-B039-AA22FA94AC0D}" type="pres">
      <dgm:prSet presAssocID="{55A978C4-D85B-4146-AB4D-00C0EE78D20E}" presName="composite" presStyleCnt="0"/>
      <dgm:spPr/>
    </dgm:pt>
    <dgm:pt modelId="{39D3B059-9AAD-43D4-B8FC-0010B6BD8BF0}" type="pres">
      <dgm:prSet presAssocID="{55A978C4-D85B-4146-AB4D-00C0EE78D20E}" presName="rect1" presStyleLbl="trAlignAcc1" presStyleIdx="8" presStyleCnt="13">
        <dgm:presLayoutVars>
          <dgm:bulletEnabled val="1"/>
        </dgm:presLayoutVars>
      </dgm:prSet>
      <dgm:spPr/>
    </dgm:pt>
    <dgm:pt modelId="{8906AAFA-9081-46AC-AA50-F400974210AF}" type="pres">
      <dgm:prSet presAssocID="{55A978C4-D85B-4146-AB4D-00C0EE78D20E}" presName="rect2" presStyleLbl="fgImgPlace1" presStyleIdx="8" presStyleCnt="13"/>
      <dgm:spPr>
        <a:blipFill rotWithShape="1">
          <a:blip xmlns:r="http://schemas.openxmlformats.org/officeDocument/2006/relationships" r:embed="rId9"/>
          <a:srcRect/>
          <a:stretch>
            <a:fillRect l="-76000" r="-76000"/>
          </a:stretch>
        </a:blipFill>
      </dgm:spPr>
    </dgm:pt>
    <dgm:pt modelId="{A00FA6EF-CF23-4233-B697-7A2B496745C0}" type="pres">
      <dgm:prSet presAssocID="{9541BB0F-7C41-4761-B118-0C6606F429F1}" presName="sibTrans" presStyleCnt="0"/>
      <dgm:spPr/>
    </dgm:pt>
    <dgm:pt modelId="{78192014-0106-460A-9B5C-E89B122B4BBA}" type="pres">
      <dgm:prSet presAssocID="{67A6D1E0-AA43-47A5-8C4A-A79F454D25B0}" presName="composite" presStyleCnt="0"/>
      <dgm:spPr/>
    </dgm:pt>
    <dgm:pt modelId="{6B37DF90-C467-41C9-A4D5-6C064226CEF7}" type="pres">
      <dgm:prSet presAssocID="{67A6D1E0-AA43-47A5-8C4A-A79F454D25B0}" presName="rect1" presStyleLbl="trAlignAcc1" presStyleIdx="9" presStyleCnt="13">
        <dgm:presLayoutVars>
          <dgm:bulletEnabled val="1"/>
        </dgm:presLayoutVars>
      </dgm:prSet>
      <dgm:spPr/>
    </dgm:pt>
    <dgm:pt modelId="{9180472D-50B4-45E2-BB57-CA5D1A34B9E8}" type="pres">
      <dgm:prSet presAssocID="{67A6D1E0-AA43-47A5-8C4A-A79F454D25B0}" presName="rect2" presStyleLbl="fgImgPlace1" presStyleIdx="9" presStyleCnt="13"/>
      <dgm:spPr>
        <a:blipFill rotWithShape="1">
          <a:blip xmlns:r="http://schemas.openxmlformats.org/officeDocument/2006/relationships" r:embed="rId10"/>
          <a:srcRect/>
          <a:stretch>
            <a:fillRect l="-25000" r="-25000"/>
          </a:stretch>
        </a:blipFill>
      </dgm:spPr>
    </dgm:pt>
    <dgm:pt modelId="{3AAE1278-A29C-4C18-8947-4DC9EB3E5442}" type="pres">
      <dgm:prSet presAssocID="{309140D1-F7F8-49A9-ABF1-C8F30BF80DE0}" presName="sibTrans" presStyleCnt="0"/>
      <dgm:spPr/>
    </dgm:pt>
    <dgm:pt modelId="{5C29022D-A4A7-4805-84F6-7E14E985F76C}" type="pres">
      <dgm:prSet presAssocID="{00EEF7D9-9FC0-45C6-8260-D4D829732D84}" presName="composite" presStyleCnt="0"/>
      <dgm:spPr/>
    </dgm:pt>
    <dgm:pt modelId="{B58106B2-9167-41FB-9F8B-04F54C48F820}" type="pres">
      <dgm:prSet presAssocID="{00EEF7D9-9FC0-45C6-8260-D4D829732D84}" presName="rect1" presStyleLbl="trAlignAcc1" presStyleIdx="10" presStyleCnt="13">
        <dgm:presLayoutVars>
          <dgm:bulletEnabled val="1"/>
        </dgm:presLayoutVars>
      </dgm:prSet>
      <dgm:spPr/>
    </dgm:pt>
    <dgm:pt modelId="{42148F9E-81E5-4088-B892-35EBE2AD99D7}" type="pres">
      <dgm:prSet presAssocID="{00EEF7D9-9FC0-45C6-8260-D4D829732D84}" presName="rect2" presStyleLbl="fgImgPlace1" presStyleIdx="10" presStyleCnt="13"/>
      <dgm:spPr>
        <a:blipFill rotWithShape="1">
          <a:blip xmlns:r="http://schemas.openxmlformats.org/officeDocument/2006/relationships" r:embed="rId11"/>
          <a:srcRect/>
          <a:stretch>
            <a:fillRect t="-10000" b="-10000"/>
          </a:stretch>
        </a:blipFill>
      </dgm:spPr>
    </dgm:pt>
    <dgm:pt modelId="{47D5C5CC-4A2A-45E9-A177-F7F09C025829}" type="pres">
      <dgm:prSet presAssocID="{5039C5CF-2CEE-4D52-B1F7-A9B68D603142}" presName="sibTrans" presStyleCnt="0"/>
      <dgm:spPr/>
    </dgm:pt>
    <dgm:pt modelId="{F8B91351-3BCB-4236-A638-4BA200F8FE86}" type="pres">
      <dgm:prSet presAssocID="{601F7EAB-456A-40CE-90EE-3C3064DCBC68}" presName="composite" presStyleCnt="0"/>
      <dgm:spPr/>
    </dgm:pt>
    <dgm:pt modelId="{8E757277-0F3C-4FDD-93A9-3AB382A54055}" type="pres">
      <dgm:prSet presAssocID="{601F7EAB-456A-40CE-90EE-3C3064DCBC68}" presName="rect1" presStyleLbl="trAlignAcc1" presStyleIdx="11" presStyleCnt="13">
        <dgm:presLayoutVars>
          <dgm:bulletEnabled val="1"/>
        </dgm:presLayoutVars>
      </dgm:prSet>
      <dgm:spPr/>
    </dgm:pt>
    <dgm:pt modelId="{23F83B7F-2786-4EB7-BB17-905EED8BA701}" type="pres">
      <dgm:prSet presAssocID="{601F7EAB-456A-40CE-90EE-3C3064DCBC68}" presName="rect2" presStyleLbl="fgImgPlace1" presStyleIdx="11" presStyleCnt="13"/>
      <dgm:spPr>
        <a:blipFill rotWithShape="1">
          <a:blip xmlns:r="http://schemas.openxmlformats.org/officeDocument/2006/relationships" r:embed="rId12"/>
          <a:srcRect/>
          <a:stretch>
            <a:fillRect l="-63000" r="-63000"/>
          </a:stretch>
        </a:blipFill>
      </dgm:spPr>
    </dgm:pt>
    <dgm:pt modelId="{E68CFCE5-08AC-4353-AF93-51E2631FE114}" type="pres">
      <dgm:prSet presAssocID="{73482E92-64C9-4350-AEA8-3387BA8A6784}" presName="sibTrans" presStyleCnt="0"/>
      <dgm:spPr/>
    </dgm:pt>
    <dgm:pt modelId="{C73E9566-1569-4B0E-8EED-65EFFDC4F073}" type="pres">
      <dgm:prSet presAssocID="{2070E4B4-BE79-421A-9FF1-158F5E1263F2}" presName="composite" presStyleCnt="0"/>
      <dgm:spPr/>
    </dgm:pt>
    <dgm:pt modelId="{15AF0BD6-7BCD-470E-80EA-412B63776561}" type="pres">
      <dgm:prSet presAssocID="{2070E4B4-BE79-421A-9FF1-158F5E1263F2}" presName="rect1" presStyleLbl="trAlignAcc1" presStyleIdx="12" presStyleCnt="13">
        <dgm:presLayoutVars>
          <dgm:bulletEnabled val="1"/>
        </dgm:presLayoutVars>
      </dgm:prSet>
      <dgm:spPr/>
    </dgm:pt>
    <dgm:pt modelId="{D87CE763-212C-4D48-BAC7-D930E884E870}" type="pres">
      <dgm:prSet presAssocID="{2070E4B4-BE79-421A-9FF1-158F5E1263F2}" presName="rect2" presStyleLbl="fgImgPlace1" presStyleIdx="12" presStyleCnt="13"/>
      <dgm:spPr>
        <a:blipFill rotWithShape="1">
          <a:blip xmlns:r="http://schemas.openxmlformats.org/officeDocument/2006/relationships" r:embed="rId13"/>
          <a:srcRect/>
          <a:stretch>
            <a:fillRect l="-76000" r="-76000"/>
          </a:stretch>
        </a:blipFill>
      </dgm:spPr>
    </dgm:pt>
  </dgm:ptLst>
  <dgm:cxnLst>
    <dgm:cxn modelId="{6E93E115-6592-414A-B5A0-86B19FCB3F7A}" srcId="{CB75148D-9B35-4E88-8EB3-232297D45FD5}" destId="{67A6D1E0-AA43-47A5-8C4A-A79F454D25B0}" srcOrd="9" destOrd="0" parTransId="{0F23B024-E9ED-4767-A061-B8992BF5AEBE}" sibTransId="{309140D1-F7F8-49A9-ABF1-C8F30BF80DE0}"/>
    <dgm:cxn modelId="{A914151B-E225-448E-B72D-C48C1DC6D857}" type="presOf" srcId="{4E2B5DA9-C162-43E5-8356-839263AE4C02}" destId="{787FC0DB-A979-4F48-94A4-05C0894A506F}" srcOrd="0" destOrd="0" presId="urn:microsoft.com/office/officeart/2008/layout/PictureStrips"/>
    <dgm:cxn modelId="{1016B81B-BCD6-4CCF-B18E-E6B4B95BABAF}" srcId="{CB75148D-9B35-4E88-8EB3-232297D45FD5}" destId="{55A978C4-D85B-4146-AB4D-00C0EE78D20E}" srcOrd="8" destOrd="0" parTransId="{EACB9FFF-6370-4306-9412-4CCE9FABCDFB}" sibTransId="{9541BB0F-7C41-4761-B118-0C6606F429F1}"/>
    <dgm:cxn modelId="{555F7D21-13E1-4CF0-9381-222052922924}" srcId="{CB75148D-9B35-4E88-8EB3-232297D45FD5}" destId="{DA26B1B2-9188-430E-BA60-4F0A753AD2AA}" srcOrd="4" destOrd="0" parTransId="{E21FB92D-881D-459D-9926-08C201912853}" sibTransId="{A7D61C11-58EA-443F-8B76-93800C359369}"/>
    <dgm:cxn modelId="{4CDF7E22-72BF-49C8-8167-CB61F603400B}" srcId="{CB75148D-9B35-4E88-8EB3-232297D45FD5}" destId="{E01BFBE2-8201-4286-BC2A-E65143B66AB4}" srcOrd="6" destOrd="0" parTransId="{ACF8C112-1379-4C0B-A710-89A07B66F66C}" sibTransId="{3422604A-FE81-4AE4-8249-C71C84E853EA}"/>
    <dgm:cxn modelId="{CF08E323-19B6-4183-A16A-AA619076E08B}" srcId="{CB75148D-9B35-4E88-8EB3-232297D45FD5}" destId="{2070E4B4-BE79-421A-9FF1-158F5E1263F2}" srcOrd="12" destOrd="0" parTransId="{BCE2B486-D515-4358-A2F0-F26401743225}" sibTransId="{EBE49979-831A-44EC-A4BD-D6A573426B88}"/>
    <dgm:cxn modelId="{57D2632E-B1F5-404E-AF60-C8FC62198175}" srcId="{CB75148D-9B35-4E88-8EB3-232297D45FD5}" destId="{56E4BD05-B94B-452F-9216-A5962494F753}" srcOrd="7" destOrd="0" parTransId="{DCDB40B5-0F5C-4777-A869-CD23CA480379}" sibTransId="{FCCCC0B3-7315-4F55-B679-A2759D29953A}"/>
    <dgm:cxn modelId="{9464D532-50A3-497C-9080-814E65AB1197}" type="presOf" srcId="{B49FA1EC-6278-4324-9493-25E7B963F237}" destId="{3104B1D7-8411-4A07-82C8-AA274A6C96F0}" srcOrd="0" destOrd="0" presId="urn:microsoft.com/office/officeart/2008/layout/PictureStrips"/>
    <dgm:cxn modelId="{9795E834-D9B9-4045-BDB9-D43ED06AAA01}" type="presOf" srcId="{56E4BD05-B94B-452F-9216-A5962494F753}" destId="{3E144673-D6B1-483B-8482-D7D89EA33014}" srcOrd="0" destOrd="0" presId="urn:microsoft.com/office/officeart/2008/layout/PictureStrips"/>
    <dgm:cxn modelId="{698EC83A-113E-4BFF-8658-BD0D0291DA17}" srcId="{CB75148D-9B35-4E88-8EB3-232297D45FD5}" destId="{4E2B5DA9-C162-43E5-8356-839263AE4C02}" srcOrd="3" destOrd="0" parTransId="{11912628-C3D8-4CA8-AF64-39C5B779D491}" sibTransId="{28E55180-8F02-4399-BE21-C5B28911CB4E}"/>
    <dgm:cxn modelId="{E08C0B43-8A77-42C5-8EA5-670FB661FC1C}" type="presOf" srcId="{DA26B1B2-9188-430E-BA60-4F0A753AD2AA}" destId="{F7750BD2-1272-4553-96E5-24105928A7E1}" srcOrd="0" destOrd="0" presId="urn:microsoft.com/office/officeart/2008/layout/PictureStrips"/>
    <dgm:cxn modelId="{42500C44-73BE-4735-B259-DABAE917CEF6}" srcId="{CB75148D-9B35-4E88-8EB3-232297D45FD5}" destId="{A8F133D5-C357-40BE-8174-F10B75F76DE0}" srcOrd="2" destOrd="0" parTransId="{794B2179-BD10-4568-BF19-15066176B239}" sibTransId="{8BD160D4-22E6-4EE0-8E44-0E7676C3B054}"/>
    <dgm:cxn modelId="{AC53754C-0FEF-46A3-A987-ECEC1C6E9041}" type="presOf" srcId="{BC0B2C22-213F-46AF-9E99-DE1599FA9F5E}" destId="{A727AF6A-FF5A-4534-A23C-51B768075498}" srcOrd="0" destOrd="0" presId="urn:microsoft.com/office/officeart/2008/layout/PictureStrips"/>
    <dgm:cxn modelId="{63C79E4F-4C53-45D5-9B54-981562789718}" type="presOf" srcId="{2070E4B4-BE79-421A-9FF1-158F5E1263F2}" destId="{15AF0BD6-7BCD-470E-80EA-412B63776561}" srcOrd="0" destOrd="0" presId="urn:microsoft.com/office/officeart/2008/layout/PictureStrips"/>
    <dgm:cxn modelId="{D6253D71-0967-4183-93F6-12668C98FA9F}" type="presOf" srcId="{E01BFBE2-8201-4286-BC2A-E65143B66AB4}" destId="{A08B7F87-B1A1-4574-BCE2-C66B37B45FC7}" srcOrd="0" destOrd="0" presId="urn:microsoft.com/office/officeart/2008/layout/PictureStrips"/>
    <dgm:cxn modelId="{DC96747F-ACEB-43F3-8F72-5CF5E736CF8E}" type="presOf" srcId="{D9AA3E03-E51C-4B7C-B8B7-3E8D930E5C4E}" destId="{D0D51069-BE0C-404C-9722-5989068962A1}" srcOrd="0" destOrd="0" presId="urn:microsoft.com/office/officeart/2008/layout/PictureStrips"/>
    <dgm:cxn modelId="{05A3E295-7140-410A-B6BC-98B1604081E1}" srcId="{CB75148D-9B35-4E88-8EB3-232297D45FD5}" destId="{B49FA1EC-6278-4324-9493-25E7B963F237}" srcOrd="5" destOrd="0" parTransId="{33B8701E-DBA4-4F1B-B6EE-E2A4853B4355}" sibTransId="{5CD8A180-5D4A-49E5-9D61-FA752B7FC3CF}"/>
    <dgm:cxn modelId="{86610BA3-29CE-4C2C-8F10-818B9D01D36D}" type="presOf" srcId="{67A6D1E0-AA43-47A5-8C4A-A79F454D25B0}" destId="{6B37DF90-C467-41C9-A4D5-6C064226CEF7}" srcOrd="0" destOrd="0" presId="urn:microsoft.com/office/officeart/2008/layout/PictureStrips"/>
    <dgm:cxn modelId="{729B61AA-C45C-4F65-9A44-B7766F00CDC4}" srcId="{CB75148D-9B35-4E88-8EB3-232297D45FD5}" destId="{00EEF7D9-9FC0-45C6-8260-D4D829732D84}" srcOrd="10" destOrd="0" parTransId="{7327D276-493A-4772-91A5-8460470A059C}" sibTransId="{5039C5CF-2CEE-4D52-B1F7-A9B68D603142}"/>
    <dgm:cxn modelId="{D1E65AB1-9A39-4906-B613-E99592B6A97B}" srcId="{CB75148D-9B35-4E88-8EB3-232297D45FD5}" destId="{D9AA3E03-E51C-4B7C-B8B7-3E8D930E5C4E}" srcOrd="1" destOrd="0" parTransId="{5D989CB7-948A-4526-B146-D84B4B1163B1}" sibTransId="{E8625B0E-72FB-43A7-A3AD-C7876690150A}"/>
    <dgm:cxn modelId="{4DAC91C4-37B2-4C26-9B71-7DE6C26A7F7A}" type="presOf" srcId="{A8F133D5-C357-40BE-8174-F10B75F76DE0}" destId="{5737E838-031A-44E2-8808-83543395B370}" srcOrd="0" destOrd="0" presId="urn:microsoft.com/office/officeart/2008/layout/PictureStrips"/>
    <dgm:cxn modelId="{72E9EBC7-214E-4514-B458-1064B72D08F0}" type="presOf" srcId="{601F7EAB-456A-40CE-90EE-3C3064DCBC68}" destId="{8E757277-0F3C-4FDD-93A9-3AB382A54055}" srcOrd="0" destOrd="0" presId="urn:microsoft.com/office/officeart/2008/layout/PictureStrips"/>
    <dgm:cxn modelId="{A9FD8EDA-4D85-4096-BACF-5099F37FB688}" srcId="{CB75148D-9B35-4E88-8EB3-232297D45FD5}" destId="{BC0B2C22-213F-46AF-9E99-DE1599FA9F5E}" srcOrd="0" destOrd="0" parTransId="{0B0195A2-AF43-4A7F-907B-A21D1BF1103A}" sibTransId="{B37CD645-8725-48B6-8D12-5DEEA303AB29}"/>
    <dgm:cxn modelId="{F0C3D8EA-9245-4C8B-A200-1C1A09EC4C24}" srcId="{CB75148D-9B35-4E88-8EB3-232297D45FD5}" destId="{601F7EAB-456A-40CE-90EE-3C3064DCBC68}" srcOrd="11" destOrd="0" parTransId="{E6B856F4-2AD8-4143-808F-E088B273D029}" sibTransId="{73482E92-64C9-4350-AEA8-3387BA8A6784}"/>
    <dgm:cxn modelId="{203522EF-2E93-408B-9951-7016AFD52543}" type="presOf" srcId="{00EEF7D9-9FC0-45C6-8260-D4D829732D84}" destId="{B58106B2-9167-41FB-9F8B-04F54C48F820}" srcOrd="0" destOrd="0" presId="urn:microsoft.com/office/officeart/2008/layout/PictureStrips"/>
    <dgm:cxn modelId="{D27200F8-453E-4FED-9AA6-39BD8FA2247C}" type="presOf" srcId="{55A978C4-D85B-4146-AB4D-00C0EE78D20E}" destId="{39D3B059-9AAD-43D4-B8FC-0010B6BD8BF0}" srcOrd="0" destOrd="0" presId="urn:microsoft.com/office/officeart/2008/layout/PictureStrips"/>
    <dgm:cxn modelId="{3779ADFA-8C8B-4A6B-A8A6-518D59C65633}" type="presOf" srcId="{CB75148D-9B35-4E88-8EB3-232297D45FD5}" destId="{E8316B3D-51A6-48FB-81AE-2924B1FA099D}" srcOrd="0" destOrd="0" presId="urn:microsoft.com/office/officeart/2008/layout/PictureStrips"/>
    <dgm:cxn modelId="{D086E3F6-88E6-4FC3-B75B-D43919C967AA}" type="presParOf" srcId="{E8316B3D-51A6-48FB-81AE-2924B1FA099D}" destId="{DF5EA7D0-789E-4208-B28C-5A0306E47276}" srcOrd="0" destOrd="0" presId="urn:microsoft.com/office/officeart/2008/layout/PictureStrips"/>
    <dgm:cxn modelId="{92644F06-2924-472E-B1BD-E3E3323047A3}" type="presParOf" srcId="{DF5EA7D0-789E-4208-B28C-5A0306E47276}" destId="{A727AF6A-FF5A-4534-A23C-51B768075498}" srcOrd="0" destOrd="0" presId="urn:microsoft.com/office/officeart/2008/layout/PictureStrips"/>
    <dgm:cxn modelId="{45D2732E-8422-46F5-B525-64177F10C0C8}" type="presParOf" srcId="{DF5EA7D0-789E-4208-B28C-5A0306E47276}" destId="{C5E4BEFD-BB8E-4258-8EF0-6DD8EC4542C4}" srcOrd="1" destOrd="0" presId="urn:microsoft.com/office/officeart/2008/layout/PictureStrips"/>
    <dgm:cxn modelId="{460DBCE5-4C7E-474F-8B05-475BC1DFC237}" type="presParOf" srcId="{E8316B3D-51A6-48FB-81AE-2924B1FA099D}" destId="{22B8F873-62E3-471D-8716-594A167CD442}" srcOrd="1" destOrd="0" presId="urn:microsoft.com/office/officeart/2008/layout/PictureStrips"/>
    <dgm:cxn modelId="{8D46F73D-1AD7-4446-8978-CB69E5C79772}" type="presParOf" srcId="{E8316B3D-51A6-48FB-81AE-2924B1FA099D}" destId="{E0270C15-ABD4-4321-A1D3-254651070958}" srcOrd="2" destOrd="0" presId="urn:microsoft.com/office/officeart/2008/layout/PictureStrips"/>
    <dgm:cxn modelId="{6DA78546-E9EC-4C26-98A8-B339D6EE068B}" type="presParOf" srcId="{E0270C15-ABD4-4321-A1D3-254651070958}" destId="{D0D51069-BE0C-404C-9722-5989068962A1}" srcOrd="0" destOrd="0" presId="urn:microsoft.com/office/officeart/2008/layout/PictureStrips"/>
    <dgm:cxn modelId="{24437C81-4323-4295-A956-5649D090B59C}" type="presParOf" srcId="{E0270C15-ABD4-4321-A1D3-254651070958}" destId="{B81839A3-95B9-44CC-9BA2-D081A469A3EE}" srcOrd="1" destOrd="0" presId="urn:microsoft.com/office/officeart/2008/layout/PictureStrips"/>
    <dgm:cxn modelId="{1C49EE96-2EA6-4C69-9595-26BBBCBFFE4E}" type="presParOf" srcId="{E8316B3D-51A6-48FB-81AE-2924B1FA099D}" destId="{813C7218-3D61-4440-9178-3C8D670F8D4B}" srcOrd="3" destOrd="0" presId="urn:microsoft.com/office/officeart/2008/layout/PictureStrips"/>
    <dgm:cxn modelId="{BCB1C47D-055C-4033-AAD1-2F989CBF9492}" type="presParOf" srcId="{E8316B3D-51A6-48FB-81AE-2924B1FA099D}" destId="{7511A043-CB74-42FC-AC19-66039FB58C37}" srcOrd="4" destOrd="0" presId="urn:microsoft.com/office/officeart/2008/layout/PictureStrips"/>
    <dgm:cxn modelId="{E27CEE97-CA1F-4A54-978C-2ABEA905EA4A}" type="presParOf" srcId="{7511A043-CB74-42FC-AC19-66039FB58C37}" destId="{5737E838-031A-44E2-8808-83543395B370}" srcOrd="0" destOrd="0" presId="urn:microsoft.com/office/officeart/2008/layout/PictureStrips"/>
    <dgm:cxn modelId="{6FA124D5-0BD5-40C6-9D41-44BD3B49A250}" type="presParOf" srcId="{7511A043-CB74-42FC-AC19-66039FB58C37}" destId="{131A099F-5CF9-4A0B-B096-E7639E591948}" srcOrd="1" destOrd="0" presId="urn:microsoft.com/office/officeart/2008/layout/PictureStrips"/>
    <dgm:cxn modelId="{3F73542C-3505-44EF-AD2B-82675E099AC3}" type="presParOf" srcId="{E8316B3D-51A6-48FB-81AE-2924B1FA099D}" destId="{67263832-4CEB-4FC7-B8C6-794952846E46}" srcOrd="5" destOrd="0" presId="urn:microsoft.com/office/officeart/2008/layout/PictureStrips"/>
    <dgm:cxn modelId="{CD7FBE09-D0ED-425E-B329-6112C1ADB2FB}" type="presParOf" srcId="{E8316B3D-51A6-48FB-81AE-2924B1FA099D}" destId="{02579258-ED1D-4715-9071-DAEBA88E2AF5}" srcOrd="6" destOrd="0" presId="urn:microsoft.com/office/officeart/2008/layout/PictureStrips"/>
    <dgm:cxn modelId="{B3724121-C7C6-4386-9AD1-6ED2E54667F9}" type="presParOf" srcId="{02579258-ED1D-4715-9071-DAEBA88E2AF5}" destId="{787FC0DB-A979-4F48-94A4-05C0894A506F}" srcOrd="0" destOrd="0" presId="urn:microsoft.com/office/officeart/2008/layout/PictureStrips"/>
    <dgm:cxn modelId="{02E101E9-59B0-4D4C-9C75-975E4615E4FC}" type="presParOf" srcId="{02579258-ED1D-4715-9071-DAEBA88E2AF5}" destId="{ACB75D63-282C-4F56-878F-39E4AA6AE269}" srcOrd="1" destOrd="0" presId="urn:microsoft.com/office/officeart/2008/layout/PictureStrips"/>
    <dgm:cxn modelId="{BD75AD98-A800-4E19-82A8-64CE18862A70}" type="presParOf" srcId="{E8316B3D-51A6-48FB-81AE-2924B1FA099D}" destId="{50D87C3A-CBFD-47D7-A013-FAEE5239D2A4}" srcOrd="7" destOrd="0" presId="urn:microsoft.com/office/officeart/2008/layout/PictureStrips"/>
    <dgm:cxn modelId="{F567F9E8-0ABF-4FF2-B801-3C77283F3E19}" type="presParOf" srcId="{E8316B3D-51A6-48FB-81AE-2924B1FA099D}" destId="{F317571E-6D01-4C04-9370-CBF346D75C67}" srcOrd="8" destOrd="0" presId="urn:microsoft.com/office/officeart/2008/layout/PictureStrips"/>
    <dgm:cxn modelId="{7B0F58F4-5D2A-4929-B623-B59B127DA03F}" type="presParOf" srcId="{F317571E-6D01-4C04-9370-CBF346D75C67}" destId="{F7750BD2-1272-4553-96E5-24105928A7E1}" srcOrd="0" destOrd="0" presId="urn:microsoft.com/office/officeart/2008/layout/PictureStrips"/>
    <dgm:cxn modelId="{A2C4448C-AD4F-49A6-92B4-D566CE658BC0}" type="presParOf" srcId="{F317571E-6D01-4C04-9370-CBF346D75C67}" destId="{007FFC1E-BA36-48CC-B007-D03719D57C4F}" srcOrd="1" destOrd="0" presId="urn:microsoft.com/office/officeart/2008/layout/PictureStrips"/>
    <dgm:cxn modelId="{76C16C3B-DEEF-452C-A294-552232B4CAB9}" type="presParOf" srcId="{E8316B3D-51A6-48FB-81AE-2924B1FA099D}" destId="{F3E99278-9CE2-43EE-A0E5-2954FEB62CED}" srcOrd="9" destOrd="0" presId="urn:microsoft.com/office/officeart/2008/layout/PictureStrips"/>
    <dgm:cxn modelId="{7EA26490-D2C6-40A3-B507-F2726DD5E75C}" type="presParOf" srcId="{E8316B3D-51A6-48FB-81AE-2924B1FA099D}" destId="{FEB0D209-5B30-4FDE-A6B3-2CE1FDA7BF1D}" srcOrd="10" destOrd="0" presId="urn:microsoft.com/office/officeart/2008/layout/PictureStrips"/>
    <dgm:cxn modelId="{ADA98EE3-18E0-4534-85DF-DE29D234105F}" type="presParOf" srcId="{FEB0D209-5B30-4FDE-A6B3-2CE1FDA7BF1D}" destId="{3104B1D7-8411-4A07-82C8-AA274A6C96F0}" srcOrd="0" destOrd="0" presId="urn:microsoft.com/office/officeart/2008/layout/PictureStrips"/>
    <dgm:cxn modelId="{52E19D6D-813E-40B0-A026-811581C0065D}" type="presParOf" srcId="{FEB0D209-5B30-4FDE-A6B3-2CE1FDA7BF1D}" destId="{70556710-C69F-4726-815E-09C2647DE58B}" srcOrd="1" destOrd="0" presId="urn:microsoft.com/office/officeart/2008/layout/PictureStrips"/>
    <dgm:cxn modelId="{6FF4565C-6C99-407F-ABD3-D313B0968E4B}" type="presParOf" srcId="{E8316B3D-51A6-48FB-81AE-2924B1FA099D}" destId="{61B352DD-1417-434B-B8FF-CA04B7279EEF}" srcOrd="11" destOrd="0" presId="urn:microsoft.com/office/officeart/2008/layout/PictureStrips"/>
    <dgm:cxn modelId="{585D1323-835C-40BC-B74C-0F10FDA04D90}" type="presParOf" srcId="{E8316B3D-51A6-48FB-81AE-2924B1FA099D}" destId="{CA5392F7-9D96-4D16-8F31-9FBF4E2EFA82}" srcOrd="12" destOrd="0" presId="urn:microsoft.com/office/officeart/2008/layout/PictureStrips"/>
    <dgm:cxn modelId="{4940A335-0FEB-43E1-8374-FFBFA81434D6}" type="presParOf" srcId="{CA5392F7-9D96-4D16-8F31-9FBF4E2EFA82}" destId="{A08B7F87-B1A1-4574-BCE2-C66B37B45FC7}" srcOrd="0" destOrd="0" presId="urn:microsoft.com/office/officeart/2008/layout/PictureStrips"/>
    <dgm:cxn modelId="{E8E42ADB-51B4-405D-BCF2-C117C7083AE8}" type="presParOf" srcId="{CA5392F7-9D96-4D16-8F31-9FBF4E2EFA82}" destId="{12CA0B6F-5BFE-4FBC-9B24-2283E88B8217}" srcOrd="1" destOrd="0" presId="urn:microsoft.com/office/officeart/2008/layout/PictureStrips"/>
    <dgm:cxn modelId="{737E6C3F-C0F2-46E1-95F9-17470B11D0AD}" type="presParOf" srcId="{E8316B3D-51A6-48FB-81AE-2924B1FA099D}" destId="{1E7A8B9F-C06B-4B25-9706-021110936812}" srcOrd="13" destOrd="0" presId="urn:microsoft.com/office/officeart/2008/layout/PictureStrips"/>
    <dgm:cxn modelId="{9C81A634-B731-4462-9541-F0D3D3B2777C}" type="presParOf" srcId="{E8316B3D-51A6-48FB-81AE-2924B1FA099D}" destId="{D876232A-4C16-43BA-8262-CB9052A5AF94}" srcOrd="14" destOrd="0" presId="urn:microsoft.com/office/officeart/2008/layout/PictureStrips"/>
    <dgm:cxn modelId="{EE8ADF32-D912-418A-8403-EB5C7AE77A93}" type="presParOf" srcId="{D876232A-4C16-43BA-8262-CB9052A5AF94}" destId="{3E144673-D6B1-483B-8482-D7D89EA33014}" srcOrd="0" destOrd="0" presId="urn:microsoft.com/office/officeart/2008/layout/PictureStrips"/>
    <dgm:cxn modelId="{766ED95D-FE68-4053-8E94-F8865835BE59}" type="presParOf" srcId="{D876232A-4C16-43BA-8262-CB9052A5AF94}" destId="{342A97D8-A478-4133-90C1-AB861CAEC20E}" srcOrd="1" destOrd="0" presId="urn:microsoft.com/office/officeart/2008/layout/PictureStrips"/>
    <dgm:cxn modelId="{8037DC07-6ED1-4CF9-B857-07D3753896FE}" type="presParOf" srcId="{E8316B3D-51A6-48FB-81AE-2924B1FA099D}" destId="{4D5D637F-6CB5-40B9-88D0-240B8C435E52}" srcOrd="15" destOrd="0" presId="urn:microsoft.com/office/officeart/2008/layout/PictureStrips"/>
    <dgm:cxn modelId="{79905436-74A9-40F4-B8A0-9460954438BA}" type="presParOf" srcId="{E8316B3D-51A6-48FB-81AE-2924B1FA099D}" destId="{832E1891-3C31-46BE-B039-AA22FA94AC0D}" srcOrd="16" destOrd="0" presId="urn:microsoft.com/office/officeart/2008/layout/PictureStrips"/>
    <dgm:cxn modelId="{8CEEA1E3-74E0-43D7-9774-07B19A77681D}" type="presParOf" srcId="{832E1891-3C31-46BE-B039-AA22FA94AC0D}" destId="{39D3B059-9AAD-43D4-B8FC-0010B6BD8BF0}" srcOrd="0" destOrd="0" presId="urn:microsoft.com/office/officeart/2008/layout/PictureStrips"/>
    <dgm:cxn modelId="{6241B1F2-C407-45CE-94A4-12BED6BB4C59}" type="presParOf" srcId="{832E1891-3C31-46BE-B039-AA22FA94AC0D}" destId="{8906AAFA-9081-46AC-AA50-F400974210AF}" srcOrd="1" destOrd="0" presId="urn:microsoft.com/office/officeart/2008/layout/PictureStrips"/>
    <dgm:cxn modelId="{DC4B33BC-47F4-4C61-9DF0-05B02ED46BBD}" type="presParOf" srcId="{E8316B3D-51A6-48FB-81AE-2924B1FA099D}" destId="{A00FA6EF-CF23-4233-B697-7A2B496745C0}" srcOrd="17" destOrd="0" presId="urn:microsoft.com/office/officeart/2008/layout/PictureStrips"/>
    <dgm:cxn modelId="{3C426F62-5E4A-43DC-AC11-61F2D999209C}" type="presParOf" srcId="{E8316B3D-51A6-48FB-81AE-2924B1FA099D}" destId="{78192014-0106-460A-9B5C-E89B122B4BBA}" srcOrd="18" destOrd="0" presId="urn:microsoft.com/office/officeart/2008/layout/PictureStrips"/>
    <dgm:cxn modelId="{922FC08C-E66B-4D88-8B3B-785C970BCAC4}" type="presParOf" srcId="{78192014-0106-460A-9B5C-E89B122B4BBA}" destId="{6B37DF90-C467-41C9-A4D5-6C064226CEF7}" srcOrd="0" destOrd="0" presId="urn:microsoft.com/office/officeart/2008/layout/PictureStrips"/>
    <dgm:cxn modelId="{074E35E4-C380-4EF0-9803-4935CE668EC3}" type="presParOf" srcId="{78192014-0106-460A-9B5C-E89B122B4BBA}" destId="{9180472D-50B4-45E2-BB57-CA5D1A34B9E8}" srcOrd="1" destOrd="0" presId="urn:microsoft.com/office/officeart/2008/layout/PictureStrips"/>
    <dgm:cxn modelId="{B7E22CD2-236E-46F1-9AA2-CA9B0D71DF96}" type="presParOf" srcId="{E8316B3D-51A6-48FB-81AE-2924B1FA099D}" destId="{3AAE1278-A29C-4C18-8947-4DC9EB3E5442}" srcOrd="19" destOrd="0" presId="urn:microsoft.com/office/officeart/2008/layout/PictureStrips"/>
    <dgm:cxn modelId="{F8E8ED2C-6B75-4A17-BC65-B3480311C474}" type="presParOf" srcId="{E8316B3D-51A6-48FB-81AE-2924B1FA099D}" destId="{5C29022D-A4A7-4805-84F6-7E14E985F76C}" srcOrd="20" destOrd="0" presId="urn:microsoft.com/office/officeart/2008/layout/PictureStrips"/>
    <dgm:cxn modelId="{82BC9F81-8154-443A-8DC6-5DB83F718DCC}" type="presParOf" srcId="{5C29022D-A4A7-4805-84F6-7E14E985F76C}" destId="{B58106B2-9167-41FB-9F8B-04F54C48F820}" srcOrd="0" destOrd="0" presId="urn:microsoft.com/office/officeart/2008/layout/PictureStrips"/>
    <dgm:cxn modelId="{10C54645-D373-42F2-9127-B42AA892FE75}" type="presParOf" srcId="{5C29022D-A4A7-4805-84F6-7E14E985F76C}" destId="{42148F9E-81E5-4088-B892-35EBE2AD99D7}" srcOrd="1" destOrd="0" presId="urn:microsoft.com/office/officeart/2008/layout/PictureStrips"/>
    <dgm:cxn modelId="{EA309750-87E7-4D09-930F-BC54A88F14B1}" type="presParOf" srcId="{E8316B3D-51A6-48FB-81AE-2924B1FA099D}" destId="{47D5C5CC-4A2A-45E9-A177-F7F09C025829}" srcOrd="21" destOrd="0" presId="urn:microsoft.com/office/officeart/2008/layout/PictureStrips"/>
    <dgm:cxn modelId="{AE75A824-6028-4214-B559-8A087F1B49A6}" type="presParOf" srcId="{E8316B3D-51A6-48FB-81AE-2924B1FA099D}" destId="{F8B91351-3BCB-4236-A638-4BA200F8FE86}" srcOrd="22" destOrd="0" presId="urn:microsoft.com/office/officeart/2008/layout/PictureStrips"/>
    <dgm:cxn modelId="{C3F9DA0A-7A3C-424E-87B0-948A46F47655}" type="presParOf" srcId="{F8B91351-3BCB-4236-A638-4BA200F8FE86}" destId="{8E757277-0F3C-4FDD-93A9-3AB382A54055}" srcOrd="0" destOrd="0" presId="urn:microsoft.com/office/officeart/2008/layout/PictureStrips"/>
    <dgm:cxn modelId="{15D7643D-EC40-4769-A913-175A1DDED690}" type="presParOf" srcId="{F8B91351-3BCB-4236-A638-4BA200F8FE86}" destId="{23F83B7F-2786-4EB7-BB17-905EED8BA701}" srcOrd="1" destOrd="0" presId="urn:microsoft.com/office/officeart/2008/layout/PictureStrips"/>
    <dgm:cxn modelId="{FC85CE9D-C16D-45C6-989A-D617A96F1F4D}" type="presParOf" srcId="{E8316B3D-51A6-48FB-81AE-2924B1FA099D}" destId="{E68CFCE5-08AC-4353-AF93-51E2631FE114}" srcOrd="23" destOrd="0" presId="urn:microsoft.com/office/officeart/2008/layout/PictureStrips"/>
    <dgm:cxn modelId="{115B6295-B530-4DBA-BF38-F2961A1F2EB6}" type="presParOf" srcId="{E8316B3D-51A6-48FB-81AE-2924B1FA099D}" destId="{C73E9566-1569-4B0E-8EED-65EFFDC4F073}" srcOrd="24" destOrd="0" presId="urn:microsoft.com/office/officeart/2008/layout/PictureStrips"/>
    <dgm:cxn modelId="{84C9C5E5-850A-4C58-B841-759D64EF74B5}" type="presParOf" srcId="{C73E9566-1569-4B0E-8EED-65EFFDC4F073}" destId="{15AF0BD6-7BCD-470E-80EA-412B63776561}" srcOrd="0" destOrd="0" presId="urn:microsoft.com/office/officeart/2008/layout/PictureStrips"/>
    <dgm:cxn modelId="{998AA753-98E2-4C3A-A149-7205B4FA4F81}" type="presParOf" srcId="{C73E9566-1569-4B0E-8EED-65EFFDC4F073}" destId="{D87CE763-212C-4D48-BAC7-D930E884E87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9FF4F10-6A72-4E50-BF16-00990C9FCAB3}" type="doc">
      <dgm:prSet loTypeId="urn:microsoft.com/office/officeart/2008/layout/PictureStrips" loCatId="list" qsTypeId="urn:microsoft.com/office/officeart/2005/8/quickstyle/simple5" qsCatId="simple" csTypeId="urn:microsoft.com/office/officeart/2005/8/colors/accent0_2" csCatId="mainScheme" phldr="1"/>
      <dgm:spPr/>
      <dgm:t>
        <a:bodyPr/>
        <a:lstStyle/>
        <a:p>
          <a:endParaRPr lang="es-ES"/>
        </a:p>
      </dgm:t>
    </dgm:pt>
    <dgm:pt modelId="{D9536C76-7299-4280-BE38-0C4A655A7A19}">
      <dgm:prSet/>
      <dgm:spPr/>
      <dgm:t>
        <a:bodyPr/>
        <a:lstStyle/>
        <a:p>
          <a:r>
            <a:rPr lang="es-ES"/>
            <a:t>La suplantación de identidad digital evoluciona con IA generativa. La suplantación de identidad digital ya no se limita a documentos falsos; hoy involucra IA generativa, identidades sintéticas y deepfakes.</a:t>
          </a:r>
          <a:endParaRPr lang="es-ES" dirty="0"/>
        </a:p>
      </dgm:t>
    </dgm:pt>
    <dgm:pt modelId="{B995DBE5-36B8-4A32-98E0-D62CD3F8FC1A}" type="parTrans" cxnId="{64470585-6FD4-4B5F-B097-94FF80D49565}">
      <dgm:prSet/>
      <dgm:spPr/>
      <dgm:t>
        <a:bodyPr/>
        <a:lstStyle/>
        <a:p>
          <a:endParaRPr lang="es-ES"/>
        </a:p>
      </dgm:t>
    </dgm:pt>
    <dgm:pt modelId="{B07E03ED-239A-40E0-B715-84C361194920}" type="sibTrans" cxnId="{64470585-6FD4-4B5F-B097-94FF80D49565}">
      <dgm:prSet/>
      <dgm:spPr/>
      <dgm:t>
        <a:bodyPr/>
        <a:lstStyle/>
        <a:p>
          <a:endParaRPr lang="es-ES"/>
        </a:p>
      </dgm:t>
    </dgm:pt>
    <dgm:pt modelId="{EFACABF5-9A28-4B20-9BCC-607CF844945C}">
      <dgm:prSet/>
      <dgm:spPr/>
      <dgm:t>
        <a:bodyPr/>
        <a:lstStyle/>
        <a:p>
          <a:r>
            <a:rPr lang="es-ES"/>
            <a:t>Las instituciones financieras deben elevar su KYC, combinando biometría avanzada, IA antifraude y validaciones cruzadas en tiempo real, sin sacrificar la experiencia del usuario.</a:t>
          </a:r>
        </a:p>
      </dgm:t>
    </dgm:pt>
    <dgm:pt modelId="{0C5C86D7-D6D1-446C-A40C-F473BC7523D6}" type="parTrans" cxnId="{7E9ABA7E-1C79-4614-AEDE-9837878DE46A}">
      <dgm:prSet/>
      <dgm:spPr/>
      <dgm:t>
        <a:bodyPr/>
        <a:lstStyle/>
        <a:p>
          <a:endParaRPr lang="es-ES"/>
        </a:p>
      </dgm:t>
    </dgm:pt>
    <dgm:pt modelId="{B583691B-7669-4112-9190-93DB224FBEAE}" type="sibTrans" cxnId="{7E9ABA7E-1C79-4614-AEDE-9837878DE46A}">
      <dgm:prSet/>
      <dgm:spPr/>
      <dgm:t>
        <a:bodyPr/>
        <a:lstStyle/>
        <a:p>
          <a:endParaRPr lang="es-ES"/>
        </a:p>
      </dgm:t>
    </dgm:pt>
    <dgm:pt modelId="{8C01169F-7392-41A1-85D9-4F9FD84F7CDA}">
      <dgm:prSet/>
      <dgm:spPr/>
      <dgm:t>
        <a:bodyPr/>
        <a:lstStyle/>
        <a:p>
          <a:r>
            <a:rPr lang="es-ES"/>
            <a:t>El costo de no actuar es mayor que la inversión preventiva</a:t>
          </a:r>
        </a:p>
      </dgm:t>
    </dgm:pt>
    <dgm:pt modelId="{B615B915-0679-426A-9F30-543582F62770}" type="parTrans" cxnId="{A688E342-5F01-4E3D-A8CB-C2B0BAF53F8A}">
      <dgm:prSet/>
      <dgm:spPr/>
      <dgm:t>
        <a:bodyPr/>
        <a:lstStyle/>
        <a:p>
          <a:endParaRPr lang="es-ES"/>
        </a:p>
      </dgm:t>
    </dgm:pt>
    <dgm:pt modelId="{56F9424F-984A-434A-972C-4A4B37A2F4AE}" type="sibTrans" cxnId="{A688E342-5F01-4E3D-A8CB-C2B0BAF53F8A}">
      <dgm:prSet/>
      <dgm:spPr/>
      <dgm:t>
        <a:bodyPr/>
        <a:lstStyle/>
        <a:p>
          <a:endParaRPr lang="es-ES"/>
        </a:p>
      </dgm:t>
    </dgm:pt>
    <dgm:pt modelId="{5E35369D-F807-4B26-9C5F-7B4E20695EEA}">
      <dgm:prSet/>
      <dgm:spPr/>
      <dgm:t>
        <a:bodyPr/>
        <a:lstStyle/>
        <a:p>
          <a:r>
            <a:rPr lang="es-ES" dirty="0"/>
            <a:t>integrar estrategias de monitoreo junto con prevension de fraudes digital,  Inteligencia de amenazas y Ciberseguridad.</a:t>
          </a:r>
        </a:p>
      </dgm:t>
    </dgm:pt>
    <dgm:pt modelId="{565B7B28-AD6F-4A33-8259-E1639F717CD5}" type="parTrans" cxnId="{49634C01-7782-4279-94FA-F97034F2D10E}">
      <dgm:prSet/>
      <dgm:spPr/>
      <dgm:t>
        <a:bodyPr/>
        <a:lstStyle/>
        <a:p>
          <a:endParaRPr lang="es-ES"/>
        </a:p>
      </dgm:t>
    </dgm:pt>
    <dgm:pt modelId="{C04E37BE-7A86-4836-A535-283F7A196E18}" type="sibTrans" cxnId="{49634C01-7782-4279-94FA-F97034F2D10E}">
      <dgm:prSet/>
      <dgm:spPr/>
      <dgm:t>
        <a:bodyPr/>
        <a:lstStyle/>
        <a:p>
          <a:endParaRPr lang="es-ES"/>
        </a:p>
      </dgm:t>
    </dgm:pt>
    <dgm:pt modelId="{ADE10D7B-92F6-444F-802D-B7040B9146BB}">
      <dgm:prSet/>
      <dgm:spPr/>
      <dgm:t>
        <a:bodyPr/>
        <a:lstStyle/>
        <a:p>
          <a:r>
            <a:rPr lang="es-ES" dirty="0"/>
            <a:t>Formación y  Trabajo en equipo a nivel de Industria Financiera, compartir Información, Listas de excepciones.</a:t>
          </a:r>
        </a:p>
      </dgm:t>
    </dgm:pt>
    <dgm:pt modelId="{DAAA2FA3-5C67-465B-910F-361753E15720}" type="parTrans" cxnId="{44860D84-8320-498A-9C25-46EAF21A18CD}">
      <dgm:prSet/>
      <dgm:spPr/>
      <dgm:t>
        <a:bodyPr/>
        <a:lstStyle/>
        <a:p>
          <a:endParaRPr lang="es-ES"/>
        </a:p>
      </dgm:t>
    </dgm:pt>
    <dgm:pt modelId="{FE68E9A4-5BF3-4476-B82E-904000074B9E}" type="sibTrans" cxnId="{44860D84-8320-498A-9C25-46EAF21A18CD}">
      <dgm:prSet/>
      <dgm:spPr/>
      <dgm:t>
        <a:bodyPr/>
        <a:lstStyle/>
        <a:p>
          <a:endParaRPr lang="es-ES"/>
        </a:p>
      </dgm:t>
    </dgm:pt>
    <dgm:pt modelId="{846DC779-8C31-4371-B3D0-D74BE5C3B899}">
      <dgm:prSet/>
      <dgm:spPr/>
      <dgm:t>
        <a:bodyPr/>
        <a:lstStyle/>
        <a:p>
          <a:pPr algn="ctr"/>
          <a:r>
            <a:rPr lang="en-US" b="1" dirty="0" err="1"/>
            <a:t>MEDIR</a:t>
          </a:r>
          <a:r>
            <a:rPr lang="en-US" b="1" dirty="0"/>
            <a:t> Y </a:t>
          </a:r>
          <a:r>
            <a:rPr lang="en-US" b="1" dirty="0" err="1"/>
            <a:t>EVALUAR</a:t>
          </a:r>
          <a:endParaRPr lang="en-US" b="1" dirty="0"/>
        </a:p>
        <a:p>
          <a:pPr algn="l"/>
          <a:r>
            <a:rPr lang="es-ES" dirty="0"/>
            <a:t>- % de </a:t>
          </a:r>
          <a:r>
            <a:rPr lang="es-ES" dirty="0" err="1"/>
            <a:t>onboarding</a:t>
          </a:r>
          <a:r>
            <a:rPr lang="es-ES" dirty="0"/>
            <a:t> rechazados por fraude</a:t>
          </a:r>
        </a:p>
        <a:p>
          <a:pPr algn="l"/>
          <a:r>
            <a:rPr lang="es-ES" dirty="0"/>
            <a:t>- % falsos positivos en validación</a:t>
          </a:r>
        </a:p>
        <a:p>
          <a:pPr algn="l"/>
          <a:r>
            <a:rPr lang="es-ES" dirty="0"/>
            <a:t>- Tiempo promedio de validación</a:t>
          </a:r>
        </a:p>
        <a:p>
          <a:pPr algn="l"/>
          <a:r>
            <a:rPr lang="es-ES" dirty="0"/>
            <a:t>- % intentos de </a:t>
          </a:r>
          <a:r>
            <a:rPr lang="es-ES" dirty="0" err="1"/>
            <a:t>deepfake</a:t>
          </a:r>
          <a:r>
            <a:rPr lang="es-ES" dirty="0"/>
            <a:t> detectados</a:t>
          </a:r>
        </a:p>
        <a:p>
          <a:pPr algn="l"/>
          <a:r>
            <a:rPr lang="es-ES" dirty="0"/>
            <a:t>- Costo de fraude evitado vs costo operativo</a:t>
          </a:r>
        </a:p>
        <a:p>
          <a:pPr algn="l"/>
          <a:endParaRPr lang="es-ES" dirty="0"/>
        </a:p>
      </dgm:t>
    </dgm:pt>
    <dgm:pt modelId="{176FA6C1-6F45-4B5B-AD6D-A1EDBD4AF763}" type="parTrans" cxnId="{8B51F558-92C9-4DD3-BA17-5A0719802620}">
      <dgm:prSet/>
      <dgm:spPr/>
      <dgm:t>
        <a:bodyPr/>
        <a:lstStyle/>
        <a:p>
          <a:endParaRPr lang="es-ES"/>
        </a:p>
      </dgm:t>
    </dgm:pt>
    <dgm:pt modelId="{1D7122D4-C73E-4F7E-BA55-05666D28E2F3}" type="sibTrans" cxnId="{8B51F558-92C9-4DD3-BA17-5A0719802620}">
      <dgm:prSet/>
      <dgm:spPr/>
      <dgm:t>
        <a:bodyPr/>
        <a:lstStyle/>
        <a:p>
          <a:endParaRPr lang="es-ES"/>
        </a:p>
      </dgm:t>
    </dgm:pt>
    <dgm:pt modelId="{CE8A70F9-A72F-4096-8161-817B00EFC790}" type="pres">
      <dgm:prSet presAssocID="{19FF4F10-6A72-4E50-BF16-00990C9FCAB3}" presName="Name0" presStyleCnt="0">
        <dgm:presLayoutVars>
          <dgm:dir/>
          <dgm:resizeHandles val="exact"/>
        </dgm:presLayoutVars>
      </dgm:prSet>
      <dgm:spPr/>
    </dgm:pt>
    <dgm:pt modelId="{D32A913A-4A4B-4C0D-8DD8-7D13B489D008}" type="pres">
      <dgm:prSet presAssocID="{D9536C76-7299-4280-BE38-0C4A655A7A19}" presName="composite" presStyleCnt="0"/>
      <dgm:spPr/>
    </dgm:pt>
    <dgm:pt modelId="{EB391C45-82D5-4067-8B18-3C4359AC7166}" type="pres">
      <dgm:prSet presAssocID="{D9536C76-7299-4280-BE38-0C4A655A7A19}" presName="rect1" presStyleLbl="trAlignAcc1" presStyleIdx="0" presStyleCnt="6">
        <dgm:presLayoutVars>
          <dgm:bulletEnabled val="1"/>
        </dgm:presLayoutVars>
      </dgm:prSet>
      <dgm:spPr/>
    </dgm:pt>
    <dgm:pt modelId="{78C82151-F321-4E8B-8325-53B69F3B5348}" type="pres">
      <dgm:prSet presAssocID="{D9536C76-7299-4280-BE38-0C4A655A7A19}" presName="rect2" presStyleLbl="fgImgPlace1" presStyleIdx="0" presStyleCnt="6"/>
      <dgm:spPr>
        <a:blipFill rotWithShape="1">
          <a:blip xmlns:r="http://schemas.openxmlformats.org/officeDocument/2006/relationships" r:embed="rId1"/>
          <a:srcRect/>
          <a:stretch>
            <a:fillRect l="-23000" r="-23000"/>
          </a:stretch>
        </a:blipFill>
      </dgm:spPr>
    </dgm:pt>
    <dgm:pt modelId="{86820AB9-D51E-4513-B34C-3A771FFA8A63}" type="pres">
      <dgm:prSet presAssocID="{B07E03ED-239A-40E0-B715-84C361194920}" presName="sibTrans" presStyleCnt="0"/>
      <dgm:spPr/>
    </dgm:pt>
    <dgm:pt modelId="{9E55C8F5-B18D-4442-9A78-1EFB5D795B2B}" type="pres">
      <dgm:prSet presAssocID="{EFACABF5-9A28-4B20-9BCC-607CF844945C}" presName="composite" presStyleCnt="0"/>
      <dgm:spPr/>
    </dgm:pt>
    <dgm:pt modelId="{34DA790C-24AA-474A-A25A-82C9976A50C2}" type="pres">
      <dgm:prSet presAssocID="{EFACABF5-9A28-4B20-9BCC-607CF844945C}" presName="rect1" presStyleLbl="trAlignAcc1" presStyleIdx="1" presStyleCnt="6">
        <dgm:presLayoutVars>
          <dgm:bulletEnabled val="1"/>
        </dgm:presLayoutVars>
      </dgm:prSet>
      <dgm:spPr/>
    </dgm:pt>
    <dgm:pt modelId="{5668FA83-9F00-4676-8D33-ADC10D2E02DF}" type="pres">
      <dgm:prSet presAssocID="{EFACABF5-9A28-4B20-9BCC-607CF844945C}" presName="rect2" presStyleLbl="fgImgPlace1" presStyleIdx="1" presStyleCnt="6"/>
      <dgm:spPr>
        <a:blipFill rotWithShape="1">
          <a:blip xmlns:r="http://schemas.openxmlformats.org/officeDocument/2006/relationships" r:embed="rId2"/>
          <a:srcRect/>
          <a:stretch>
            <a:fillRect/>
          </a:stretch>
        </a:blipFill>
      </dgm:spPr>
    </dgm:pt>
    <dgm:pt modelId="{AE7A45D2-3926-4CBC-9EEE-69F544008C72}" type="pres">
      <dgm:prSet presAssocID="{B583691B-7669-4112-9190-93DB224FBEAE}" presName="sibTrans" presStyleCnt="0"/>
      <dgm:spPr/>
    </dgm:pt>
    <dgm:pt modelId="{DF44FEF2-FC28-430E-84DA-B7F1B0390FA6}" type="pres">
      <dgm:prSet presAssocID="{8C01169F-7392-41A1-85D9-4F9FD84F7CDA}" presName="composite" presStyleCnt="0"/>
      <dgm:spPr/>
    </dgm:pt>
    <dgm:pt modelId="{AB8C0A56-4C9D-4D1E-B8A0-2DA98C05EC1D}" type="pres">
      <dgm:prSet presAssocID="{8C01169F-7392-41A1-85D9-4F9FD84F7CDA}" presName="rect1" presStyleLbl="trAlignAcc1" presStyleIdx="2" presStyleCnt="6">
        <dgm:presLayoutVars>
          <dgm:bulletEnabled val="1"/>
        </dgm:presLayoutVars>
      </dgm:prSet>
      <dgm:spPr/>
    </dgm:pt>
    <dgm:pt modelId="{8FB98643-502F-47A9-B1AF-139254F09BC2}" type="pres">
      <dgm:prSet presAssocID="{8C01169F-7392-41A1-85D9-4F9FD84F7CDA}" presName="rect2" presStyleLbl="fgImgPlace1" presStyleIdx="2" presStyleCnt="6"/>
      <dgm:spPr>
        <a:blipFill rotWithShape="1">
          <a:blip xmlns:r="http://schemas.openxmlformats.org/officeDocument/2006/relationships" r:embed="rId3"/>
          <a:srcRect/>
          <a:stretch>
            <a:fillRect l="-23000" r="-23000"/>
          </a:stretch>
        </a:blipFill>
      </dgm:spPr>
    </dgm:pt>
    <dgm:pt modelId="{5FA364EC-9321-4609-8A08-8133D9D6621D}" type="pres">
      <dgm:prSet presAssocID="{56F9424F-984A-434A-972C-4A4B37A2F4AE}" presName="sibTrans" presStyleCnt="0"/>
      <dgm:spPr/>
    </dgm:pt>
    <dgm:pt modelId="{09A72C51-BF64-4683-ADAF-AD33F8800F8B}" type="pres">
      <dgm:prSet presAssocID="{5E35369D-F807-4B26-9C5F-7B4E20695EEA}" presName="composite" presStyleCnt="0"/>
      <dgm:spPr/>
    </dgm:pt>
    <dgm:pt modelId="{5211F42E-85D5-4791-BF7A-7CBA5AAB94D4}" type="pres">
      <dgm:prSet presAssocID="{5E35369D-F807-4B26-9C5F-7B4E20695EEA}" presName="rect1" presStyleLbl="trAlignAcc1" presStyleIdx="3" presStyleCnt="6">
        <dgm:presLayoutVars>
          <dgm:bulletEnabled val="1"/>
        </dgm:presLayoutVars>
      </dgm:prSet>
      <dgm:spPr/>
    </dgm:pt>
    <dgm:pt modelId="{B4F625A0-D673-46D4-A58E-705D44F20F25}" type="pres">
      <dgm:prSet presAssocID="{5E35369D-F807-4B26-9C5F-7B4E20695EEA}" presName="rect2" presStyleLbl="fgImgPlace1" presStyleIdx="3" presStyleCnt="6"/>
      <dgm:spPr>
        <a:blipFill rotWithShape="1">
          <a:blip xmlns:r="http://schemas.openxmlformats.org/officeDocument/2006/relationships" r:embed="rId4"/>
          <a:srcRect/>
          <a:stretch>
            <a:fillRect l="-54000" r="-54000"/>
          </a:stretch>
        </a:blipFill>
      </dgm:spPr>
    </dgm:pt>
    <dgm:pt modelId="{B0A57580-9377-4D98-85C5-CE71774A36FF}" type="pres">
      <dgm:prSet presAssocID="{C04E37BE-7A86-4836-A535-283F7A196E18}" presName="sibTrans" presStyleCnt="0"/>
      <dgm:spPr/>
    </dgm:pt>
    <dgm:pt modelId="{617940D5-2C0D-44C5-BED3-DC768AA0F284}" type="pres">
      <dgm:prSet presAssocID="{ADE10D7B-92F6-444F-802D-B7040B9146BB}" presName="composite" presStyleCnt="0"/>
      <dgm:spPr/>
    </dgm:pt>
    <dgm:pt modelId="{0A7443ED-61E7-4B8B-8CEB-B8AE54F2940E}" type="pres">
      <dgm:prSet presAssocID="{ADE10D7B-92F6-444F-802D-B7040B9146BB}" presName="rect1" presStyleLbl="trAlignAcc1" presStyleIdx="4" presStyleCnt="6">
        <dgm:presLayoutVars>
          <dgm:bulletEnabled val="1"/>
        </dgm:presLayoutVars>
      </dgm:prSet>
      <dgm:spPr/>
    </dgm:pt>
    <dgm:pt modelId="{30240A93-C99E-45F5-B620-48521C9AA419}" type="pres">
      <dgm:prSet presAssocID="{ADE10D7B-92F6-444F-802D-B7040B9146BB}" presName="rect2" presStyleLbl="fgImgPlace1" presStyleIdx="4" presStyleCnt="6"/>
      <dgm:spPr>
        <a:blipFill rotWithShape="1">
          <a:blip xmlns:r="http://schemas.openxmlformats.org/officeDocument/2006/relationships" r:embed="rId5"/>
          <a:srcRect/>
          <a:stretch>
            <a:fillRect l="-2000" r="-2000"/>
          </a:stretch>
        </a:blipFill>
      </dgm:spPr>
    </dgm:pt>
    <dgm:pt modelId="{3107D970-3760-455D-B400-53AC67E626C7}" type="pres">
      <dgm:prSet presAssocID="{FE68E9A4-5BF3-4476-B82E-904000074B9E}" presName="sibTrans" presStyleCnt="0"/>
      <dgm:spPr/>
    </dgm:pt>
    <dgm:pt modelId="{F8D4B347-9391-4456-A58F-FF7081741F81}" type="pres">
      <dgm:prSet presAssocID="{846DC779-8C31-4371-B3D0-D74BE5C3B899}" presName="composite" presStyleCnt="0"/>
      <dgm:spPr/>
    </dgm:pt>
    <dgm:pt modelId="{4FAA127A-044F-4C53-9033-D7D895393087}" type="pres">
      <dgm:prSet presAssocID="{846DC779-8C31-4371-B3D0-D74BE5C3B899}" presName="rect1" presStyleLbl="trAlignAcc1" presStyleIdx="5" presStyleCnt="6">
        <dgm:presLayoutVars>
          <dgm:bulletEnabled val="1"/>
        </dgm:presLayoutVars>
      </dgm:prSet>
      <dgm:spPr/>
    </dgm:pt>
    <dgm:pt modelId="{A4AFFBF1-C170-4D6A-902E-56920D44EC45}" type="pres">
      <dgm:prSet presAssocID="{846DC779-8C31-4371-B3D0-D74BE5C3B899}" presName="rect2" presStyleLbl="fgImgPlace1" presStyleIdx="5" presStyleCnt="6"/>
      <dgm:spPr>
        <a:blipFill rotWithShape="1">
          <a:blip xmlns:r="http://schemas.openxmlformats.org/officeDocument/2006/relationships" r:embed="rId6"/>
          <a:srcRect/>
          <a:stretch>
            <a:fillRect l="-10000" r="-10000"/>
          </a:stretch>
        </a:blipFill>
      </dgm:spPr>
    </dgm:pt>
  </dgm:ptLst>
  <dgm:cxnLst>
    <dgm:cxn modelId="{49634C01-7782-4279-94FA-F97034F2D10E}" srcId="{19FF4F10-6A72-4E50-BF16-00990C9FCAB3}" destId="{5E35369D-F807-4B26-9C5F-7B4E20695EEA}" srcOrd="3" destOrd="0" parTransId="{565B7B28-AD6F-4A33-8259-E1639F717CD5}" sibTransId="{C04E37BE-7A86-4836-A535-283F7A196E18}"/>
    <dgm:cxn modelId="{9F0D410F-197F-476D-923E-AEAED2364098}" type="presOf" srcId="{EFACABF5-9A28-4B20-9BCC-607CF844945C}" destId="{34DA790C-24AA-474A-A25A-82C9976A50C2}" srcOrd="0" destOrd="0" presId="urn:microsoft.com/office/officeart/2008/layout/PictureStrips"/>
    <dgm:cxn modelId="{A688E342-5F01-4E3D-A8CB-C2B0BAF53F8A}" srcId="{19FF4F10-6A72-4E50-BF16-00990C9FCAB3}" destId="{8C01169F-7392-41A1-85D9-4F9FD84F7CDA}" srcOrd="2" destOrd="0" parTransId="{B615B915-0679-426A-9F30-543582F62770}" sibTransId="{56F9424F-984A-434A-972C-4A4B37A2F4AE}"/>
    <dgm:cxn modelId="{8B51F558-92C9-4DD3-BA17-5A0719802620}" srcId="{19FF4F10-6A72-4E50-BF16-00990C9FCAB3}" destId="{846DC779-8C31-4371-B3D0-D74BE5C3B899}" srcOrd="5" destOrd="0" parTransId="{176FA6C1-6F45-4B5B-AD6D-A1EDBD4AF763}" sibTransId="{1D7122D4-C73E-4F7E-BA55-05666D28E2F3}"/>
    <dgm:cxn modelId="{7E9ABA7E-1C79-4614-AEDE-9837878DE46A}" srcId="{19FF4F10-6A72-4E50-BF16-00990C9FCAB3}" destId="{EFACABF5-9A28-4B20-9BCC-607CF844945C}" srcOrd="1" destOrd="0" parTransId="{0C5C86D7-D6D1-446C-A40C-F473BC7523D6}" sibTransId="{B583691B-7669-4112-9190-93DB224FBEAE}"/>
    <dgm:cxn modelId="{44860D84-8320-498A-9C25-46EAF21A18CD}" srcId="{19FF4F10-6A72-4E50-BF16-00990C9FCAB3}" destId="{ADE10D7B-92F6-444F-802D-B7040B9146BB}" srcOrd="4" destOrd="0" parTransId="{DAAA2FA3-5C67-465B-910F-361753E15720}" sibTransId="{FE68E9A4-5BF3-4476-B82E-904000074B9E}"/>
    <dgm:cxn modelId="{64470585-6FD4-4B5F-B097-94FF80D49565}" srcId="{19FF4F10-6A72-4E50-BF16-00990C9FCAB3}" destId="{D9536C76-7299-4280-BE38-0C4A655A7A19}" srcOrd="0" destOrd="0" parTransId="{B995DBE5-36B8-4A32-98E0-D62CD3F8FC1A}" sibTransId="{B07E03ED-239A-40E0-B715-84C361194920}"/>
    <dgm:cxn modelId="{C357778B-5451-4E0D-BFC2-4E8A0EB6E4A2}" type="presOf" srcId="{5E35369D-F807-4B26-9C5F-7B4E20695EEA}" destId="{5211F42E-85D5-4791-BF7A-7CBA5AAB94D4}" srcOrd="0" destOrd="0" presId="urn:microsoft.com/office/officeart/2008/layout/PictureStrips"/>
    <dgm:cxn modelId="{0C9D5397-9073-43F2-B55D-2FF118658F37}" type="presOf" srcId="{19FF4F10-6A72-4E50-BF16-00990C9FCAB3}" destId="{CE8A70F9-A72F-4096-8161-817B00EFC790}" srcOrd="0" destOrd="0" presId="urn:microsoft.com/office/officeart/2008/layout/PictureStrips"/>
    <dgm:cxn modelId="{E29D179D-0ADB-4347-9DF8-69D5D4B1792B}" type="presOf" srcId="{D9536C76-7299-4280-BE38-0C4A655A7A19}" destId="{EB391C45-82D5-4067-8B18-3C4359AC7166}" srcOrd="0" destOrd="0" presId="urn:microsoft.com/office/officeart/2008/layout/PictureStrips"/>
    <dgm:cxn modelId="{D740EFC8-42E5-4B9E-85A1-FDEF605960B7}" type="presOf" srcId="{8C01169F-7392-41A1-85D9-4F9FD84F7CDA}" destId="{AB8C0A56-4C9D-4D1E-B8A0-2DA98C05EC1D}" srcOrd="0" destOrd="0" presId="urn:microsoft.com/office/officeart/2008/layout/PictureStrips"/>
    <dgm:cxn modelId="{ADBE92CC-D17E-4CEC-99DC-C74C5F77AB7A}" type="presOf" srcId="{846DC779-8C31-4371-B3D0-D74BE5C3B899}" destId="{4FAA127A-044F-4C53-9033-D7D895393087}" srcOrd="0" destOrd="0" presId="urn:microsoft.com/office/officeart/2008/layout/PictureStrips"/>
    <dgm:cxn modelId="{6DEEDFEF-FA63-4CA0-92E2-0B6EBC0C0A1D}" type="presOf" srcId="{ADE10D7B-92F6-444F-802D-B7040B9146BB}" destId="{0A7443ED-61E7-4B8B-8CEB-B8AE54F2940E}" srcOrd="0" destOrd="0" presId="urn:microsoft.com/office/officeart/2008/layout/PictureStrips"/>
    <dgm:cxn modelId="{85AA3979-D6B9-484F-9584-7F70DCB53C96}" type="presParOf" srcId="{CE8A70F9-A72F-4096-8161-817B00EFC790}" destId="{D32A913A-4A4B-4C0D-8DD8-7D13B489D008}" srcOrd="0" destOrd="0" presId="urn:microsoft.com/office/officeart/2008/layout/PictureStrips"/>
    <dgm:cxn modelId="{B274E9E8-DC61-4E47-9362-79F769B4676B}" type="presParOf" srcId="{D32A913A-4A4B-4C0D-8DD8-7D13B489D008}" destId="{EB391C45-82D5-4067-8B18-3C4359AC7166}" srcOrd="0" destOrd="0" presId="urn:microsoft.com/office/officeart/2008/layout/PictureStrips"/>
    <dgm:cxn modelId="{C0969C36-DDCA-4B8D-B3DE-0F53E2FE244A}" type="presParOf" srcId="{D32A913A-4A4B-4C0D-8DD8-7D13B489D008}" destId="{78C82151-F321-4E8B-8325-53B69F3B5348}" srcOrd="1" destOrd="0" presId="urn:microsoft.com/office/officeart/2008/layout/PictureStrips"/>
    <dgm:cxn modelId="{C7E06EF4-1F2C-4386-B640-6CEBAF2044F6}" type="presParOf" srcId="{CE8A70F9-A72F-4096-8161-817B00EFC790}" destId="{86820AB9-D51E-4513-B34C-3A771FFA8A63}" srcOrd="1" destOrd="0" presId="urn:microsoft.com/office/officeart/2008/layout/PictureStrips"/>
    <dgm:cxn modelId="{D7AA307C-D9CD-48E3-ADFC-AC5D41AAE4CF}" type="presParOf" srcId="{CE8A70F9-A72F-4096-8161-817B00EFC790}" destId="{9E55C8F5-B18D-4442-9A78-1EFB5D795B2B}" srcOrd="2" destOrd="0" presId="urn:microsoft.com/office/officeart/2008/layout/PictureStrips"/>
    <dgm:cxn modelId="{CA5DC1AB-4F00-4AC8-A5EB-00E42475AE21}" type="presParOf" srcId="{9E55C8F5-B18D-4442-9A78-1EFB5D795B2B}" destId="{34DA790C-24AA-474A-A25A-82C9976A50C2}" srcOrd="0" destOrd="0" presId="urn:microsoft.com/office/officeart/2008/layout/PictureStrips"/>
    <dgm:cxn modelId="{29A34C32-866E-4371-9707-096BB25EB079}" type="presParOf" srcId="{9E55C8F5-B18D-4442-9A78-1EFB5D795B2B}" destId="{5668FA83-9F00-4676-8D33-ADC10D2E02DF}" srcOrd="1" destOrd="0" presId="urn:microsoft.com/office/officeart/2008/layout/PictureStrips"/>
    <dgm:cxn modelId="{C8941EDC-943B-4B8F-ACF2-3451B3A9EA34}" type="presParOf" srcId="{CE8A70F9-A72F-4096-8161-817B00EFC790}" destId="{AE7A45D2-3926-4CBC-9EEE-69F544008C72}" srcOrd="3" destOrd="0" presId="urn:microsoft.com/office/officeart/2008/layout/PictureStrips"/>
    <dgm:cxn modelId="{8D5E61AB-29D7-4F38-886C-87BF12FF3C49}" type="presParOf" srcId="{CE8A70F9-A72F-4096-8161-817B00EFC790}" destId="{DF44FEF2-FC28-430E-84DA-B7F1B0390FA6}" srcOrd="4" destOrd="0" presId="urn:microsoft.com/office/officeart/2008/layout/PictureStrips"/>
    <dgm:cxn modelId="{76B30734-711B-4BEB-9F7B-96DA2BFC8D85}" type="presParOf" srcId="{DF44FEF2-FC28-430E-84DA-B7F1B0390FA6}" destId="{AB8C0A56-4C9D-4D1E-B8A0-2DA98C05EC1D}" srcOrd="0" destOrd="0" presId="urn:microsoft.com/office/officeart/2008/layout/PictureStrips"/>
    <dgm:cxn modelId="{D32FD887-3E2A-4411-8AD7-57FAA1E6BF15}" type="presParOf" srcId="{DF44FEF2-FC28-430E-84DA-B7F1B0390FA6}" destId="{8FB98643-502F-47A9-B1AF-139254F09BC2}" srcOrd="1" destOrd="0" presId="urn:microsoft.com/office/officeart/2008/layout/PictureStrips"/>
    <dgm:cxn modelId="{AE95E753-FD67-4B6C-ADD9-FADE05714F34}" type="presParOf" srcId="{CE8A70F9-A72F-4096-8161-817B00EFC790}" destId="{5FA364EC-9321-4609-8A08-8133D9D6621D}" srcOrd="5" destOrd="0" presId="urn:microsoft.com/office/officeart/2008/layout/PictureStrips"/>
    <dgm:cxn modelId="{C1A3D011-E2C7-441D-A8F5-34F178861EDE}" type="presParOf" srcId="{CE8A70F9-A72F-4096-8161-817B00EFC790}" destId="{09A72C51-BF64-4683-ADAF-AD33F8800F8B}" srcOrd="6" destOrd="0" presId="urn:microsoft.com/office/officeart/2008/layout/PictureStrips"/>
    <dgm:cxn modelId="{980E5BDE-7EE1-4F96-B921-F29EBF1842A8}" type="presParOf" srcId="{09A72C51-BF64-4683-ADAF-AD33F8800F8B}" destId="{5211F42E-85D5-4791-BF7A-7CBA5AAB94D4}" srcOrd="0" destOrd="0" presId="urn:microsoft.com/office/officeart/2008/layout/PictureStrips"/>
    <dgm:cxn modelId="{FB3D96C9-2C6E-4E3F-B650-B60E859D4A61}" type="presParOf" srcId="{09A72C51-BF64-4683-ADAF-AD33F8800F8B}" destId="{B4F625A0-D673-46D4-A58E-705D44F20F25}" srcOrd="1" destOrd="0" presId="urn:microsoft.com/office/officeart/2008/layout/PictureStrips"/>
    <dgm:cxn modelId="{F1CC86B6-5027-4C79-AD74-F75AC3834A0A}" type="presParOf" srcId="{CE8A70F9-A72F-4096-8161-817B00EFC790}" destId="{B0A57580-9377-4D98-85C5-CE71774A36FF}" srcOrd="7" destOrd="0" presId="urn:microsoft.com/office/officeart/2008/layout/PictureStrips"/>
    <dgm:cxn modelId="{F686D532-3045-4FEC-A4C7-80BC3F3DC0F1}" type="presParOf" srcId="{CE8A70F9-A72F-4096-8161-817B00EFC790}" destId="{617940D5-2C0D-44C5-BED3-DC768AA0F284}" srcOrd="8" destOrd="0" presId="urn:microsoft.com/office/officeart/2008/layout/PictureStrips"/>
    <dgm:cxn modelId="{3FDB1B34-E35B-4744-BCFD-F5EB43CC1EDC}" type="presParOf" srcId="{617940D5-2C0D-44C5-BED3-DC768AA0F284}" destId="{0A7443ED-61E7-4B8B-8CEB-B8AE54F2940E}" srcOrd="0" destOrd="0" presId="urn:microsoft.com/office/officeart/2008/layout/PictureStrips"/>
    <dgm:cxn modelId="{99B6F985-AF88-4C04-A7A8-A7893EF9F2A5}" type="presParOf" srcId="{617940D5-2C0D-44C5-BED3-DC768AA0F284}" destId="{30240A93-C99E-45F5-B620-48521C9AA419}" srcOrd="1" destOrd="0" presId="urn:microsoft.com/office/officeart/2008/layout/PictureStrips"/>
    <dgm:cxn modelId="{6526666E-DC3D-4630-9EB6-6A7DA17C8EFE}" type="presParOf" srcId="{CE8A70F9-A72F-4096-8161-817B00EFC790}" destId="{3107D970-3760-455D-B400-53AC67E626C7}" srcOrd="9" destOrd="0" presId="urn:microsoft.com/office/officeart/2008/layout/PictureStrips"/>
    <dgm:cxn modelId="{011F110C-D3A4-4206-BB64-985E956735BC}" type="presParOf" srcId="{CE8A70F9-A72F-4096-8161-817B00EFC790}" destId="{F8D4B347-9391-4456-A58F-FF7081741F81}" srcOrd="10" destOrd="0" presId="urn:microsoft.com/office/officeart/2008/layout/PictureStrips"/>
    <dgm:cxn modelId="{A5CA46A5-E523-463B-B658-E16212430064}" type="presParOf" srcId="{F8D4B347-9391-4456-A58F-FF7081741F81}" destId="{4FAA127A-044F-4C53-9033-D7D895393087}" srcOrd="0" destOrd="0" presId="urn:microsoft.com/office/officeart/2008/layout/PictureStrips"/>
    <dgm:cxn modelId="{D6FAE150-58BE-4399-8628-F32C5E310F9B}" type="presParOf" srcId="{F8D4B347-9391-4456-A58F-FF7081741F81}" destId="{A4AFFBF1-C170-4D6A-902E-56920D44EC4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CBFAC0-5701-41DC-8B8D-AA424849EA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A4EE57C-99FE-468A-A194-E56F47808A5D}">
      <dgm:prSet/>
      <dgm:spPr/>
      <dgm:t>
        <a:bodyPr/>
        <a:lstStyle/>
        <a:p>
          <a:pPr>
            <a:lnSpc>
              <a:spcPct val="100000"/>
            </a:lnSpc>
          </a:pPr>
          <a:r>
            <a:rPr lang="es-DO" noProof="0" dirty="0"/>
            <a:t>La adopción del Onboarding digital para plataformas financieras ha crecido significativamente en Latinoamérica, impulsada por la necesidad de mejorar la experiencia del cliente y agilizar los procesos internos. Los bancos buscan implementar un proceso de Onboarding digital que permita a los clientes abrir cuentas de manera rápida y sencilla, eliminando la necesidad de visitar sucursales físicas. </a:t>
          </a:r>
        </a:p>
      </dgm:t>
    </dgm:pt>
    <dgm:pt modelId="{832487D4-5F8C-43B9-8AEA-81CD216BCFCD}" type="parTrans" cxnId="{E3F51DF6-912C-4F91-8BD4-A2A3868C79BC}">
      <dgm:prSet/>
      <dgm:spPr/>
      <dgm:t>
        <a:bodyPr/>
        <a:lstStyle/>
        <a:p>
          <a:endParaRPr lang="es-DO" noProof="0" dirty="0"/>
        </a:p>
      </dgm:t>
    </dgm:pt>
    <dgm:pt modelId="{5FCE7893-CAFE-44C7-9BFA-374F940E2D0B}" type="sibTrans" cxnId="{E3F51DF6-912C-4F91-8BD4-A2A3868C79BC}">
      <dgm:prSet/>
      <dgm:spPr/>
      <dgm:t>
        <a:bodyPr/>
        <a:lstStyle/>
        <a:p>
          <a:endParaRPr lang="es-DO" noProof="0" dirty="0"/>
        </a:p>
      </dgm:t>
    </dgm:pt>
    <dgm:pt modelId="{FD1281AA-3DE0-4194-94EF-184A5A65DD62}">
      <dgm:prSet/>
      <dgm:spPr/>
      <dgm:t>
        <a:bodyPr/>
        <a:lstStyle/>
        <a:p>
          <a:pPr>
            <a:lnSpc>
              <a:spcPct val="100000"/>
            </a:lnSpc>
          </a:pPr>
          <a:r>
            <a:rPr lang="es-DO" noProof="0" dirty="0"/>
            <a:t>Para lograr se Incluye el uso de tecnologías de Seguridad avanzadas y sistemas de Verificacion de identidad confiables que cumplan con estándares regulatorios locales.</a:t>
          </a:r>
        </a:p>
      </dgm:t>
    </dgm:pt>
    <dgm:pt modelId="{9AE88299-8CED-451B-B2B2-1389C438EB46}" type="parTrans" cxnId="{A3B27D21-9A49-4695-86EC-74787D96A2C4}">
      <dgm:prSet/>
      <dgm:spPr/>
      <dgm:t>
        <a:bodyPr/>
        <a:lstStyle/>
        <a:p>
          <a:endParaRPr lang="es-DO" noProof="0" dirty="0"/>
        </a:p>
      </dgm:t>
    </dgm:pt>
    <dgm:pt modelId="{4B8F9F64-962B-434C-9A84-DF33DD4CA21F}" type="sibTrans" cxnId="{A3B27D21-9A49-4695-86EC-74787D96A2C4}">
      <dgm:prSet/>
      <dgm:spPr/>
      <dgm:t>
        <a:bodyPr/>
        <a:lstStyle/>
        <a:p>
          <a:endParaRPr lang="es-DO" noProof="0" dirty="0"/>
        </a:p>
      </dgm:t>
    </dgm:pt>
    <dgm:pt modelId="{A1529415-630F-4FCC-979F-D8917C6DEA88}">
      <dgm:prSet/>
      <dgm:spPr/>
      <dgm:t>
        <a:bodyPr/>
        <a:lstStyle/>
        <a:p>
          <a:pPr>
            <a:lnSpc>
              <a:spcPct val="100000"/>
            </a:lnSpc>
          </a:pPr>
          <a:r>
            <a:rPr lang="es-DO" b="0" i="0" baseline="0" noProof="0" dirty="0"/>
            <a:t>La personalización de las Experiencia del cliente y la simplificación del proceso de incorporación son los aspectos claves para lograr un Onboarding digital exitoso.</a:t>
          </a:r>
          <a:endParaRPr lang="es-DO" noProof="0" dirty="0"/>
        </a:p>
      </dgm:t>
    </dgm:pt>
    <dgm:pt modelId="{1F0CD4F9-3392-4CE1-84DD-9848D05FC3CC}" type="parTrans" cxnId="{430A5DA3-4E95-40B7-90E6-FD4DA406F898}">
      <dgm:prSet/>
      <dgm:spPr/>
      <dgm:t>
        <a:bodyPr/>
        <a:lstStyle/>
        <a:p>
          <a:endParaRPr lang="es-DO" noProof="0" dirty="0"/>
        </a:p>
      </dgm:t>
    </dgm:pt>
    <dgm:pt modelId="{3806B278-0319-4DF8-832A-885B487C37E7}" type="sibTrans" cxnId="{430A5DA3-4E95-40B7-90E6-FD4DA406F898}">
      <dgm:prSet/>
      <dgm:spPr/>
      <dgm:t>
        <a:bodyPr/>
        <a:lstStyle/>
        <a:p>
          <a:endParaRPr lang="es-DO" noProof="0" dirty="0"/>
        </a:p>
      </dgm:t>
    </dgm:pt>
    <dgm:pt modelId="{31C7D3AD-056E-4EB3-8344-A05B37E7B36E}" type="pres">
      <dgm:prSet presAssocID="{41CBFAC0-5701-41DC-8B8D-AA424849EA43}" presName="root" presStyleCnt="0">
        <dgm:presLayoutVars>
          <dgm:dir/>
          <dgm:resizeHandles val="exact"/>
        </dgm:presLayoutVars>
      </dgm:prSet>
      <dgm:spPr/>
    </dgm:pt>
    <dgm:pt modelId="{1820252F-0B95-4EAE-81F7-3FE52256E243}" type="pres">
      <dgm:prSet presAssocID="{FA4EE57C-99FE-468A-A194-E56F47808A5D}" presName="compNode" presStyleCnt="0"/>
      <dgm:spPr/>
    </dgm:pt>
    <dgm:pt modelId="{D47B8D93-3612-4A4C-B395-185522055804}" type="pres">
      <dgm:prSet presAssocID="{FA4EE57C-99FE-468A-A194-E56F47808A5D}" presName="bgRect" presStyleLbl="bgShp" presStyleIdx="0" presStyleCnt="3"/>
      <dgm:spPr/>
    </dgm:pt>
    <dgm:pt modelId="{97C442E1-45DC-42BA-B4AB-B983996CE019}" type="pres">
      <dgm:prSet presAssocID="{FA4EE57C-99FE-468A-A194-E56F47808A5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4F392CA-AE4C-454B-8B09-742C247D4EA4}" type="pres">
      <dgm:prSet presAssocID="{FA4EE57C-99FE-468A-A194-E56F47808A5D}" presName="spaceRect" presStyleCnt="0"/>
      <dgm:spPr/>
    </dgm:pt>
    <dgm:pt modelId="{A76D34F6-D62D-461E-ADC0-2C14D81CF164}" type="pres">
      <dgm:prSet presAssocID="{FA4EE57C-99FE-468A-A194-E56F47808A5D}" presName="parTx" presStyleLbl="revTx" presStyleIdx="0" presStyleCnt="3">
        <dgm:presLayoutVars>
          <dgm:chMax val="0"/>
          <dgm:chPref val="0"/>
        </dgm:presLayoutVars>
      </dgm:prSet>
      <dgm:spPr/>
    </dgm:pt>
    <dgm:pt modelId="{279DA1F4-F393-4B30-A75A-BF2AA2E86F66}" type="pres">
      <dgm:prSet presAssocID="{5FCE7893-CAFE-44C7-9BFA-374F940E2D0B}" presName="sibTrans" presStyleCnt="0"/>
      <dgm:spPr/>
    </dgm:pt>
    <dgm:pt modelId="{06E4F6DC-2841-4CC4-821C-52044F51DA42}" type="pres">
      <dgm:prSet presAssocID="{FD1281AA-3DE0-4194-94EF-184A5A65DD62}" presName="compNode" presStyleCnt="0"/>
      <dgm:spPr/>
    </dgm:pt>
    <dgm:pt modelId="{6970D852-3C23-48C6-BACC-070003140E47}" type="pres">
      <dgm:prSet presAssocID="{FD1281AA-3DE0-4194-94EF-184A5A65DD62}" presName="bgRect" presStyleLbl="bgShp" presStyleIdx="1" presStyleCnt="3"/>
      <dgm:spPr/>
    </dgm:pt>
    <dgm:pt modelId="{41FDF07B-9B0E-4E59-A26C-DD096A2D291B}" type="pres">
      <dgm:prSet presAssocID="{FD1281AA-3DE0-4194-94EF-184A5A65DD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loquear"/>
        </a:ext>
      </dgm:extLst>
    </dgm:pt>
    <dgm:pt modelId="{F920BEB3-A68C-46DE-BF4A-27BD3F67B01C}" type="pres">
      <dgm:prSet presAssocID="{FD1281AA-3DE0-4194-94EF-184A5A65DD62}" presName="spaceRect" presStyleCnt="0"/>
      <dgm:spPr/>
    </dgm:pt>
    <dgm:pt modelId="{0464611F-BA51-4EA4-8A92-6A25C5A27EED}" type="pres">
      <dgm:prSet presAssocID="{FD1281AA-3DE0-4194-94EF-184A5A65DD62}" presName="parTx" presStyleLbl="revTx" presStyleIdx="1" presStyleCnt="3">
        <dgm:presLayoutVars>
          <dgm:chMax val="0"/>
          <dgm:chPref val="0"/>
        </dgm:presLayoutVars>
      </dgm:prSet>
      <dgm:spPr/>
    </dgm:pt>
    <dgm:pt modelId="{6841FA71-7DD6-4B7D-A021-DDC3472F4D2A}" type="pres">
      <dgm:prSet presAssocID="{4B8F9F64-962B-434C-9A84-DF33DD4CA21F}" presName="sibTrans" presStyleCnt="0"/>
      <dgm:spPr/>
    </dgm:pt>
    <dgm:pt modelId="{27BD9E8D-1E4C-45A6-A79A-FED43C050103}" type="pres">
      <dgm:prSet presAssocID="{A1529415-630F-4FCC-979F-D8917C6DEA88}" presName="compNode" presStyleCnt="0"/>
      <dgm:spPr/>
    </dgm:pt>
    <dgm:pt modelId="{3CE2BFA8-F58C-4854-ABBE-1FA7B68C1E4C}" type="pres">
      <dgm:prSet presAssocID="{A1529415-630F-4FCC-979F-D8917C6DEA88}" presName="bgRect" presStyleLbl="bgShp" presStyleIdx="2" presStyleCnt="3"/>
      <dgm:spPr/>
    </dgm:pt>
    <dgm:pt modelId="{5C501EF2-6727-4C73-9070-F4D14FA2B620}" type="pres">
      <dgm:prSet presAssocID="{A1529415-630F-4FCC-979F-D8917C6DEA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ve"/>
        </a:ext>
      </dgm:extLst>
    </dgm:pt>
    <dgm:pt modelId="{1EB4733C-ED30-4341-B6D6-A6571EA1412A}" type="pres">
      <dgm:prSet presAssocID="{A1529415-630F-4FCC-979F-D8917C6DEA88}" presName="spaceRect" presStyleCnt="0"/>
      <dgm:spPr/>
    </dgm:pt>
    <dgm:pt modelId="{DAFC8D9E-DCEF-4BD6-89EC-FA4C1D9E637F}" type="pres">
      <dgm:prSet presAssocID="{A1529415-630F-4FCC-979F-D8917C6DEA88}" presName="parTx" presStyleLbl="revTx" presStyleIdx="2" presStyleCnt="3">
        <dgm:presLayoutVars>
          <dgm:chMax val="0"/>
          <dgm:chPref val="0"/>
        </dgm:presLayoutVars>
      </dgm:prSet>
      <dgm:spPr/>
    </dgm:pt>
  </dgm:ptLst>
  <dgm:cxnLst>
    <dgm:cxn modelId="{A3B27D21-9A49-4695-86EC-74787D96A2C4}" srcId="{41CBFAC0-5701-41DC-8B8D-AA424849EA43}" destId="{FD1281AA-3DE0-4194-94EF-184A5A65DD62}" srcOrd="1" destOrd="0" parTransId="{9AE88299-8CED-451B-B2B2-1389C438EB46}" sibTransId="{4B8F9F64-962B-434C-9A84-DF33DD4CA21F}"/>
    <dgm:cxn modelId="{E967502C-7438-4533-AA81-94A0F1D112BD}" type="presOf" srcId="{41CBFAC0-5701-41DC-8B8D-AA424849EA43}" destId="{31C7D3AD-056E-4EB3-8344-A05B37E7B36E}" srcOrd="0" destOrd="0" presId="urn:microsoft.com/office/officeart/2018/2/layout/IconVerticalSolidList"/>
    <dgm:cxn modelId="{4D4C8C3C-A36B-4467-88E1-9343126C01E0}" type="presOf" srcId="{FD1281AA-3DE0-4194-94EF-184A5A65DD62}" destId="{0464611F-BA51-4EA4-8A92-6A25C5A27EED}" srcOrd="0" destOrd="0" presId="urn:microsoft.com/office/officeart/2018/2/layout/IconVerticalSolidList"/>
    <dgm:cxn modelId="{8C64B955-B38E-41D6-AA7D-07563AF9A12B}" type="presOf" srcId="{FA4EE57C-99FE-468A-A194-E56F47808A5D}" destId="{A76D34F6-D62D-461E-ADC0-2C14D81CF164}" srcOrd="0" destOrd="0" presId="urn:microsoft.com/office/officeart/2018/2/layout/IconVerticalSolidList"/>
    <dgm:cxn modelId="{31301B58-C49F-4B87-8E58-C089B328E30F}" type="presOf" srcId="{A1529415-630F-4FCC-979F-D8917C6DEA88}" destId="{DAFC8D9E-DCEF-4BD6-89EC-FA4C1D9E637F}" srcOrd="0" destOrd="0" presId="urn:microsoft.com/office/officeart/2018/2/layout/IconVerticalSolidList"/>
    <dgm:cxn modelId="{430A5DA3-4E95-40B7-90E6-FD4DA406F898}" srcId="{41CBFAC0-5701-41DC-8B8D-AA424849EA43}" destId="{A1529415-630F-4FCC-979F-D8917C6DEA88}" srcOrd="2" destOrd="0" parTransId="{1F0CD4F9-3392-4CE1-84DD-9848D05FC3CC}" sibTransId="{3806B278-0319-4DF8-832A-885B487C37E7}"/>
    <dgm:cxn modelId="{E3F51DF6-912C-4F91-8BD4-A2A3868C79BC}" srcId="{41CBFAC0-5701-41DC-8B8D-AA424849EA43}" destId="{FA4EE57C-99FE-468A-A194-E56F47808A5D}" srcOrd="0" destOrd="0" parTransId="{832487D4-5F8C-43B9-8AEA-81CD216BCFCD}" sibTransId="{5FCE7893-CAFE-44C7-9BFA-374F940E2D0B}"/>
    <dgm:cxn modelId="{0374256F-554C-4010-B640-952777637676}" type="presParOf" srcId="{31C7D3AD-056E-4EB3-8344-A05B37E7B36E}" destId="{1820252F-0B95-4EAE-81F7-3FE52256E243}" srcOrd="0" destOrd="0" presId="urn:microsoft.com/office/officeart/2018/2/layout/IconVerticalSolidList"/>
    <dgm:cxn modelId="{0010C50D-21C4-4AAE-8EC0-6E4A95AA3634}" type="presParOf" srcId="{1820252F-0B95-4EAE-81F7-3FE52256E243}" destId="{D47B8D93-3612-4A4C-B395-185522055804}" srcOrd="0" destOrd="0" presId="urn:microsoft.com/office/officeart/2018/2/layout/IconVerticalSolidList"/>
    <dgm:cxn modelId="{358CE068-0428-41D9-BC83-1757280E9D19}" type="presParOf" srcId="{1820252F-0B95-4EAE-81F7-3FE52256E243}" destId="{97C442E1-45DC-42BA-B4AB-B983996CE019}" srcOrd="1" destOrd="0" presId="urn:microsoft.com/office/officeart/2018/2/layout/IconVerticalSolidList"/>
    <dgm:cxn modelId="{FE64BDB2-BFCA-42E4-A1DD-6CB683FB5627}" type="presParOf" srcId="{1820252F-0B95-4EAE-81F7-3FE52256E243}" destId="{54F392CA-AE4C-454B-8B09-742C247D4EA4}" srcOrd="2" destOrd="0" presId="urn:microsoft.com/office/officeart/2018/2/layout/IconVerticalSolidList"/>
    <dgm:cxn modelId="{054296FE-9172-47B2-B918-F5FD1B12A2DB}" type="presParOf" srcId="{1820252F-0B95-4EAE-81F7-3FE52256E243}" destId="{A76D34F6-D62D-461E-ADC0-2C14D81CF164}" srcOrd="3" destOrd="0" presId="urn:microsoft.com/office/officeart/2018/2/layout/IconVerticalSolidList"/>
    <dgm:cxn modelId="{8AFDAD4A-FFAA-437A-9A88-88CFE6B440D4}" type="presParOf" srcId="{31C7D3AD-056E-4EB3-8344-A05B37E7B36E}" destId="{279DA1F4-F393-4B30-A75A-BF2AA2E86F66}" srcOrd="1" destOrd="0" presId="urn:microsoft.com/office/officeart/2018/2/layout/IconVerticalSolidList"/>
    <dgm:cxn modelId="{38B3FD95-D16C-4F7E-A2F3-D2090D19AAC1}" type="presParOf" srcId="{31C7D3AD-056E-4EB3-8344-A05B37E7B36E}" destId="{06E4F6DC-2841-4CC4-821C-52044F51DA42}" srcOrd="2" destOrd="0" presId="urn:microsoft.com/office/officeart/2018/2/layout/IconVerticalSolidList"/>
    <dgm:cxn modelId="{5034E71B-6236-4C29-97F4-139D5CB582B8}" type="presParOf" srcId="{06E4F6DC-2841-4CC4-821C-52044F51DA42}" destId="{6970D852-3C23-48C6-BACC-070003140E47}" srcOrd="0" destOrd="0" presId="urn:microsoft.com/office/officeart/2018/2/layout/IconVerticalSolidList"/>
    <dgm:cxn modelId="{5BE2BCEF-9006-4D18-9134-53B12ADF37DF}" type="presParOf" srcId="{06E4F6DC-2841-4CC4-821C-52044F51DA42}" destId="{41FDF07B-9B0E-4E59-A26C-DD096A2D291B}" srcOrd="1" destOrd="0" presId="urn:microsoft.com/office/officeart/2018/2/layout/IconVerticalSolidList"/>
    <dgm:cxn modelId="{7E19E7B1-3C38-4489-AC6B-9CDFF82540E2}" type="presParOf" srcId="{06E4F6DC-2841-4CC4-821C-52044F51DA42}" destId="{F920BEB3-A68C-46DE-BF4A-27BD3F67B01C}" srcOrd="2" destOrd="0" presId="urn:microsoft.com/office/officeart/2018/2/layout/IconVerticalSolidList"/>
    <dgm:cxn modelId="{6C5D30F8-7D0C-490A-9787-57DD402B3564}" type="presParOf" srcId="{06E4F6DC-2841-4CC4-821C-52044F51DA42}" destId="{0464611F-BA51-4EA4-8A92-6A25C5A27EED}" srcOrd="3" destOrd="0" presId="urn:microsoft.com/office/officeart/2018/2/layout/IconVerticalSolidList"/>
    <dgm:cxn modelId="{1079F9AF-88AD-411B-95B9-C90CD9E3F2FE}" type="presParOf" srcId="{31C7D3AD-056E-4EB3-8344-A05B37E7B36E}" destId="{6841FA71-7DD6-4B7D-A021-DDC3472F4D2A}" srcOrd="3" destOrd="0" presId="urn:microsoft.com/office/officeart/2018/2/layout/IconVerticalSolidList"/>
    <dgm:cxn modelId="{67A368E8-ACB2-4247-B8DA-50CB30D09940}" type="presParOf" srcId="{31C7D3AD-056E-4EB3-8344-A05B37E7B36E}" destId="{27BD9E8D-1E4C-45A6-A79A-FED43C050103}" srcOrd="4" destOrd="0" presId="urn:microsoft.com/office/officeart/2018/2/layout/IconVerticalSolidList"/>
    <dgm:cxn modelId="{C7AF3CC9-874A-48B7-9058-89FA4AC88DD1}" type="presParOf" srcId="{27BD9E8D-1E4C-45A6-A79A-FED43C050103}" destId="{3CE2BFA8-F58C-4854-ABBE-1FA7B68C1E4C}" srcOrd="0" destOrd="0" presId="urn:microsoft.com/office/officeart/2018/2/layout/IconVerticalSolidList"/>
    <dgm:cxn modelId="{744CD1DE-47A7-4374-B09D-55B9E93CC2D2}" type="presParOf" srcId="{27BD9E8D-1E4C-45A6-A79A-FED43C050103}" destId="{5C501EF2-6727-4C73-9070-F4D14FA2B620}" srcOrd="1" destOrd="0" presId="urn:microsoft.com/office/officeart/2018/2/layout/IconVerticalSolidList"/>
    <dgm:cxn modelId="{F4861698-F403-4243-99BB-F15AB45E6BB2}" type="presParOf" srcId="{27BD9E8D-1E4C-45A6-A79A-FED43C050103}" destId="{1EB4733C-ED30-4341-B6D6-A6571EA1412A}" srcOrd="2" destOrd="0" presId="urn:microsoft.com/office/officeart/2018/2/layout/IconVerticalSolidList"/>
    <dgm:cxn modelId="{A2E3E593-865E-43E4-A08A-82E1CA8C095E}" type="presParOf" srcId="{27BD9E8D-1E4C-45A6-A79A-FED43C050103}" destId="{DAFC8D9E-DCEF-4BD6-89EC-FA4C1D9E637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E9270F-484C-4920-A2C2-37DDB97ADD23}"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969170BA-33BB-4ACC-80E3-7BD5A5BC849F}">
      <dgm:prSet/>
      <dgm:spPr/>
      <dgm:t>
        <a:bodyPr/>
        <a:lstStyle/>
        <a:p>
          <a:pPr>
            <a:lnSpc>
              <a:spcPct val="100000"/>
            </a:lnSpc>
            <a:defRPr b="1"/>
          </a:pPr>
          <a:r>
            <a:rPr lang="es-ES"/>
            <a:t>Transformación Digital Acelerada</a:t>
          </a:r>
          <a:endParaRPr lang="en-US"/>
        </a:p>
      </dgm:t>
    </dgm:pt>
    <dgm:pt modelId="{1D892FD3-8306-45C4-B9FF-2AC3AFA2649E}" type="parTrans" cxnId="{B86128D4-95F0-471B-8309-134626590877}">
      <dgm:prSet/>
      <dgm:spPr/>
      <dgm:t>
        <a:bodyPr/>
        <a:lstStyle/>
        <a:p>
          <a:endParaRPr lang="en-US"/>
        </a:p>
      </dgm:t>
    </dgm:pt>
    <dgm:pt modelId="{88DF0499-3978-4837-878F-01001776CB8A}" type="sibTrans" cxnId="{B86128D4-95F0-471B-8309-134626590877}">
      <dgm:prSet/>
      <dgm:spPr/>
      <dgm:t>
        <a:bodyPr/>
        <a:lstStyle/>
        <a:p>
          <a:endParaRPr lang="en-US"/>
        </a:p>
      </dgm:t>
    </dgm:pt>
    <dgm:pt modelId="{02FB79B7-304A-46A5-86B0-3535C3BB80FF}">
      <dgm:prSet/>
      <dgm:spPr/>
      <dgm:t>
        <a:bodyPr/>
        <a:lstStyle/>
        <a:p>
          <a:pPr algn="l">
            <a:lnSpc>
              <a:spcPct val="100000"/>
            </a:lnSpc>
          </a:pPr>
          <a:r>
            <a:rPr lang="es-ES"/>
            <a:t>La pandemia potenció la digitalización en el sector financiero.</a:t>
          </a:r>
          <a:endParaRPr lang="en-US"/>
        </a:p>
      </dgm:t>
    </dgm:pt>
    <dgm:pt modelId="{767CA179-0D56-42BB-B5A4-1F81EFCE2A23}" type="parTrans" cxnId="{EBC54C4A-08F7-4FD5-B26C-01E6A7ACE1A4}">
      <dgm:prSet/>
      <dgm:spPr/>
      <dgm:t>
        <a:bodyPr/>
        <a:lstStyle/>
        <a:p>
          <a:endParaRPr lang="en-US"/>
        </a:p>
      </dgm:t>
    </dgm:pt>
    <dgm:pt modelId="{FDA027FD-9A83-4EEA-A436-DFDC2EB0EEB1}" type="sibTrans" cxnId="{EBC54C4A-08F7-4FD5-B26C-01E6A7ACE1A4}">
      <dgm:prSet/>
      <dgm:spPr/>
      <dgm:t>
        <a:bodyPr/>
        <a:lstStyle/>
        <a:p>
          <a:endParaRPr lang="en-US"/>
        </a:p>
      </dgm:t>
    </dgm:pt>
    <dgm:pt modelId="{62A3DA0E-BD73-4456-AB20-236B672C3879}">
      <dgm:prSet/>
      <dgm:spPr/>
      <dgm:t>
        <a:bodyPr/>
        <a:lstStyle/>
        <a:p>
          <a:pPr algn="just">
            <a:lnSpc>
              <a:spcPct val="100000"/>
            </a:lnSpc>
          </a:pPr>
          <a:r>
            <a:rPr lang="es-ES" dirty="0"/>
            <a:t>Incremento en preferencias del usuario por servicios ágiles y remotos.</a:t>
          </a:r>
          <a:endParaRPr lang="en-US" dirty="0"/>
        </a:p>
      </dgm:t>
    </dgm:pt>
    <dgm:pt modelId="{D2045628-4805-4477-B739-9193A5A295CD}" type="parTrans" cxnId="{4FE27953-ABB6-4531-9C01-064ACF704485}">
      <dgm:prSet/>
      <dgm:spPr/>
      <dgm:t>
        <a:bodyPr/>
        <a:lstStyle/>
        <a:p>
          <a:endParaRPr lang="en-US"/>
        </a:p>
      </dgm:t>
    </dgm:pt>
    <dgm:pt modelId="{8BAE99EA-14E1-4EC0-B0DA-636627CE5E23}" type="sibTrans" cxnId="{4FE27953-ABB6-4531-9C01-064ACF704485}">
      <dgm:prSet/>
      <dgm:spPr/>
      <dgm:t>
        <a:bodyPr/>
        <a:lstStyle/>
        <a:p>
          <a:endParaRPr lang="en-US"/>
        </a:p>
      </dgm:t>
    </dgm:pt>
    <dgm:pt modelId="{F6E17D5D-0AB1-419B-AFF1-1B65CE8D6D29}">
      <dgm:prSet/>
      <dgm:spPr/>
      <dgm:t>
        <a:bodyPr/>
        <a:lstStyle/>
        <a:p>
          <a:pPr algn="l">
            <a:lnSpc>
              <a:spcPct val="100000"/>
            </a:lnSpc>
          </a:pPr>
          <a:r>
            <a:rPr lang="es-ES"/>
            <a:t>fintechs y neobancos que ofrecen procesos 100% digitales.</a:t>
          </a:r>
          <a:endParaRPr lang="en-US"/>
        </a:p>
      </dgm:t>
    </dgm:pt>
    <dgm:pt modelId="{C5E2064E-BA63-4F67-94DE-42F4D5F863CA}" type="parTrans" cxnId="{D21235B8-80A4-4959-A261-723BA08F7081}">
      <dgm:prSet/>
      <dgm:spPr/>
      <dgm:t>
        <a:bodyPr/>
        <a:lstStyle/>
        <a:p>
          <a:endParaRPr lang="en-US"/>
        </a:p>
      </dgm:t>
    </dgm:pt>
    <dgm:pt modelId="{317A0775-5777-4655-8B7F-D4C6D1E73280}" type="sibTrans" cxnId="{D21235B8-80A4-4959-A261-723BA08F7081}">
      <dgm:prSet/>
      <dgm:spPr/>
      <dgm:t>
        <a:bodyPr/>
        <a:lstStyle/>
        <a:p>
          <a:endParaRPr lang="en-US"/>
        </a:p>
      </dgm:t>
    </dgm:pt>
    <dgm:pt modelId="{71576155-3B00-43C8-B376-595A37C07A61}">
      <dgm:prSet/>
      <dgm:spPr/>
      <dgm:t>
        <a:bodyPr/>
        <a:lstStyle/>
        <a:p>
          <a:pPr algn="ctr">
            <a:lnSpc>
              <a:spcPct val="100000"/>
            </a:lnSpc>
            <a:defRPr b="1"/>
          </a:pPr>
          <a:r>
            <a:rPr lang="es-ES" dirty="0"/>
            <a:t>Beneficios Clave</a:t>
          </a:r>
          <a:endParaRPr lang="en-US" dirty="0"/>
        </a:p>
      </dgm:t>
    </dgm:pt>
    <dgm:pt modelId="{39EE8C16-8751-4A05-9648-76CFD9D07DB8}" type="parTrans" cxnId="{3DC2740A-E79D-4B26-A8CB-58CFA09DA64D}">
      <dgm:prSet/>
      <dgm:spPr/>
      <dgm:t>
        <a:bodyPr/>
        <a:lstStyle/>
        <a:p>
          <a:endParaRPr lang="en-US"/>
        </a:p>
      </dgm:t>
    </dgm:pt>
    <dgm:pt modelId="{EF21388E-AAE9-4308-865D-836AFE3FFE2B}" type="sibTrans" cxnId="{3DC2740A-E79D-4B26-A8CB-58CFA09DA64D}">
      <dgm:prSet/>
      <dgm:spPr/>
      <dgm:t>
        <a:bodyPr/>
        <a:lstStyle/>
        <a:p>
          <a:endParaRPr lang="en-US"/>
        </a:p>
      </dgm:t>
    </dgm:pt>
    <dgm:pt modelId="{18AD46E4-24AD-404C-9BAA-359E55460C5B}">
      <dgm:prSet/>
      <dgm:spPr/>
      <dgm:t>
        <a:bodyPr/>
        <a:lstStyle/>
        <a:p>
          <a:pPr algn="just">
            <a:lnSpc>
              <a:spcPct val="100000"/>
            </a:lnSpc>
          </a:pPr>
          <a:r>
            <a:rPr lang="es-ES" dirty="0"/>
            <a:t>Mayor eficiencia y reducción de costos operativos: menos necesidad de personal y aperturas físicas.</a:t>
          </a:r>
          <a:endParaRPr lang="en-US" dirty="0"/>
        </a:p>
      </dgm:t>
    </dgm:pt>
    <dgm:pt modelId="{99BC7564-F168-4698-B508-AB97F54FA2D8}" type="parTrans" cxnId="{BDE35935-D6B5-42E2-8DE1-A777D8C203CA}">
      <dgm:prSet/>
      <dgm:spPr/>
      <dgm:t>
        <a:bodyPr/>
        <a:lstStyle/>
        <a:p>
          <a:endParaRPr lang="en-US"/>
        </a:p>
      </dgm:t>
    </dgm:pt>
    <dgm:pt modelId="{BC91ECE2-189D-4575-AD11-2FE7DB075BE2}" type="sibTrans" cxnId="{BDE35935-D6B5-42E2-8DE1-A777D8C203CA}">
      <dgm:prSet/>
      <dgm:spPr/>
      <dgm:t>
        <a:bodyPr/>
        <a:lstStyle/>
        <a:p>
          <a:endParaRPr lang="en-US"/>
        </a:p>
      </dgm:t>
    </dgm:pt>
    <dgm:pt modelId="{FE94171D-AA9D-4201-8F7E-40E353DF2F9B}">
      <dgm:prSet/>
      <dgm:spPr/>
      <dgm:t>
        <a:bodyPr/>
        <a:lstStyle/>
        <a:p>
          <a:pPr algn="l">
            <a:lnSpc>
              <a:spcPct val="100000"/>
            </a:lnSpc>
          </a:pPr>
          <a:r>
            <a:rPr lang="es-ES"/>
            <a:t>Mejora en la experiencia del usuario: procesos rápidos, intuitivos y disponibles 24/7.</a:t>
          </a:r>
          <a:endParaRPr lang="en-US"/>
        </a:p>
      </dgm:t>
    </dgm:pt>
    <dgm:pt modelId="{1559FFE4-51FC-4322-82D3-A30CB6078A78}" type="parTrans" cxnId="{FF50DFCA-1F8F-443A-8095-FD31556DA074}">
      <dgm:prSet/>
      <dgm:spPr/>
      <dgm:t>
        <a:bodyPr/>
        <a:lstStyle/>
        <a:p>
          <a:endParaRPr lang="en-US"/>
        </a:p>
      </dgm:t>
    </dgm:pt>
    <dgm:pt modelId="{F585A6E3-9F44-481A-89D2-87429950CD65}" type="sibTrans" cxnId="{FF50DFCA-1F8F-443A-8095-FD31556DA074}">
      <dgm:prSet/>
      <dgm:spPr/>
      <dgm:t>
        <a:bodyPr/>
        <a:lstStyle/>
        <a:p>
          <a:endParaRPr lang="en-US"/>
        </a:p>
      </dgm:t>
    </dgm:pt>
    <dgm:pt modelId="{E213D9BF-07ED-4591-852A-764246646B73}">
      <dgm:prSet/>
      <dgm:spPr/>
      <dgm:t>
        <a:bodyPr/>
        <a:lstStyle/>
        <a:p>
          <a:pPr algn="l">
            <a:lnSpc>
              <a:spcPct val="100000"/>
            </a:lnSpc>
          </a:pPr>
          <a:r>
            <a:rPr lang="es-ES"/>
            <a:t>Incremento en la tasa de conversión: reducción de abandonos por trámites complicados o presenciales.</a:t>
          </a:r>
          <a:endParaRPr lang="en-US"/>
        </a:p>
      </dgm:t>
    </dgm:pt>
    <dgm:pt modelId="{BFD83B46-8DE8-489A-AC55-7F4CFE80ED39}" type="parTrans" cxnId="{63D20BFA-C7A3-4905-91D4-63F4A9C01EEB}">
      <dgm:prSet/>
      <dgm:spPr/>
      <dgm:t>
        <a:bodyPr/>
        <a:lstStyle/>
        <a:p>
          <a:endParaRPr lang="en-US"/>
        </a:p>
      </dgm:t>
    </dgm:pt>
    <dgm:pt modelId="{F4E18FCE-3317-4D8D-B8ED-45FE3CB64B90}" type="sibTrans" cxnId="{63D20BFA-C7A3-4905-91D4-63F4A9C01EEB}">
      <dgm:prSet/>
      <dgm:spPr/>
      <dgm:t>
        <a:bodyPr/>
        <a:lstStyle/>
        <a:p>
          <a:endParaRPr lang="en-US"/>
        </a:p>
      </dgm:t>
    </dgm:pt>
    <dgm:pt modelId="{B9A49E1E-19F7-4634-A3AF-F44D20C44AF8}">
      <dgm:prSet/>
      <dgm:spPr/>
      <dgm:t>
        <a:bodyPr/>
        <a:lstStyle/>
        <a:p>
          <a:pPr algn="l">
            <a:lnSpc>
              <a:spcPct val="100000"/>
            </a:lnSpc>
          </a:pPr>
          <a:r>
            <a:rPr lang="es-ES"/>
            <a:t>Cumplimiento regulatorio: implementación de KYC, AML y verificación biométrica que garantizan seguridad y confianza</a:t>
          </a:r>
          <a:endParaRPr lang="en-US"/>
        </a:p>
      </dgm:t>
    </dgm:pt>
    <dgm:pt modelId="{4A7B24CA-FA61-4C98-95C1-92ACCFF764AB}" type="parTrans" cxnId="{8706FCAD-E39D-4EB4-B640-8AE418D0DC88}">
      <dgm:prSet/>
      <dgm:spPr/>
      <dgm:t>
        <a:bodyPr/>
        <a:lstStyle/>
        <a:p>
          <a:endParaRPr lang="en-US"/>
        </a:p>
      </dgm:t>
    </dgm:pt>
    <dgm:pt modelId="{21B49B60-9202-463C-834A-EECBEF537667}" type="sibTrans" cxnId="{8706FCAD-E39D-4EB4-B640-8AE418D0DC88}">
      <dgm:prSet/>
      <dgm:spPr/>
      <dgm:t>
        <a:bodyPr/>
        <a:lstStyle/>
        <a:p>
          <a:endParaRPr lang="en-US"/>
        </a:p>
      </dgm:t>
    </dgm:pt>
    <dgm:pt modelId="{41AE6C3D-9785-4B48-B40B-DC76D713D903}">
      <dgm:prSet/>
      <dgm:spPr/>
      <dgm:t>
        <a:bodyPr/>
        <a:lstStyle/>
        <a:p>
          <a:pPr algn="ctr">
            <a:lnSpc>
              <a:spcPct val="100000"/>
            </a:lnSpc>
            <a:defRPr b="1"/>
          </a:pPr>
          <a:r>
            <a:rPr lang="es-ES" dirty="0"/>
            <a:t>Retos y Barreras</a:t>
          </a:r>
          <a:endParaRPr lang="en-US" dirty="0"/>
        </a:p>
      </dgm:t>
    </dgm:pt>
    <dgm:pt modelId="{6F734D2E-D6D1-446F-80AD-1114FC659A3F}" type="parTrans" cxnId="{24D600AE-8E94-4A69-9FE1-B828D2926DBF}">
      <dgm:prSet/>
      <dgm:spPr/>
      <dgm:t>
        <a:bodyPr/>
        <a:lstStyle/>
        <a:p>
          <a:endParaRPr lang="en-US"/>
        </a:p>
      </dgm:t>
    </dgm:pt>
    <dgm:pt modelId="{2206AE98-5B29-4C15-B05D-3D0BC4AF0AAF}" type="sibTrans" cxnId="{24D600AE-8E94-4A69-9FE1-B828D2926DBF}">
      <dgm:prSet/>
      <dgm:spPr/>
      <dgm:t>
        <a:bodyPr/>
        <a:lstStyle/>
        <a:p>
          <a:endParaRPr lang="en-US"/>
        </a:p>
      </dgm:t>
    </dgm:pt>
    <dgm:pt modelId="{A24032C9-D398-4E49-B5C5-BE5121A57903}">
      <dgm:prSet/>
      <dgm:spPr/>
      <dgm:t>
        <a:bodyPr/>
        <a:lstStyle/>
        <a:p>
          <a:pPr algn="just">
            <a:lnSpc>
              <a:spcPct val="100000"/>
            </a:lnSpc>
          </a:pPr>
          <a:r>
            <a:rPr lang="es-ES" dirty="0"/>
            <a:t>Complejidad técnica en integración de tecnologías como OCR, biometría facial y sistemas de validación en tiempo real.</a:t>
          </a:r>
          <a:endParaRPr lang="en-US" dirty="0"/>
        </a:p>
      </dgm:t>
    </dgm:pt>
    <dgm:pt modelId="{B8B2FACF-5143-42D7-82C8-C61F21026A12}" type="parTrans" cxnId="{3E176D42-E1EB-40AC-BA81-A56ADD03CA0E}">
      <dgm:prSet/>
      <dgm:spPr/>
      <dgm:t>
        <a:bodyPr/>
        <a:lstStyle/>
        <a:p>
          <a:endParaRPr lang="en-US"/>
        </a:p>
      </dgm:t>
    </dgm:pt>
    <dgm:pt modelId="{FE27A0A1-8037-4D7C-9C14-4852A5096FF9}" type="sibTrans" cxnId="{3E176D42-E1EB-40AC-BA81-A56ADD03CA0E}">
      <dgm:prSet/>
      <dgm:spPr/>
      <dgm:t>
        <a:bodyPr/>
        <a:lstStyle/>
        <a:p>
          <a:endParaRPr lang="en-US"/>
        </a:p>
      </dgm:t>
    </dgm:pt>
    <dgm:pt modelId="{578A4E69-26FB-4301-9CDE-7CD84EE1AC90}">
      <dgm:prSet/>
      <dgm:spPr/>
      <dgm:t>
        <a:bodyPr/>
        <a:lstStyle/>
        <a:p>
          <a:pPr algn="just">
            <a:lnSpc>
              <a:spcPct val="100000"/>
            </a:lnSpc>
          </a:pPr>
          <a:r>
            <a:rPr lang="es-ES" b="1" dirty="0">
              <a:solidFill>
                <a:srgbClr val="C00000"/>
              </a:solidFill>
            </a:rPr>
            <a:t>Necesidad de asegurar equivalencia en la confianza respecto a la identidad presencial</a:t>
          </a:r>
          <a:r>
            <a:rPr lang="es-ES" dirty="0"/>
            <a:t>.</a:t>
          </a:r>
          <a:endParaRPr lang="en-US" dirty="0"/>
        </a:p>
      </dgm:t>
    </dgm:pt>
    <dgm:pt modelId="{9FA8F473-412C-429C-A6C9-F52574C767D3}" type="parTrans" cxnId="{53D72656-766F-428D-A2F3-7F8215B3214A}">
      <dgm:prSet/>
      <dgm:spPr/>
      <dgm:t>
        <a:bodyPr/>
        <a:lstStyle/>
        <a:p>
          <a:endParaRPr lang="en-US"/>
        </a:p>
      </dgm:t>
    </dgm:pt>
    <dgm:pt modelId="{D9EE3E05-3DFF-4240-B607-42C5FE513836}" type="sibTrans" cxnId="{53D72656-766F-428D-A2F3-7F8215B3214A}">
      <dgm:prSet/>
      <dgm:spPr/>
      <dgm:t>
        <a:bodyPr/>
        <a:lstStyle/>
        <a:p>
          <a:endParaRPr lang="en-US"/>
        </a:p>
      </dgm:t>
    </dgm:pt>
    <dgm:pt modelId="{1F466485-24BB-4DB4-8EAB-0DC0AAD269DD}">
      <dgm:prSet/>
      <dgm:spPr/>
      <dgm:t>
        <a:bodyPr/>
        <a:lstStyle/>
        <a:p>
          <a:pPr algn="just">
            <a:lnSpc>
              <a:spcPct val="100000"/>
            </a:lnSpc>
          </a:pPr>
          <a:r>
            <a:rPr lang="es-ES" dirty="0"/>
            <a:t>Regulaciones estrictas locales e internacionales que requieren adaptaciones continuas.</a:t>
          </a:r>
          <a:endParaRPr lang="en-US" dirty="0"/>
        </a:p>
      </dgm:t>
    </dgm:pt>
    <dgm:pt modelId="{337B64DB-C40E-404D-865A-D567BB9F2DED}" type="parTrans" cxnId="{872F03AD-BE48-4371-9666-E1161D2F87BD}">
      <dgm:prSet/>
      <dgm:spPr/>
      <dgm:t>
        <a:bodyPr/>
        <a:lstStyle/>
        <a:p>
          <a:endParaRPr lang="en-US"/>
        </a:p>
      </dgm:t>
    </dgm:pt>
    <dgm:pt modelId="{A0426CEF-6C38-437F-BD5F-FE2F48E0D774}" type="sibTrans" cxnId="{872F03AD-BE48-4371-9666-E1161D2F87BD}">
      <dgm:prSet/>
      <dgm:spPr/>
      <dgm:t>
        <a:bodyPr/>
        <a:lstStyle/>
        <a:p>
          <a:endParaRPr lang="en-US"/>
        </a:p>
      </dgm:t>
    </dgm:pt>
    <dgm:pt modelId="{B5CA36E9-2DEE-4764-B85B-5C759F8841AD}">
      <dgm:prSet/>
      <dgm:spPr/>
      <dgm:t>
        <a:bodyPr/>
        <a:lstStyle/>
        <a:p>
          <a:pPr algn="just">
            <a:lnSpc>
              <a:spcPct val="100000"/>
            </a:lnSpc>
          </a:pPr>
          <a:r>
            <a:rPr lang="es-ES" dirty="0"/>
            <a:t>Abandono elevado en procesos que son largos o difíciles para usuarios poco alfabetizados digitalmente.</a:t>
          </a:r>
          <a:endParaRPr lang="en-US" dirty="0"/>
        </a:p>
      </dgm:t>
    </dgm:pt>
    <dgm:pt modelId="{F110610F-F804-4E2F-A307-40014E422007}" type="parTrans" cxnId="{A7C7F753-9BEF-4961-8772-4942C4F79AC9}">
      <dgm:prSet/>
      <dgm:spPr/>
      <dgm:t>
        <a:bodyPr/>
        <a:lstStyle/>
        <a:p>
          <a:endParaRPr lang="en-US"/>
        </a:p>
      </dgm:t>
    </dgm:pt>
    <dgm:pt modelId="{D494D889-8AE3-42BA-81E0-D17DF5AF42D2}" type="sibTrans" cxnId="{A7C7F753-9BEF-4961-8772-4942C4F79AC9}">
      <dgm:prSet/>
      <dgm:spPr/>
      <dgm:t>
        <a:bodyPr/>
        <a:lstStyle/>
        <a:p>
          <a:endParaRPr lang="en-US"/>
        </a:p>
      </dgm:t>
    </dgm:pt>
    <dgm:pt modelId="{895CBA75-C0BF-40A2-A1A8-D9EA10999087}">
      <dgm:prSet/>
      <dgm:spPr/>
      <dgm:t>
        <a:bodyPr/>
        <a:lstStyle/>
        <a:p>
          <a:pPr algn="just">
            <a:lnSpc>
              <a:spcPct val="100000"/>
            </a:lnSpc>
          </a:pPr>
          <a:r>
            <a:rPr lang="es-ES" b="1" dirty="0">
              <a:solidFill>
                <a:srgbClr val="C00000"/>
              </a:solidFill>
            </a:rPr>
            <a:t>Riesgo de fraude y suplantación de identidad, que demanda sofisticados sistemas antifraude y análisis de riesgo dinámicos.</a:t>
          </a:r>
          <a:endParaRPr lang="en-US" b="1" dirty="0">
            <a:solidFill>
              <a:srgbClr val="C00000"/>
            </a:solidFill>
          </a:endParaRPr>
        </a:p>
      </dgm:t>
    </dgm:pt>
    <dgm:pt modelId="{F9A73DC7-B847-454E-821F-0F7D928C3BFD}" type="parTrans" cxnId="{0D3C80E8-7484-48D4-9203-055145ABB5F8}">
      <dgm:prSet/>
      <dgm:spPr/>
      <dgm:t>
        <a:bodyPr/>
        <a:lstStyle/>
        <a:p>
          <a:endParaRPr lang="en-US"/>
        </a:p>
      </dgm:t>
    </dgm:pt>
    <dgm:pt modelId="{546C32E4-9CBC-4D18-B151-EAACB49FB3B6}" type="sibTrans" cxnId="{0D3C80E8-7484-48D4-9203-055145ABB5F8}">
      <dgm:prSet/>
      <dgm:spPr/>
      <dgm:t>
        <a:bodyPr/>
        <a:lstStyle/>
        <a:p>
          <a:endParaRPr lang="en-US"/>
        </a:p>
      </dgm:t>
    </dgm:pt>
    <dgm:pt modelId="{8149B533-DDBE-40A1-8182-935442E430F2}" type="pres">
      <dgm:prSet presAssocID="{13E9270F-484C-4920-A2C2-37DDB97ADD23}" presName="root" presStyleCnt="0">
        <dgm:presLayoutVars>
          <dgm:dir/>
          <dgm:resizeHandles val="exact"/>
        </dgm:presLayoutVars>
      </dgm:prSet>
      <dgm:spPr/>
    </dgm:pt>
    <dgm:pt modelId="{3C42C201-511F-4FF7-838C-369E44E0FF51}" type="pres">
      <dgm:prSet presAssocID="{969170BA-33BB-4ACC-80E3-7BD5A5BC849F}" presName="compNode" presStyleCnt="0"/>
      <dgm:spPr/>
    </dgm:pt>
    <dgm:pt modelId="{9408AB5C-4B08-4473-9801-76C5ABB4C41F}" type="pres">
      <dgm:prSet presAssocID="{969170BA-33BB-4ACC-80E3-7BD5A5BC849F}" presName="iconRect" presStyleLbl="node1" presStyleIdx="0" presStyleCnt="3" custLinFactNeighborX="83439" custLinFactNeighborY="36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6B6ADCFF-579F-4AF2-8321-D26D8457A05F}" type="pres">
      <dgm:prSet presAssocID="{969170BA-33BB-4ACC-80E3-7BD5A5BC849F}" presName="iconSpace" presStyleCnt="0"/>
      <dgm:spPr/>
    </dgm:pt>
    <dgm:pt modelId="{1A17E104-A47A-4B48-A393-2E29CAE9FE42}" type="pres">
      <dgm:prSet presAssocID="{969170BA-33BB-4ACC-80E3-7BD5A5BC849F}" presName="parTx" presStyleLbl="revTx" presStyleIdx="0" presStyleCnt="6">
        <dgm:presLayoutVars>
          <dgm:chMax val="0"/>
          <dgm:chPref val="0"/>
        </dgm:presLayoutVars>
      </dgm:prSet>
      <dgm:spPr/>
    </dgm:pt>
    <dgm:pt modelId="{0238E82B-83A3-4F73-B969-10A85DD18CCD}" type="pres">
      <dgm:prSet presAssocID="{969170BA-33BB-4ACC-80E3-7BD5A5BC849F}" presName="txSpace" presStyleCnt="0"/>
      <dgm:spPr/>
    </dgm:pt>
    <dgm:pt modelId="{EB02825E-3632-4AAC-AE22-379CA4CB4AE8}" type="pres">
      <dgm:prSet presAssocID="{969170BA-33BB-4ACC-80E3-7BD5A5BC849F}" presName="desTx" presStyleLbl="revTx" presStyleIdx="1" presStyleCnt="6">
        <dgm:presLayoutVars/>
      </dgm:prSet>
      <dgm:spPr/>
    </dgm:pt>
    <dgm:pt modelId="{0E254432-8420-40DB-9AAB-E78C502818AE}" type="pres">
      <dgm:prSet presAssocID="{88DF0499-3978-4837-878F-01001776CB8A}" presName="sibTrans" presStyleCnt="0"/>
      <dgm:spPr/>
    </dgm:pt>
    <dgm:pt modelId="{50649123-4D57-4CDA-B395-49EE1ADFC835}" type="pres">
      <dgm:prSet presAssocID="{71576155-3B00-43C8-B376-595A37C07A61}" presName="compNode" presStyleCnt="0"/>
      <dgm:spPr/>
    </dgm:pt>
    <dgm:pt modelId="{FAEB2389-C2B6-4FCA-9E95-D4ED689DEE24}" type="pres">
      <dgm:prSet presAssocID="{71576155-3B00-43C8-B376-595A37C07A61}" presName="iconRect" presStyleLbl="node1" presStyleIdx="1" presStyleCnt="3" custLinFactNeighborX="88036" custLinFactNeighborY="366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11444E51-1F63-41BE-ABD2-78EA49E1F2E8}" type="pres">
      <dgm:prSet presAssocID="{71576155-3B00-43C8-B376-595A37C07A61}" presName="iconSpace" presStyleCnt="0"/>
      <dgm:spPr/>
    </dgm:pt>
    <dgm:pt modelId="{BB74C5CF-0B9C-4DE1-A4B6-11DF327C1B11}" type="pres">
      <dgm:prSet presAssocID="{71576155-3B00-43C8-B376-595A37C07A61}" presName="parTx" presStyleLbl="revTx" presStyleIdx="2" presStyleCnt="6" custLinFactNeighborX="-2014" custLinFactNeighborY="-5129">
        <dgm:presLayoutVars>
          <dgm:chMax val="0"/>
          <dgm:chPref val="0"/>
        </dgm:presLayoutVars>
      </dgm:prSet>
      <dgm:spPr/>
    </dgm:pt>
    <dgm:pt modelId="{7725E5B9-A40D-404A-981C-45876A215D24}" type="pres">
      <dgm:prSet presAssocID="{71576155-3B00-43C8-B376-595A37C07A61}" presName="txSpace" presStyleCnt="0"/>
      <dgm:spPr/>
    </dgm:pt>
    <dgm:pt modelId="{698ACD85-EA08-44FD-B935-D6AA9C5417E5}" type="pres">
      <dgm:prSet presAssocID="{71576155-3B00-43C8-B376-595A37C07A61}" presName="desTx" presStyleLbl="revTx" presStyleIdx="3" presStyleCnt="6" custLinFactNeighborX="-4205" custLinFactNeighborY="-1159">
        <dgm:presLayoutVars/>
      </dgm:prSet>
      <dgm:spPr/>
    </dgm:pt>
    <dgm:pt modelId="{62D52786-5A98-48CF-B0FF-F1F4D5BF133F}" type="pres">
      <dgm:prSet presAssocID="{EF21388E-AAE9-4308-865D-836AFE3FFE2B}" presName="sibTrans" presStyleCnt="0"/>
      <dgm:spPr/>
    </dgm:pt>
    <dgm:pt modelId="{3F796B6E-BFD0-4914-B2E7-9EE67DCB57F1}" type="pres">
      <dgm:prSet presAssocID="{41AE6C3D-9785-4B48-B40B-DC76D713D903}" presName="compNode" presStyleCnt="0"/>
      <dgm:spPr/>
    </dgm:pt>
    <dgm:pt modelId="{7E29060C-A277-40D8-8542-660328B8912A}" type="pres">
      <dgm:prSet presAssocID="{41AE6C3D-9785-4B48-B40B-DC76D713D903}" presName="iconRect" presStyleLbl="node1" presStyleIdx="2" presStyleCnt="3" custLinFactX="10773" custLinFactNeighborX="100000" custLinFactNeighborY="293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BE11337-0FDB-4CAF-B4ED-81BC3A5937A8}" type="pres">
      <dgm:prSet presAssocID="{41AE6C3D-9785-4B48-B40B-DC76D713D903}" presName="iconSpace" presStyleCnt="0"/>
      <dgm:spPr/>
    </dgm:pt>
    <dgm:pt modelId="{B07529C9-33F2-4461-A911-6B3E1A3BF152}" type="pres">
      <dgm:prSet presAssocID="{41AE6C3D-9785-4B48-B40B-DC76D713D903}" presName="parTx" presStyleLbl="revTx" presStyleIdx="4" presStyleCnt="6" custLinFactNeighborX="-509" custLinFactNeighborY="-23725">
        <dgm:presLayoutVars>
          <dgm:chMax val="0"/>
          <dgm:chPref val="0"/>
        </dgm:presLayoutVars>
      </dgm:prSet>
      <dgm:spPr/>
    </dgm:pt>
    <dgm:pt modelId="{CE1DC828-89BC-4F9D-9BD0-C7F1664274A7}" type="pres">
      <dgm:prSet presAssocID="{41AE6C3D-9785-4B48-B40B-DC76D713D903}" presName="txSpace" presStyleCnt="0"/>
      <dgm:spPr/>
    </dgm:pt>
    <dgm:pt modelId="{EB64E37C-4C37-4822-A60F-801A5D7E71A9}" type="pres">
      <dgm:prSet presAssocID="{41AE6C3D-9785-4B48-B40B-DC76D713D903}" presName="desTx" presStyleLbl="revTx" presStyleIdx="5" presStyleCnt="6" custLinFactNeighborX="-3034" custLinFactNeighborY="-9120">
        <dgm:presLayoutVars/>
      </dgm:prSet>
      <dgm:spPr/>
    </dgm:pt>
  </dgm:ptLst>
  <dgm:cxnLst>
    <dgm:cxn modelId="{3DC2740A-E79D-4B26-A8CB-58CFA09DA64D}" srcId="{13E9270F-484C-4920-A2C2-37DDB97ADD23}" destId="{71576155-3B00-43C8-B376-595A37C07A61}" srcOrd="1" destOrd="0" parTransId="{39EE8C16-8751-4A05-9648-76CFD9D07DB8}" sibTransId="{EF21388E-AAE9-4308-865D-836AFE3FFE2B}"/>
    <dgm:cxn modelId="{D881520F-15E1-4B72-9CAB-4B1E65428D25}" type="presOf" srcId="{B5CA36E9-2DEE-4764-B85B-5C759F8841AD}" destId="{EB64E37C-4C37-4822-A60F-801A5D7E71A9}" srcOrd="0" destOrd="3" presId="urn:microsoft.com/office/officeart/2018/2/layout/IconLabelDescriptionList"/>
    <dgm:cxn modelId="{198FB02F-AB99-49BC-97E6-561D389A025C}" type="presOf" srcId="{13E9270F-484C-4920-A2C2-37DDB97ADD23}" destId="{8149B533-DDBE-40A1-8182-935442E430F2}" srcOrd="0" destOrd="0" presId="urn:microsoft.com/office/officeart/2018/2/layout/IconLabelDescriptionList"/>
    <dgm:cxn modelId="{BDE35935-D6B5-42E2-8DE1-A777D8C203CA}" srcId="{71576155-3B00-43C8-B376-595A37C07A61}" destId="{18AD46E4-24AD-404C-9BAA-359E55460C5B}" srcOrd="0" destOrd="0" parTransId="{99BC7564-F168-4698-B508-AB97F54FA2D8}" sibTransId="{BC91ECE2-189D-4575-AD11-2FE7DB075BE2}"/>
    <dgm:cxn modelId="{10D2F25D-BB9C-4650-A977-C273A61340E8}" type="presOf" srcId="{1F466485-24BB-4DB4-8EAB-0DC0AAD269DD}" destId="{EB64E37C-4C37-4822-A60F-801A5D7E71A9}" srcOrd="0" destOrd="2" presId="urn:microsoft.com/office/officeart/2018/2/layout/IconLabelDescriptionList"/>
    <dgm:cxn modelId="{3E176D42-E1EB-40AC-BA81-A56ADD03CA0E}" srcId="{41AE6C3D-9785-4B48-B40B-DC76D713D903}" destId="{A24032C9-D398-4E49-B5C5-BE5121A57903}" srcOrd="0" destOrd="0" parTransId="{B8B2FACF-5143-42D7-82C8-C61F21026A12}" sibTransId="{FE27A0A1-8037-4D7C-9C14-4852A5096FF9}"/>
    <dgm:cxn modelId="{EBC54C4A-08F7-4FD5-B26C-01E6A7ACE1A4}" srcId="{969170BA-33BB-4ACC-80E3-7BD5A5BC849F}" destId="{02FB79B7-304A-46A5-86B0-3535C3BB80FF}" srcOrd="0" destOrd="0" parTransId="{767CA179-0D56-42BB-B5A4-1F81EFCE2A23}" sibTransId="{FDA027FD-9A83-4EEA-A436-DFDC2EB0EEB1}"/>
    <dgm:cxn modelId="{4FE27953-ABB6-4531-9C01-064ACF704485}" srcId="{969170BA-33BB-4ACC-80E3-7BD5A5BC849F}" destId="{62A3DA0E-BD73-4456-AB20-236B672C3879}" srcOrd="1" destOrd="0" parTransId="{D2045628-4805-4477-B739-9193A5A295CD}" sibTransId="{8BAE99EA-14E1-4EC0-B0DA-636627CE5E23}"/>
    <dgm:cxn modelId="{A7C7F753-9BEF-4961-8772-4942C4F79AC9}" srcId="{41AE6C3D-9785-4B48-B40B-DC76D713D903}" destId="{B5CA36E9-2DEE-4764-B85B-5C759F8841AD}" srcOrd="3" destOrd="0" parTransId="{F110610F-F804-4E2F-A307-40014E422007}" sibTransId="{D494D889-8AE3-42BA-81E0-D17DF5AF42D2}"/>
    <dgm:cxn modelId="{53D72656-766F-428D-A2F3-7F8215B3214A}" srcId="{41AE6C3D-9785-4B48-B40B-DC76D713D903}" destId="{578A4E69-26FB-4301-9CDE-7CD84EE1AC90}" srcOrd="1" destOrd="0" parTransId="{9FA8F473-412C-429C-A6C9-F52574C767D3}" sibTransId="{D9EE3E05-3DFF-4240-B607-42C5FE513836}"/>
    <dgm:cxn modelId="{C8EE7081-8BAF-4C82-91C6-B96E385757EB}" type="presOf" srcId="{18AD46E4-24AD-404C-9BAA-359E55460C5B}" destId="{698ACD85-EA08-44FD-B935-D6AA9C5417E5}" srcOrd="0" destOrd="0" presId="urn:microsoft.com/office/officeart/2018/2/layout/IconLabelDescriptionList"/>
    <dgm:cxn modelId="{9FB5B78C-AA2D-4BE4-A8DA-AC7C19CF5A51}" type="presOf" srcId="{41AE6C3D-9785-4B48-B40B-DC76D713D903}" destId="{B07529C9-33F2-4461-A911-6B3E1A3BF152}" srcOrd="0" destOrd="0" presId="urn:microsoft.com/office/officeart/2018/2/layout/IconLabelDescriptionList"/>
    <dgm:cxn modelId="{E2A4408E-5E20-406A-BFAB-9EB7D3FFC782}" type="presOf" srcId="{A24032C9-D398-4E49-B5C5-BE5121A57903}" destId="{EB64E37C-4C37-4822-A60F-801A5D7E71A9}" srcOrd="0" destOrd="0" presId="urn:microsoft.com/office/officeart/2018/2/layout/IconLabelDescriptionList"/>
    <dgm:cxn modelId="{91B00D90-60DE-4A6C-949B-94DB209D57FE}" type="presOf" srcId="{FE94171D-AA9D-4201-8F7E-40E353DF2F9B}" destId="{698ACD85-EA08-44FD-B935-D6AA9C5417E5}" srcOrd="0" destOrd="1" presId="urn:microsoft.com/office/officeart/2018/2/layout/IconLabelDescriptionList"/>
    <dgm:cxn modelId="{CA407F9E-6421-4538-819E-FDCB888F4D17}" type="presOf" srcId="{F6E17D5D-0AB1-419B-AFF1-1B65CE8D6D29}" destId="{EB02825E-3632-4AAC-AE22-379CA4CB4AE8}" srcOrd="0" destOrd="2" presId="urn:microsoft.com/office/officeart/2018/2/layout/IconLabelDescriptionList"/>
    <dgm:cxn modelId="{2FD2AEA6-F9C6-4FF7-9624-A24D23DBE987}" type="presOf" srcId="{02FB79B7-304A-46A5-86B0-3535C3BB80FF}" destId="{EB02825E-3632-4AAC-AE22-379CA4CB4AE8}" srcOrd="0" destOrd="0" presId="urn:microsoft.com/office/officeart/2018/2/layout/IconLabelDescriptionList"/>
    <dgm:cxn modelId="{E1C999A8-3AF6-41EF-972E-E758E80CA952}" type="presOf" srcId="{E213D9BF-07ED-4591-852A-764246646B73}" destId="{698ACD85-EA08-44FD-B935-D6AA9C5417E5}" srcOrd="0" destOrd="2" presId="urn:microsoft.com/office/officeart/2018/2/layout/IconLabelDescriptionList"/>
    <dgm:cxn modelId="{872F03AD-BE48-4371-9666-E1161D2F87BD}" srcId="{41AE6C3D-9785-4B48-B40B-DC76D713D903}" destId="{1F466485-24BB-4DB4-8EAB-0DC0AAD269DD}" srcOrd="2" destOrd="0" parTransId="{337B64DB-C40E-404D-865A-D567BB9F2DED}" sibTransId="{A0426CEF-6C38-437F-BD5F-FE2F48E0D774}"/>
    <dgm:cxn modelId="{8706FCAD-E39D-4EB4-B640-8AE418D0DC88}" srcId="{71576155-3B00-43C8-B376-595A37C07A61}" destId="{B9A49E1E-19F7-4634-A3AF-F44D20C44AF8}" srcOrd="3" destOrd="0" parTransId="{4A7B24CA-FA61-4C98-95C1-92ACCFF764AB}" sibTransId="{21B49B60-9202-463C-834A-EECBEF537667}"/>
    <dgm:cxn modelId="{24D600AE-8E94-4A69-9FE1-B828D2926DBF}" srcId="{13E9270F-484C-4920-A2C2-37DDB97ADD23}" destId="{41AE6C3D-9785-4B48-B40B-DC76D713D903}" srcOrd="2" destOrd="0" parTransId="{6F734D2E-D6D1-446F-80AD-1114FC659A3F}" sibTransId="{2206AE98-5B29-4C15-B05D-3D0BC4AF0AAF}"/>
    <dgm:cxn modelId="{D21235B8-80A4-4959-A261-723BA08F7081}" srcId="{969170BA-33BB-4ACC-80E3-7BD5A5BC849F}" destId="{F6E17D5D-0AB1-419B-AFF1-1B65CE8D6D29}" srcOrd="2" destOrd="0" parTransId="{C5E2064E-BA63-4F67-94DE-42F4D5F863CA}" sibTransId="{317A0775-5777-4655-8B7F-D4C6D1E73280}"/>
    <dgm:cxn modelId="{A8026AC1-3E8C-4334-831D-62076887B222}" type="presOf" srcId="{B9A49E1E-19F7-4634-A3AF-F44D20C44AF8}" destId="{698ACD85-EA08-44FD-B935-D6AA9C5417E5}" srcOrd="0" destOrd="3" presId="urn:microsoft.com/office/officeart/2018/2/layout/IconLabelDescriptionList"/>
    <dgm:cxn modelId="{73F78DC3-FDFC-436D-9582-B286C4C5ACCE}" type="presOf" srcId="{578A4E69-26FB-4301-9CDE-7CD84EE1AC90}" destId="{EB64E37C-4C37-4822-A60F-801A5D7E71A9}" srcOrd="0" destOrd="1" presId="urn:microsoft.com/office/officeart/2018/2/layout/IconLabelDescriptionList"/>
    <dgm:cxn modelId="{FF50DFCA-1F8F-443A-8095-FD31556DA074}" srcId="{71576155-3B00-43C8-B376-595A37C07A61}" destId="{FE94171D-AA9D-4201-8F7E-40E353DF2F9B}" srcOrd="1" destOrd="0" parTransId="{1559FFE4-51FC-4322-82D3-A30CB6078A78}" sibTransId="{F585A6E3-9F44-481A-89D2-87429950CD65}"/>
    <dgm:cxn modelId="{F9DEB2D3-411B-4999-8517-EE8C915C779A}" type="presOf" srcId="{62A3DA0E-BD73-4456-AB20-236B672C3879}" destId="{EB02825E-3632-4AAC-AE22-379CA4CB4AE8}" srcOrd="0" destOrd="1" presId="urn:microsoft.com/office/officeart/2018/2/layout/IconLabelDescriptionList"/>
    <dgm:cxn modelId="{B86128D4-95F0-471B-8309-134626590877}" srcId="{13E9270F-484C-4920-A2C2-37DDB97ADD23}" destId="{969170BA-33BB-4ACC-80E3-7BD5A5BC849F}" srcOrd="0" destOrd="0" parTransId="{1D892FD3-8306-45C4-B9FF-2AC3AFA2649E}" sibTransId="{88DF0499-3978-4837-878F-01001776CB8A}"/>
    <dgm:cxn modelId="{95B2F3D5-73B9-476E-8BB0-EF9BB40452CE}" type="presOf" srcId="{895CBA75-C0BF-40A2-A1A8-D9EA10999087}" destId="{EB64E37C-4C37-4822-A60F-801A5D7E71A9}" srcOrd="0" destOrd="4" presId="urn:microsoft.com/office/officeart/2018/2/layout/IconLabelDescriptionList"/>
    <dgm:cxn modelId="{96FCE5E7-475F-4AA1-AC67-838F25ADE126}" type="presOf" srcId="{71576155-3B00-43C8-B376-595A37C07A61}" destId="{BB74C5CF-0B9C-4DE1-A4B6-11DF327C1B11}" srcOrd="0" destOrd="0" presId="urn:microsoft.com/office/officeart/2018/2/layout/IconLabelDescriptionList"/>
    <dgm:cxn modelId="{0D3C80E8-7484-48D4-9203-055145ABB5F8}" srcId="{41AE6C3D-9785-4B48-B40B-DC76D713D903}" destId="{895CBA75-C0BF-40A2-A1A8-D9EA10999087}" srcOrd="4" destOrd="0" parTransId="{F9A73DC7-B847-454E-821F-0F7D928C3BFD}" sibTransId="{546C32E4-9CBC-4D18-B151-EAACB49FB3B6}"/>
    <dgm:cxn modelId="{C8F145F9-5A6C-4232-996D-2BFC46DBE781}" type="presOf" srcId="{969170BA-33BB-4ACC-80E3-7BD5A5BC849F}" destId="{1A17E104-A47A-4B48-A393-2E29CAE9FE42}" srcOrd="0" destOrd="0" presId="urn:microsoft.com/office/officeart/2018/2/layout/IconLabelDescriptionList"/>
    <dgm:cxn modelId="{63D20BFA-C7A3-4905-91D4-63F4A9C01EEB}" srcId="{71576155-3B00-43C8-B376-595A37C07A61}" destId="{E213D9BF-07ED-4591-852A-764246646B73}" srcOrd="2" destOrd="0" parTransId="{BFD83B46-8DE8-489A-AC55-7F4CFE80ED39}" sibTransId="{F4E18FCE-3317-4D8D-B8ED-45FE3CB64B90}"/>
    <dgm:cxn modelId="{9534D426-B889-4943-93B7-2A75B4961914}" type="presParOf" srcId="{8149B533-DDBE-40A1-8182-935442E430F2}" destId="{3C42C201-511F-4FF7-838C-369E44E0FF51}" srcOrd="0" destOrd="0" presId="urn:microsoft.com/office/officeart/2018/2/layout/IconLabelDescriptionList"/>
    <dgm:cxn modelId="{FED00B71-350C-46BC-AC33-91856B01BF03}" type="presParOf" srcId="{3C42C201-511F-4FF7-838C-369E44E0FF51}" destId="{9408AB5C-4B08-4473-9801-76C5ABB4C41F}" srcOrd="0" destOrd="0" presId="urn:microsoft.com/office/officeart/2018/2/layout/IconLabelDescriptionList"/>
    <dgm:cxn modelId="{99A78EC2-12E6-49A0-B983-492C391AC7CF}" type="presParOf" srcId="{3C42C201-511F-4FF7-838C-369E44E0FF51}" destId="{6B6ADCFF-579F-4AF2-8321-D26D8457A05F}" srcOrd="1" destOrd="0" presId="urn:microsoft.com/office/officeart/2018/2/layout/IconLabelDescriptionList"/>
    <dgm:cxn modelId="{06EC51D6-CFEB-4EB3-8526-6F36B1793942}" type="presParOf" srcId="{3C42C201-511F-4FF7-838C-369E44E0FF51}" destId="{1A17E104-A47A-4B48-A393-2E29CAE9FE42}" srcOrd="2" destOrd="0" presId="urn:microsoft.com/office/officeart/2018/2/layout/IconLabelDescriptionList"/>
    <dgm:cxn modelId="{B50AE6F0-AC0D-41BC-967A-53678EA3AFFF}" type="presParOf" srcId="{3C42C201-511F-4FF7-838C-369E44E0FF51}" destId="{0238E82B-83A3-4F73-B969-10A85DD18CCD}" srcOrd="3" destOrd="0" presId="urn:microsoft.com/office/officeart/2018/2/layout/IconLabelDescriptionList"/>
    <dgm:cxn modelId="{A1072A16-7D6C-41FD-87EF-A51BF739E9F5}" type="presParOf" srcId="{3C42C201-511F-4FF7-838C-369E44E0FF51}" destId="{EB02825E-3632-4AAC-AE22-379CA4CB4AE8}" srcOrd="4" destOrd="0" presId="urn:microsoft.com/office/officeart/2018/2/layout/IconLabelDescriptionList"/>
    <dgm:cxn modelId="{85FB03FA-528B-4DD5-A89A-AED0A43CEC02}" type="presParOf" srcId="{8149B533-DDBE-40A1-8182-935442E430F2}" destId="{0E254432-8420-40DB-9AAB-E78C502818AE}" srcOrd="1" destOrd="0" presId="urn:microsoft.com/office/officeart/2018/2/layout/IconLabelDescriptionList"/>
    <dgm:cxn modelId="{76531089-0FD9-43D3-A84A-1045B114187F}" type="presParOf" srcId="{8149B533-DDBE-40A1-8182-935442E430F2}" destId="{50649123-4D57-4CDA-B395-49EE1ADFC835}" srcOrd="2" destOrd="0" presId="urn:microsoft.com/office/officeart/2018/2/layout/IconLabelDescriptionList"/>
    <dgm:cxn modelId="{C620B294-91E0-4E49-9DE1-E4E8EFE3A672}" type="presParOf" srcId="{50649123-4D57-4CDA-B395-49EE1ADFC835}" destId="{FAEB2389-C2B6-4FCA-9E95-D4ED689DEE24}" srcOrd="0" destOrd="0" presId="urn:microsoft.com/office/officeart/2018/2/layout/IconLabelDescriptionList"/>
    <dgm:cxn modelId="{A9044203-D086-43CF-B940-3E5C416276B8}" type="presParOf" srcId="{50649123-4D57-4CDA-B395-49EE1ADFC835}" destId="{11444E51-1F63-41BE-ABD2-78EA49E1F2E8}" srcOrd="1" destOrd="0" presId="urn:microsoft.com/office/officeart/2018/2/layout/IconLabelDescriptionList"/>
    <dgm:cxn modelId="{B0F87F7C-8E84-4574-992E-4C824EA95DAE}" type="presParOf" srcId="{50649123-4D57-4CDA-B395-49EE1ADFC835}" destId="{BB74C5CF-0B9C-4DE1-A4B6-11DF327C1B11}" srcOrd="2" destOrd="0" presId="urn:microsoft.com/office/officeart/2018/2/layout/IconLabelDescriptionList"/>
    <dgm:cxn modelId="{F6DDA134-D2BD-4907-A021-04BAF434299A}" type="presParOf" srcId="{50649123-4D57-4CDA-B395-49EE1ADFC835}" destId="{7725E5B9-A40D-404A-981C-45876A215D24}" srcOrd="3" destOrd="0" presId="urn:microsoft.com/office/officeart/2018/2/layout/IconLabelDescriptionList"/>
    <dgm:cxn modelId="{2B617D3A-D997-4665-A090-5C36FA227A69}" type="presParOf" srcId="{50649123-4D57-4CDA-B395-49EE1ADFC835}" destId="{698ACD85-EA08-44FD-B935-D6AA9C5417E5}" srcOrd="4" destOrd="0" presId="urn:microsoft.com/office/officeart/2018/2/layout/IconLabelDescriptionList"/>
    <dgm:cxn modelId="{287EAD78-3D49-489A-A8D1-1FAC2351C345}" type="presParOf" srcId="{8149B533-DDBE-40A1-8182-935442E430F2}" destId="{62D52786-5A98-48CF-B0FF-F1F4D5BF133F}" srcOrd="3" destOrd="0" presId="urn:microsoft.com/office/officeart/2018/2/layout/IconLabelDescriptionList"/>
    <dgm:cxn modelId="{827A519D-6036-4415-8E2A-122D34151418}" type="presParOf" srcId="{8149B533-DDBE-40A1-8182-935442E430F2}" destId="{3F796B6E-BFD0-4914-B2E7-9EE67DCB57F1}" srcOrd="4" destOrd="0" presId="urn:microsoft.com/office/officeart/2018/2/layout/IconLabelDescriptionList"/>
    <dgm:cxn modelId="{62BF1F44-9648-420B-B3B9-374B28F55564}" type="presParOf" srcId="{3F796B6E-BFD0-4914-B2E7-9EE67DCB57F1}" destId="{7E29060C-A277-40D8-8542-660328B8912A}" srcOrd="0" destOrd="0" presId="urn:microsoft.com/office/officeart/2018/2/layout/IconLabelDescriptionList"/>
    <dgm:cxn modelId="{E5205BCA-5F2D-4694-9085-B9ACF64CFEE1}" type="presParOf" srcId="{3F796B6E-BFD0-4914-B2E7-9EE67DCB57F1}" destId="{DBE11337-0FDB-4CAF-B4ED-81BC3A5937A8}" srcOrd="1" destOrd="0" presId="urn:microsoft.com/office/officeart/2018/2/layout/IconLabelDescriptionList"/>
    <dgm:cxn modelId="{63F83BA8-5732-46C4-B7B7-AD9D72C91202}" type="presParOf" srcId="{3F796B6E-BFD0-4914-B2E7-9EE67DCB57F1}" destId="{B07529C9-33F2-4461-A911-6B3E1A3BF152}" srcOrd="2" destOrd="0" presId="urn:microsoft.com/office/officeart/2018/2/layout/IconLabelDescriptionList"/>
    <dgm:cxn modelId="{49E145BA-642A-417B-B91A-158966072C68}" type="presParOf" srcId="{3F796B6E-BFD0-4914-B2E7-9EE67DCB57F1}" destId="{CE1DC828-89BC-4F9D-9BD0-C7F1664274A7}" srcOrd="3" destOrd="0" presId="urn:microsoft.com/office/officeart/2018/2/layout/IconLabelDescriptionList"/>
    <dgm:cxn modelId="{0AFC25F2-404E-4945-B702-F567A8DAE294}" type="presParOf" srcId="{3F796B6E-BFD0-4914-B2E7-9EE67DCB57F1}" destId="{EB64E37C-4C37-4822-A60F-801A5D7E71A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7A7150-8CD2-4744-87CE-06A9BEDA6BD7}" type="doc">
      <dgm:prSet loTypeId="urn:microsoft.com/office/officeart/2005/8/layout/equation1" loCatId="process" qsTypeId="urn:microsoft.com/office/officeart/2005/8/quickstyle/simple3" qsCatId="simple" csTypeId="urn:microsoft.com/office/officeart/2005/8/colors/accent1_4" csCatId="accent1"/>
      <dgm:spPr/>
      <dgm:t>
        <a:bodyPr/>
        <a:lstStyle/>
        <a:p>
          <a:endParaRPr lang="es-ES"/>
        </a:p>
      </dgm:t>
    </dgm:pt>
    <dgm:pt modelId="{8124088F-701F-4994-952C-E1590FCDD6B8}">
      <dgm:prSet/>
      <dgm:spPr/>
      <dgm:t>
        <a:bodyPr/>
        <a:lstStyle/>
        <a:p>
          <a:r>
            <a:rPr lang="es-ES"/>
            <a:t>• Conjunto de atributos verificables (datos personales, biometría, credenciales, historial transaccional)</a:t>
          </a:r>
        </a:p>
      </dgm:t>
    </dgm:pt>
    <dgm:pt modelId="{A4963A35-B6F2-47F6-996A-48BCA58EA39D}" type="parTrans" cxnId="{134F50FA-D86A-4BBB-BA74-DEB0E5B1B4B6}">
      <dgm:prSet/>
      <dgm:spPr/>
      <dgm:t>
        <a:bodyPr/>
        <a:lstStyle/>
        <a:p>
          <a:endParaRPr lang="es-ES"/>
        </a:p>
      </dgm:t>
    </dgm:pt>
    <dgm:pt modelId="{A42CDBB8-E317-4C12-959C-94052630E0CA}" type="sibTrans" cxnId="{134F50FA-D86A-4BBB-BA74-DEB0E5B1B4B6}">
      <dgm:prSet/>
      <dgm:spPr/>
      <dgm:t>
        <a:bodyPr/>
        <a:lstStyle/>
        <a:p>
          <a:endParaRPr lang="es-ES"/>
        </a:p>
      </dgm:t>
    </dgm:pt>
    <dgm:pt modelId="{943159A7-8B59-47FD-BFB6-295184362066}">
      <dgm:prSet/>
      <dgm:spPr/>
      <dgm:t>
        <a:bodyPr/>
        <a:lstStyle/>
        <a:p>
          <a:r>
            <a:rPr lang="es-ES" dirty="0"/>
            <a:t>• Permite identificar de forma única y confiable a una persona en entornos digitales</a:t>
          </a:r>
        </a:p>
      </dgm:t>
    </dgm:pt>
    <dgm:pt modelId="{2D738BB5-5C31-4BB4-91E2-15E6082106F8}" type="parTrans" cxnId="{230F334B-5D46-46B4-BA69-08689E250F54}">
      <dgm:prSet/>
      <dgm:spPr/>
      <dgm:t>
        <a:bodyPr/>
        <a:lstStyle/>
        <a:p>
          <a:endParaRPr lang="es-ES"/>
        </a:p>
      </dgm:t>
    </dgm:pt>
    <dgm:pt modelId="{9C2A7F77-4D3E-4F5C-A7A8-C05A6084B812}" type="sibTrans" cxnId="{230F334B-5D46-46B4-BA69-08689E250F54}">
      <dgm:prSet/>
      <dgm:spPr/>
      <dgm:t>
        <a:bodyPr/>
        <a:lstStyle/>
        <a:p>
          <a:endParaRPr lang="es-ES"/>
        </a:p>
      </dgm:t>
    </dgm:pt>
    <dgm:pt modelId="{28494DAC-D2E2-4D0B-AC3F-418B15E16F1A}">
      <dgm:prSet/>
      <dgm:spPr/>
      <dgm:t>
        <a:bodyPr/>
        <a:lstStyle/>
        <a:p>
          <a:r>
            <a:rPr lang="es-ES" dirty="0"/>
            <a:t>• Base para confianza, cumplimiento (</a:t>
          </a:r>
          <a:r>
            <a:rPr lang="es-ES" dirty="0" err="1"/>
            <a:t>KYC</a:t>
          </a:r>
          <a:r>
            <a:rPr lang="es-ES" dirty="0"/>
            <a:t>/</a:t>
          </a:r>
          <a:r>
            <a:rPr lang="es-ES" dirty="0" err="1"/>
            <a:t>AML</a:t>
          </a:r>
          <a:r>
            <a:rPr lang="es-ES" dirty="0"/>
            <a:t>) y experiencia del cliente</a:t>
          </a:r>
        </a:p>
      </dgm:t>
    </dgm:pt>
    <dgm:pt modelId="{5FBFB39A-B70B-406F-B636-7D312D480D39}" type="parTrans" cxnId="{66718917-3E56-4650-AFA8-88FD54C67AA0}">
      <dgm:prSet/>
      <dgm:spPr/>
      <dgm:t>
        <a:bodyPr/>
        <a:lstStyle/>
        <a:p>
          <a:endParaRPr lang="es-ES"/>
        </a:p>
      </dgm:t>
    </dgm:pt>
    <dgm:pt modelId="{4511061F-548D-4736-A330-EFEC530BC3BA}" type="sibTrans" cxnId="{66718917-3E56-4650-AFA8-88FD54C67AA0}">
      <dgm:prSet/>
      <dgm:spPr/>
      <dgm:t>
        <a:bodyPr/>
        <a:lstStyle/>
        <a:p>
          <a:endParaRPr lang="es-ES"/>
        </a:p>
      </dgm:t>
    </dgm:pt>
    <dgm:pt modelId="{AB2F6CE1-A35E-467E-B605-F62C795D0319}" type="pres">
      <dgm:prSet presAssocID="{507A7150-8CD2-4744-87CE-06A9BEDA6BD7}" presName="linearFlow" presStyleCnt="0">
        <dgm:presLayoutVars>
          <dgm:dir/>
          <dgm:resizeHandles val="exact"/>
        </dgm:presLayoutVars>
      </dgm:prSet>
      <dgm:spPr/>
    </dgm:pt>
    <dgm:pt modelId="{008E2079-37CC-426F-BEE1-E6B88E7F0EE2}" type="pres">
      <dgm:prSet presAssocID="{8124088F-701F-4994-952C-E1590FCDD6B8}" presName="node" presStyleLbl="node1" presStyleIdx="0" presStyleCnt="3">
        <dgm:presLayoutVars>
          <dgm:bulletEnabled val="1"/>
        </dgm:presLayoutVars>
      </dgm:prSet>
      <dgm:spPr/>
    </dgm:pt>
    <dgm:pt modelId="{A9B90601-D339-417F-B3DC-50B3FF696BFF}" type="pres">
      <dgm:prSet presAssocID="{A42CDBB8-E317-4C12-959C-94052630E0CA}" presName="spacerL" presStyleCnt="0"/>
      <dgm:spPr/>
    </dgm:pt>
    <dgm:pt modelId="{8BE98A2D-6740-4C9D-9131-3C632C967E80}" type="pres">
      <dgm:prSet presAssocID="{A42CDBB8-E317-4C12-959C-94052630E0CA}" presName="sibTrans" presStyleLbl="sibTrans2D1" presStyleIdx="0" presStyleCnt="2"/>
      <dgm:spPr/>
    </dgm:pt>
    <dgm:pt modelId="{B99E4FFB-B067-4B38-86CB-BFE782B7AFAD}" type="pres">
      <dgm:prSet presAssocID="{A42CDBB8-E317-4C12-959C-94052630E0CA}" presName="spacerR" presStyleCnt="0"/>
      <dgm:spPr/>
    </dgm:pt>
    <dgm:pt modelId="{126DDC51-CB19-44A6-BCE5-4B82CF38CA25}" type="pres">
      <dgm:prSet presAssocID="{943159A7-8B59-47FD-BFB6-295184362066}" presName="node" presStyleLbl="node1" presStyleIdx="1" presStyleCnt="3">
        <dgm:presLayoutVars>
          <dgm:bulletEnabled val="1"/>
        </dgm:presLayoutVars>
      </dgm:prSet>
      <dgm:spPr/>
    </dgm:pt>
    <dgm:pt modelId="{0253CFA2-600B-445C-ACC9-1CF0EAAF5080}" type="pres">
      <dgm:prSet presAssocID="{9C2A7F77-4D3E-4F5C-A7A8-C05A6084B812}" presName="spacerL" presStyleCnt="0"/>
      <dgm:spPr/>
    </dgm:pt>
    <dgm:pt modelId="{1CA45B3D-EDE0-4D1B-A055-598632FD17B7}" type="pres">
      <dgm:prSet presAssocID="{9C2A7F77-4D3E-4F5C-A7A8-C05A6084B812}" presName="sibTrans" presStyleLbl="sibTrans2D1" presStyleIdx="1" presStyleCnt="2"/>
      <dgm:spPr/>
    </dgm:pt>
    <dgm:pt modelId="{F04CBA44-D4CC-4DD9-8DEF-0C3FA14213D8}" type="pres">
      <dgm:prSet presAssocID="{9C2A7F77-4D3E-4F5C-A7A8-C05A6084B812}" presName="spacerR" presStyleCnt="0"/>
      <dgm:spPr/>
    </dgm:pt>
    <dgm:pt modelId="{C543B942-7245-4547-A562-DCD2FB4C9215}" type="pres">
      <dgm:prSet presAssocID="{28494DAC-D2E2-4D0B-AC3F-418B15E16F1A}" presName="node" presStyleLbl="node1" presStyleIdx="2" presStyleCnt="3">
        <dgm:presLayoutVars>
          <dgm:bulletEnabled val="1"/>
        </dgm:presLayoutVars>
      </dgm:prSet>
      <dgm:spPr/>
    </dgm:pt>
  </dgm:ptLst>
  <dgm:cxnLst>
    <dgm:cxn modelId="{66718917-3E56-4650-AFA8-88FD54C67AA0}" srcId="{507A7150-8CD2-4744-87CE-06A9BEDA6BD7}" destId="{28494DAC-D2E2-4D0B-AC3F-418B15E16F1A}" srcOrd="2" destOrd="0" parTransId="{5FBFB39A-B70B-406F-B636-7D312D480D39}" sibTransId="{4511061F-548D-4736-A330-EFEC530BC3BA}"/>
    <dgm:cxn modelId="{305BB422-0F9C-4EDB-A92D-403431153001}" type="presOf" srcId="{943159A7-8B59-47FD-BFB6-295184362066}" destId="{126DDC51-CB19-44A6-BCE5-4B82CF38CA25}" srcOrd="0" destOrd="0" presId="urn:microsoft.com/office/officeart/2005/8/layout/equation1"/>
    <dgm:cxn modelId="{B8E79526-CFBC-4288-98CB-6F33A96C57AD}" type="presOf" srcId="{8124088F-701F-4994-952C-E1590FCDD6B8}" destId="{008E2079-37CC-426F-BEE1-E6B88E7F0EE2}" srcOrd="0" destOrd="0" presId="urn:microsoft.com/office/officeart/2005/8/layout/equation1"/>
    <dgm:cxn modelId="{4569393A-8DEC-43F0-829C-7EFC8E80E49E}" type="presOf" srcId="{A42CDBB8-E317-4C12-959C-94052630E0CA}" destId="{8BE98A2D-6740-4C9D-9131-3C632C967E80}" srcOrd="0" destOrd="0" presId="urn:microsoft.com/office/officeart/2005/8/layout/equation1"/>
    <dgm:cxn modelId="{230F334B-5D46-46B4-BA69-08689E250F54}" srcId="{507A7150-8CD2-4744-87CE-06A9BEDA6BD7}" destId="{943159A7-8B59-47FD-BFB6-295184362066}" srcOrd="1" destOrd="0" parTransId="{2D738BB5-5C31-4BB4-91E2-15E6082106F8}" sibTransId="{9C2A7F77-4D3E-4F5C-A7A8-C05A6084B812}"/>
    <dgm:cxn modelId="{C9AA0090-A988-48A4-B43B-C199812D8A65}" type="presOf" srcId="{9C2A7F77-4D3E-4F5C-A7A8-C05A6084B812}" destId="{1CA45B3D-EDE0-4D1B-A055-598632FD17B7}" srcOrd="0" destOrd="0" presId="urn:microsoft.com/office/officeart/2005/8/layout/equation1"/>
    <dgm:cxn modelId="{33BB8BA8-620D-4766-A0E1-FC3A63BAD957}" type="presOf" srcId="{28494DAC-D2E2-4D0B-AC3F-418B15E16F1A}" destId="{C543B942-7245-4547-A562-DCD2FB4C9215}" srcOrd="0" destOrd="0" presId="urn:microsoft.com/office/officeart/2005/8/layout/equation1"/>
    <dgm:cxn modelId="{9E9707AC-F018-48D1-ABB6-AE7B6AC6407A}" type="presOf" srcId="{507A7150-8CD2-4744-87CE-06A9BEDA6BD7}" destId="{AB2F6CE1-A35E-467E-B605-F62C795D0319}" srcOrd="0" destOrd="0" presId="urn:microsoft.com/office/officeart/2005/8/layout/equation1"/>
    <dgm:cxn modelId="{134F50FA-D86A-4BBB-BA74-DEB0E5B1B4B6}" srcId="{507A7150-8CD2-4744-87CE-06A9BEDA6BD7}" destId="{8124088F-701F-4994-952C-E1590FCDD6B8}" srcOrd="0" destOrd="0" parTransId="{A4963A35-B6F2-47F6-996A-48BCA58EA39D}" sibTransId="{A42CDBB8-E317-4C12-959C-94052630E0CA}"/>
    <dgm:cxn modelId="{5C8B9AA5-2045-4848-B54E-E7168946B002}" type="presParOf" srcId="{AB2F6CE1-A35E-467E-B605-F62C795D0319}" destId="{008E2079-37CC-426F-BEE1-E6B88E7F0EE2}" srcOrd="0" destOrd="0" presId="urn:microsoft.com/office/officeart/2005/8/layout/equation1"/>
    <dgm:cxn modelId="{C18D9842-4F78-4A51-9092-6BCF6F5818F7}" type="presParOf" srcId="{AB2F6CE1-A35E-467E-B605-F62C795D0319}" destId="{A9B90601-D339-417F-B3DC-50B3FF696BFF}" srcOrd="1" destOrd="0" presId="urn:microsoft.com/office/officeart/2005/8/layout/equation1"/>
    <dgm:cxn modelId="{4FF1772E-3286-48F7-94FA-574C92E17762}" type="presParOf" srcId="{AB2F6CE1-A35E-467E-B605-F62C795D0319}" destId="{8BE98A2D-6740-4C9D-9131-3C632C967E80}" srcOrd="2" destOrd="0" presId="urn:microsoft.com/office/officeart/2005/8/layout/equation1"/>
    <dgm:cxn modelId="{F4AEDF76-B5E8-4C38-B646-ACE9EAFDA26C}" type="presParOf" srcId="{AB2F6CE1-A35E-467E-B605-F62C795D0319}" destId="{B99E4FFB-B067-4B38-86CB-BFE782B7AFAD}" srcOrd="3" destOrd="0" presId="urn:microsoft.com/office/officeart/2005/8/layout/equation1"/>
    <dgm:cxn modelId="{49A126E7-20FF-4DA5-B278-CC356B6C525C}" type="presParOf" srcId="{AB2F6CE1-A35E-467E-B605-F62C795D0319}" destId="{126DDC51-CB19-44A6-BCE5-4B82CF38CA25}" srcOrd="4" destOrd="0" presId="urn:microsoft.com/office/officeart/2005/8/layout/equation1"/>
    <dgm:cxn modelId="{127FCC4C-893D-410B-978C-FF8D897FF706}" type="presParOf" srcId="{AB2F6CE1-A35E-467E-B605-F62C795D0319}" destId="{0253CFA2-600B-445C-ACC9-1CF0EAAF5080}" srcOrd="5" destOrd="0" presId="urn:microsoft.com/office/officeart/2005/8/layout/equation1"/>
    <dgm:cxn modelId="{6893294F-8A22-4125-A7C0-74C31784B7D5}" type="presParOf" srcId="{AB2F6CE1-A35E-467E-B605-F62C795D0319}" destId="{1CA45B3D-EDE0-4D1B-A055-598632FD17B7}" srcOrd="6" destOrd="0" presId="urn:microsoft.com/office/officeart/2005/8/layout/equation1"/>
    <dgm:cxn modelId="{FD9CE893-921B-4F0B-B6F0-1C969C5D699A}" type="presParOf" srcId="{AB2F6CE1-A35E-467E-B605-F62C795D0319}" destId="{F04CBA44-D4CC-4DD9-8DEF-0C3FA14213D8}" srcOrd="7" destOrd="0" presId="urn:microsoft.com/office/officeart/2005/8/layout/equation1"/>
    <dgm:cxn modelId="{1A3E0608-1493-46A9-BA48-38E4752B5B16}" type="presParOf" srcId="{AB2F6CE1-A35E-467E-B605-F62C795D0319}" destId="{C543B942-7245-4547-A562-DCD2FB4C9215}"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E93537-38E8-4CF9-B218-91FAE7482ED1}" type="doc">
      <dgm:prSet loTypeId="urn:microsoft.com/office/officeart/2005/8/layout/vProcess5" loCatId="process" qsTypeId="urn:microsoft.com/office/officeart/2005/8/quickstyle/simple3" qsCatId="simple" csTypeId="urn:microsoft.com/office/officeart/2005/8/colors/accent0_1" csCatId="mainScheme" phldr="1"/>
      <dgm:spPr/>
      <dgm:t>
        <a:bodyPr/>
        <a:lstStyle/>
        <a:p>
          <a:endParaRPr lang="es-ES"/>
        </a:p>
      </dgm:t>
    </dgm:pt>
    <dgm:pt modelId="{3D1250A6-E828-4FAA-B32B-BA04CC546154}">
      <dgm:prSet custT="1"/>
      <dgm:spPr/>
      <dgm:t>
        <a:bodyPr/>
        <a:lstStyle/>
        <a:p>
          <a:r>
            <a:rPr lang="es-ES" sz="2000" b="1" dirty="0"/>
            <a:t> Evolución: Contraseñas → OTP → MFA → Biometría + IA</a:t>
          </a:r>
        </a:p>
      </dgm:t>
    </dgm:pt>
    <dgm:pt modelId="{3A014E71-8D29-49E6-9DC6-48B21E45A1AD}" type="parTrans" cxnId="{EC6CB6E4-C1C4-402C-954E-6D343D66C293}">
      <dgm:prSet/>
      <dgm:spPr/>
      <dgm:t>
        <a:bodyPr/>
        <a:lstStyle/>
        <a:p>
          <a:endParaRPr lang="es-ES"/>
        </a:p>
      </dgm:t>
    </dgm:pt>
    <dgm:pt modelId="{BD452267-728E-48F5-A5FD-86A7D1FF752C}" type="sibTrans" cxnId="{EC6CB6E4-C1C4-402C-954E-6D343D66C293}">
      <dgm:prSet/>
      <dgm:spPr/>
      <dgm:t>
        <a:bodyPr/>
        <a:lstStyle/>
        <a:p>
          <a:endParaRPr lang="es-ES"/>
        </a:p>
      </dgm:t>
    </dgm:pt>
    <dgm:pt modelId="{CBC15A5B-3DCB-4246-A175-BF12AF026A95}">
      <dgm:prSet custT="1"/>
      <dgm:spPr/>
      <dgm:t>
        <a:bodyPr/>
        <a:lstStyle/>
        <a:p>
          <a:r>
            <a:rPr lang="es-ES" sz="2000" b="1" dirty="0" err="1"/>
            <a:t>Presentation</a:t>
          </a:r>
          <a:r>
            <a:rPr lang="es-ES" sz="2000" b="1" dirty="0"/>
            <a:t> </a:t>
          </a:r>
          <a:r>
            <a:rPr lang="es-ES" sz="2000" b="1" dirty="0" err="1"/>
            <a:t>Attack</a:t>
          </a:r>
          <a:r>
            <a:rPr lang="es-ES" sz="2000" b="1" dirty="0"/>
            <a:t> </a:t>
          </a:r>
          <a:r>
            <a:rPr lang="es-ES" sz="2000" b="1" dirty="0" err="1"/>
            <a:t>Detection</a:t>
          </a:r>
          <a:r>
            <a:rPr lang="es-ES" sz="2000" b="1" dirty="0"/>
            <a:t> (PAD): detección de ataques de presentación y </a:t>
          </a:r>
          <a:r>
            <a:rPr lang="es-ES" sz="2000" b="1" dirty="0" err="1"/>
            <a:t>liveness</a:t>
          </a:r>
          <a:r>
            <a:rPr lang="es-ES" sz="2000" b="1" dirty="0"/>
            <a:t> </a:t>
          </a:r>
        </a:p>
        <a:p>
          <a:r>
            <a:rPr lang="es-ES" sz="1400" dirty="0"/>
            <a:t>consiste en medidas técnicas para identificar y prevenir ataques de presentación, garantizando que las muestras biométricas provengan de personas vivas. Utiliza técnicas como aprendizaje automático, algoritmos y sensores para detectar manipulaciones.</a:t>
          </a:r>
        </a:p>
      </dgm:t>
    </dgm:pt>
    <dgm:pt modelId="{1ADAD1F7-E815-4F54-B1C3-C167A224EC16}" type="parTrans" cxnId="{CAE40289-E42E-44D2-9B41-9F47ECE8E60D}">
      <dgm:prSet/>
      <dgm:spPr/>
      <dgm:t>
        <a:bodyPr/>
        <a:lstStyle/>
        <a:p>
          <a:endParaRPr lang="es-ES"/>
        </a:p>
      </dgm:t>
    </dgm:pt>
    <dgm:pt modelId="{86EB7E33-C16B-425A-9620-41CE6E776602}" type="sibTrans" cxnId="{CAE40289-E42E-44D2-9B41-9F47ECE8E60D}">
      <dgm:prSet/>
      <dgm:spPr/>
      <dgm:t>
        <a:bodyPr/>
        <a:lstStyle/>
        <a:p>
          <a:endParaRPr lang="es-ES"/>
        </a:p>
      </dgm:t>
    </dgm:pt>
    <dgm:pt modelId="{56C80C01-C269-4600-99FE-5CE0489E598B}">
      <dgm:prSet custT="1"/>
      <dgm:spPr/>
      <dgm:t>
        <a:bodyPr/>
        <a:lstStyle/>
        <a:p>
          <a:r>
            <a:rPr lang="es-ES" sz="2000" b="1" dirty="0"/>
            <a:t>Métricas: APCER / BPCER / D‑EER (calidad y robustez)</a:t>
          </a:r>
        </a:p>
        <a:p>
          <a:r>
            <a:rPr lang="es-ES" sz="1400" dirty="0"/>
            <a:t>(APCER y BPCER son acrónimos de tasas de error que se utilizan para cuantificar el rendimiento de los sistemas de detección de ataques de presentación (PAD)</a:t>
          </a:r>
        </a:p>
      </dgm:t>
    </dgm:pt>
    <dgm:pt modelId="{F3594643-4AC3-4526-B6AE-322A262CEA55}" type="parTrans" cxnId="{6F1A30A4-B27F-4F94-8C44-088BBF4C963B}">
      <dgm:prSet/>
      <dgm:spPr/>
      <dgm:t>
        <a:bodyPr/>
        <a:lstStyle/>
        <a:p>
          <a:endParaRPr lang="es-ES"/>
        </a:p>
      </dgm:t>
    </dgm:pt>
    <dgm:pt modelId="{915226C1-7B2F-4FA8-B544-7D43ECF25826}" type="sibTrans" cxnId="{6F1A30A4-B27F-4F94-8C44-088BBF4C963B}">
      <dgm:prSet/>
      <dgm:spPr/>
      <dgm:t>
        <a:bodyPr/>
        <a:lstStyle/>
        <a:p>
          <a:endParaRPr lang="es-ES"/>
        </a:p>
      </dgm:t>
    </dgm:pt>
    <dgm:pt modelId="{6A8D5EBA-FF74-4BDF-B450-71CA67CDCD34}">
      <dgm:prSet custT="1"/>
      <dgm:spPr/>
      <dgm:t>
        <a:bodyPr/>
        <a:lstStyle/>
        <a:p>
          <a:r>
            <a:rPr lang="es-ES" sz="2400" dirty="0"/>
            <a:t>Orquestación adaptativa según riesgo, dispositivo y comportamiento</a:t>
          </a:r>
        </a:p>
      </dgm:t>
    </dgm:pt>
    <dgm:pt modelId="{887769A4-1AF8-43B6-AFF4-769DED4908C6}" type="parTrans" cxnId="{D9C3FB1A-7C82-412C-9FFE-0EB2AA97BA6B}">
      <dgm:prSet/>
      <dgm:spPr/>
      <dgm:t>
        <a:bodyPr/>
        <a:lstStyle/>
        <a:p>
          <a:endParaRPr lang="es-ES"/>
        </a:p>
      </dgm:t>
    </dgm:pt>
    <dgm:pt modelId="{BD93A8FF-F58D-4DCD-99EC-0116D50ECA34}" type="sibTrans" cxnId="{D9C3FB1A-7C82-412C-9FFE-0EB2AA97BA6B}">
      <dgm:prSet/>
      <dgm:spPr/>
      <dgm:t>
        <a:bodyPr/>
        <a:lstStyle/>
        <a:p>
          <a:endParaRPr lang="es-ES"/>
        </a:p>
      </dgm:t>
    </dgm:pt>
    <dgm:pt modelId="{49910844-BFC1-4EE0-9563-44A9C416090A}" type="pres">
      <dgm:prSet presAssocID="{B7E93537-38E8-4CF9-B218-91FAE7482ED1}" presName="outerComposite" presStyleCnt="0">
        <dgm:presLayoutVars>
          <dgm:chMax val="5"/>
          <dgm:dir/>
          <dgm:resizeHandles val="exact"/>
        </dgm:presLayoutVars>
      </dgm:prSet>
      <dgm:spPr/>
    </dgm:pt>
    <dgm:pt modelId="{E09B0A23-7C29-452A-9EC1-C600581AFE7D}" type="pres">
      <dgm:prSet presAssocID="{B7E93537-38E8-4CF9-B218-91FAE7482ED1}" presName="dummyMaxCanvas" presStyleCnt="0">
        <dgm:presLayoutVars/>
      </dgm:prSet>
      <dgm:spPr/>
    </dgm:pt>
    <dgm:pt modelId="{7676DC1E-AC03-4192-BE3F-DE41A93CE198}" type="pres">
      <dgm:prSet presAssocID="{B7E93537-38E8-4CF9-B218-91FAE7482ED1}" presName="FourNodes_1" presStyleLbl="node1" presStyleIdx="0" presStyleCnt="4">
        <dgm:presLayoutVars>
          <dgm:bulletEnabled val="1"/>
        </dgm:presLayoutVars>
      </dgm:prSet>
      <dgm:spPr/>
    </dgm:pt>
    <dgm:pt modelId="{1E8B3455-0D4E-40BE-9268-F6C2C9C98F83}" type="pres">
      <dgm:prSet presAssocID="{B7E93537-38E8-4CF9-B218-91FAE7482ED1}" presName="FourNodes_2" presStyleLbl="node1" presStyleIdx="1" presStyleCnt="4">
        <dgm:presLayoutVars>
          <dgm:bulletEnabled val="1"/>
        </dgm:presLayoutVars>
      </dgm:prSet>
      <dgm:spPr/>
    </dgm:pt>
    <dgm:pt modelId="{00BC840E-3D61-4F52-9612-DA1BDDD43DED}" type="pres">
      <dgm:prSet presAssocID="{B7E93537-38E8-4CF9-B218-91FAE7482ED1}" presName="FourNodes_3" presStyleLbl="node1" presStyleIdx="2" presStyleCnt="4">
        <dgm:presLayoutVars>
          <dgm:bulletEnabled val="1"/>
        </dgm:presLayoutVars>
      </dgm:prSet>
      <dgm:spPr/>
    </dgm:pt>
    <dgm:pt modelId="{9C9BAAA4-3D20-40DE-BD96-B7D237E6CA82}" type="pres">
      <dgm:prSet presAssocID="{B7E93537-38E8-4CF9-B218-91FAE7482ED1}" presName="FourNodes_4" presStyleLbl="node1" presStyleIdx="3" presStyleCnt="4">
        <dgm:presLayoutVars>
          <dgm:bulletEnabled val="1"/>
        </dgm:presLayoutVars>
      </dgm:prSet>
      <dgm:spPr/>
    </dgm:pt>
    <dgm:pt modelId="{A3982B63-EC88-40D0-A9DA-07D53C08BC5D}" type="pres">
      <dgm:prSet presAssocID="{B7E93537-38E8-4CF9-B218-91FAE7482ED1}" presName="FourConn_1-2" presStyleLbl="fgAccFollowNode1" presStyleIdx="0" presStyleCnt="3">
        <dgm:presLayoutVars>
          <dgm:bulletEnabled val="1"/>
        </dgm:presLayoutVars>
      </dgm:prSet>
      <dgm:spPr/>
    </dgm:pt>
    <dgm:pt modelId="{6C58A6E8-B6D1-44CA-A514-05416593C035}" type="pres">
      <dgm:prSet presAssocID="{B7E93537-38E8-4CF9-B218-91FAE7482ED1}" presName="FourConn_2-3" presStyleLbl="fgAccFollowNode1" presStyleIdx="1" presStyleCnt="3">
        <dgm:presLayoutVars>
          <dgm:bulletEnabled val="1"/>
        </dgm:presLayoutVars>
      </dgm:prSet>
      <dgm:spPr/>
    </dgm:pt>
    <dgm:pt modelId="{F87CDDC2-C2B9-4F30-9B8C-6AA37461B276}" type="pres">
      <dgm:prSet presAssocID="{B7E93537-38E8-4CF9-B218-91FAE7482ED1}" presName="FourConn_3-4" presStyleLbl="fgAccFollowNode1" presStyleIdx="2" presStyleCnt="3">
        <dgm:presLayoutVars>
          <dgm:bulletEnabled val="1"/>
        </dgm:presLayoutVars>
      </dgm:prSet>
      <dgm:spPr/>
    </dgm:pt>
    <dgm:pt modelId="{6D801302-D3E5-42CD-A053-103C70B60388}" type="pres">
      <dgm:prSet presAssocID="{B7E93537-38E8-4CF9-B218-91FAE7482ED1}" presName="FourNodes_1_text" presStyleLbl="node1" presStyleIdx="3" presStyleCnt="4">
        <dgm:presLayoutVars>
          <dgm:bulletEnabled val="1"/>
        </dgm:presLayoutVars>
      </dgm:prSet>
      <dgm:spPr/>
    </dgm:pt>
    <dgm:pt modelId="{79C8B395-ACF7-4F61-B1E3-058058E03F37}" type="pres">
      <dgm:prSet presAssocID="{B7E93537-38E8-4CF9-B218-91FAE7482ED1}" presName="FourNodes_2_text" presStyleLbl="node1" presStyleIdx="3" presStyleCnt="4">
        <dgm:presLayoutVars>
          <dgm:bulletEnabled val="1"/>
        </dgm:presLayoutVars>
      </dgm:prSet>
      <dgm:spPr/>
    </dgm:pt>
    <dgm:pt modelId="{C8C5F339-F337-4120-ADD8-85C18A13600F}" type="pres">
      <dgm:prSet presAssocID="{B7E93537-38E8-4CF9-B218-91FAE7482ED1}" presName="FourNodes_3_text" presStyleLbl="node1" presStyleIdx="3" presStyleCnt="4">
        <dgm:presLayoutVars>
          <dgm:bulletEnabled val="1"/>
        </dgm:presLayoutVars>
      </dgm:prSet>
      <dgm:spPr/>
    </dgm:pt>
    <dgm:pt modelId="{BB0D7123-F850-4072-AF78-B7FC0F20B43F}" type="pres">
      <dgm:prSet presAssocID="{B7E93537-38E8-4CF9-B218-91FAE7482ED1}" presName="FourNodes_4_text" presStyleLbl="node1" presStyleIdx="3" presStyleCnt="4">
        <dgm:presLayoutVars>
          <dgm:bulletEnabled val="1"/>
        </dgm:presLayoutVars>
      </dgm:prSet>
      <dgm:spPr/>
    </dgm:pt>
  </dgm:ptLst>
  <dgm:cxnLst>
    <dgm:cxn modelId="{ABA19418-2699-4FF5-A1B0-DB62621764DC}" type="presOf" srcId="{86EB7E33-C16B-425A-9620-41CE6E776602}" destId="{6C58A6E8-B6D1-44CA-A514-05416593C035}" srcOrd="0" destOrd="0" presId="urn:microsoft.com/office/officeart/2005/8/layout/vProcess5"/>
    <dgm:cxn modelId="{D9C3FB1A-7C82-412C-9FFE-0EB2AA97BA6B}" srcId="{B7E93537-38E8-4CF9-B218-91FAE7482ED1}" destId="{6A8D5EBA-FF74-4BDF-B450-71CA67CDCD34}" srcOrd="3" destOrd="0" parTransId="{887769A4-1AF8-43B6-AFF4-769DED4908C6}" sibTransId="{BD93A8FF-F58D-4DCD-99EC-0116D50ECA34}"/>
    <dgm:cxn modelId="{AE4F6D27-1A2C-491F-9BB3-7CC26FFFCF4E}" type="presOf" srcId="{6A8D5EBA-FF74-4BDF-B450-71CA67CDCD34}" destId="{BB0D7123-F850-4072-AF78-B7FC0F20B43F}" srcOrd="1" destOrd="0" presId="urn:microsoft.com/office/officeart/2005/8/layout/vProcess5"/>
    <dgm:cxn modelId="{7003DD5C-8173-4888-957E-9D739E43DA30}" type="presOf" srcId="{BD452267-728E-48F5-A5FD-86A7D1FF752C}" destId="{A3982B63-EC88-40D0-A9DA-07D53C08BC5D}" srcOrd="0" destOrd="0" presId="urn:microsoft.com/office/officeart/2005/8/layout/vProcess5"/>
    <dgm:cxn modelId="{6D4D8C5E-2D60-44F4-8CC1-8B1191BA1E85}" type="presOf" srcId="{56C80C01-C269-4600-99FE-5CE0489E598B}" destId="{00BC840E-3D61-4F52-9612-DA1BDDD43DED}" srcOrd="0" destOrd="0" presId="urn:microsoft.com/office/officeart/2005/8/layout/vProcess5"/>
    <dgm:cxn modelId="{41D9B865-9D66-41DA-8511-0E8F7403661E}" type="presOf" srcId="{56C80C01-C269-4600-99FE-5CE0489E598B}" destId="{C8C5F339-F337-4120-ADD8-85C18A13600F}" srcOrd="1" destOrd="0" presId="urn:microsoft.com/office/officeart/2005/8/layout/vProcess5"/>
    <dgm:cxn modelId="{13526769-ECE8-44FB-8376-39A2E6450F27}" type="presOf" srcId="{915226C1-7B2F-4FA8-B544-7D43ECF25826}" destId="{F87CDDC2-C2B9-4F30-9B8C-6AA37461B276}" srcOrd="0" destOrd="0" presId="urn:microsoft.com/office/officeart/2005/8/layout/vProcess5"/>
    <dgm:cxn modelId="{DEA2E66F-E138-4532-80DE-FEB28C26EE51}" type="presOf" srcId="{B7E93537-38E8-4CF9-B218-91FAE7482ED1}" destId="{49910844-BFC1-4EE0-9563-44A9C416090A}" srcOrd="0" destOrd="0" presId="urn:microsoft.com/office/officeart/2005/8/layout/vProcess5"/>
    <dgm:cxn modelId="{9BCAE372-085A-4394-A49E-FBEF06F3FE1E}" type="presOf" srcId="{CBC15A5B-3DCB-4246-A175-BF12AF026A95}" destId="{1E8B3455-0D4E-40BE-9268-F6C2C9C98F83}" srcOrd="0" destOrd="0" presId="urn:microsoft.com/office/officeart/2005/8/layout/vProcess5"/>
    <dgm:cxn modelId="{D9D3D07C-1374-4AE3-A27A-0695F1F84C81}" type="presOf" srcId="{6A8D5EBA-FF74-4BDF-B450-71CA67CDCD34}" destId="{9C9BAAA4-3D20-40DE-BD96-B7D237E6CA82}" srcOrd="0" destOrd="0" presId="urn:microsoft.com/office/officeart/2005/8/layout/vProcess5"/>
    <dgm:cxn modelId="{B83B867E-B516-49E9-91F2-DCC657B747EF}" type="presOf" srcId="{CBC15A5B-3DCB-4246-A175-BF12AF026A95}" destId="{79C8B395-ACF7-4F61-B1E3-058058E03F37}" srcOrd="1" destOrd="0" presId="urn:microsoft.com/office/officeart/2005/8/layout/vProcess5"/>
    <dgm:cxn modelId="{CAE40289-E42E-44D2-9B41-9F47ECE8E60D}" srcId="{B7E93537-38E8-4CF9-B218-91FAE7482ED1}" destId="{CBC15A5B-3DCB-4246-A175-BF12AF026A95}" srcOrd="1" destOrd="0" parTransId="{1ADAD1F7-E815-4F54-B1C3-C167A224EC16}" sibTransId="{86EB7E33-C16B-425A-9620-41CE6E776602}"/>
    <dgm:cxn modelId="{6F1A30A4-B27F-4F94-8C44-088BBF4C963B}" srcId="{B7E93537-38E8-4CF9-B218-91FAE7482ED1}" destId="{56C80C01-C269-4600-99FE-5CE0489E598B}" srcOrd="2" destOrd="0" parTransId="{F3594643-4AC3-4526-B6AE-322A262CEA55}" sibTransId="{915226C1-7B2F-4FA8-B544-7D43ECF25826}"/>
    <dgm:cxn modelId="{EC6CB6E4-C1C4-402C-954E-6D343D66C293}" srcId="{B7E93537-38E8-4CF9-B218-91FAE7482ED1}" destId="{3D1250A6-E828-4FAA-B32B-BA04CC546154}" srcOrd="0" destOrd="0" parTransId="{3A014E71-8D29-49E6-9DC6-48B21E45A1AD}" sibTransId="{BD452267-728E-48F5-A5FD-86A7D1FF752C}"/>
    <dgm:cxn modelId="{8E4710F4-39B0-48F0-9F55-1219B58AECA5}" type="presOf" srcId="{3D1250A6-E828-4FAA-B32B-BA04CC546154}" destId="{7676DC1E-AC03-4192-BE3F-DE41A93CE198}" srcOrd="0" destOrd="0" presId="urn:microsoft.com/office/officeart/2005/8/layout/vProcess5"/>
    <dgm:cxn modelId="{CFA098FF-054D-429E-91D8-4B6ED5795783}" type="presOf" srcId="{3D1250A6-E828-4FAA-B32B-BA04CC546154}" destId="{6D801302-D3E5-42CD-A053-103C70B60388}" srcOrd="1" destOrd="0" presId="urn:microsoft.com/office/officeart/2005/8/layout/vProcess5"/>
    <dgm:cxn modelId="{EFAA8044-3102-4E59-A90D-1A42500F5B71}" type="presParOf" srcId="{49910844-BFC1-4EE0-9563-44A9C416090A}" destId="{E09B0A23-7C29-452A-9EC1-C600581AFE7D}" srcOrd="0" destOrd="0" presId="urn:microsoft.com/office/officeart/2005/8/layout/vProcess5"/>
    <dgm:cxn modelId="{B6550F9B-4A18-4E50-9308-FBAC6493250A}" type="presParOf" srcId="{49910844-BFC1-4EE0-9563-44A9C416090A}" destId="{7676DC1E-AC03-4192-BE3F-DE41A93CE198}" srcOrd="1" destOrd="0" presId="urn:microsoft.com/office/officeart/2005/8/layout/vProcess5"/>
    <dgm:cxn modelId="{76918FCD-C679-4EB0-84C7-2F57A7EB5B73}" type="presParOf" srcId="{49910844-BFC1-4EE0-9563-44A9C416090A}" destId="{1E8B3455-0D4E-40BE-9268-F6C2C9C98F83}" srcOrd="2" destOrd="0" presId="urn:microsoft.com/office/officeart/2005/8/layout/vProcess5"/>
    <dgm:cxn modelId="{65DE32D0-913C-48F2-BE38-9E3D10FE6533}" type="presParOf" srcId="{49910844-BFC1-4EE0-9563-44A9C416090A}" destId="{00BC840E-3D61-4F52-9612-DA1BDDD43DED}" srcOrd="3" destOrd="0" presId="urn:microsoft.com/office/officeart/2005/8/layout/vProcess5"/>
    <dgm:cxn modelId="{EAEF03DB-77C5-419F-88B0-7A8E994253FE}" type="presParOf" srcId="{49910844-BFC1-4EE0-9563-44A9C416090A}" destId="{9C9BAAA4-3D20-40DE-BD96-B7D237E6CA82}" srcOrd="4" destOrd="0" presId="urn:microsoft.com/office/officeart/2005/8/layout/vProcess5"/>
    <dgm:cxn modelId="{54A5B36E-5D30-4AFB-8A65-C50B5834E667}" type="presParOf" srcId="{49910844-BFC1-4EE0-9563-44A9C416090A}" destId="{A3982B63-EC88-40D0-A9DA-07D53C08BC5D}" srcOrd="5" destOrd="0" presId="urn:microsoft.com/office/officeart/2005/8/layout/vProcess5"/>
    <dgm:cxn modelId="{BC86C15C-3856-4DE4-8D0D-BCF2D667035E}" type="presParOf" srcId="{49910844-BFC1-4EE0-9563-44A9C416090A}" destId="{6C58A6E8-B6D1-44CA-A514-05416593C035}" srcOrd="6" destOrd="0" presId="urn:microsoft.com/office/officeart/2005/8/layout/vProcess5"/>
    <dgm:cxn modelId="{B6134791-3299-4AB5-B3ED-3A223286C381}" type="presParOf" srcId="{49910844-BFC1-4EE0-9563-44A9C416090A}" destId="{F87CDDC2-C2B9-4F30-9B8C-6AA37461B276}" srcOrd="7" destOrd="0" presId="urn:microsoft.com/office/officeart/2005/8/layout/vProcess5"/>
    <dgm:cxn modelId="{BA8C0E2E-F7B9-4865-8F83-F9C047CD0958}" type="presParOf" srcId="{49910844-BFC1-4EE0-9563-44A9C416090A}" destId="{6D801302-D3E5-42CD-A053-103C70B60388}" srcOrd="8" destOrd="0" presId="urn:microsoft.com/office/officeart/2005/8/layout/vProcess5"/>
    <dgm:cxn modelId="{4746324A-B2C1-4945-A4C1-3D5D1C1754A6}" type="presParOf" srcId="{49910844-BFC1-4EE0-9563-44A9C416090A}" destId="{79C8B395-ACF7-4F61-B1E3-058058E03F37}" srcOrd="9" destOrd="0" presId="urn:microsoft.com/office/officeart/2005/8/layout/vProcess5"/>
    <dgm:cxn modelId="{0829BFBB-1798-463F-81EC-16D054E3535B}" type="presParOf" srcId="{49910844-BFC1-4EE0-9563-44A9C416090A}" destId="{C8C5F339-F337-4120-ADD8-85C18A13600F}" srcOrd="10" destOrd="0" presId="urn:microsoft.com/office/officeart/2005/8/layout/vProcess5"/>
    <dgm:cxn modelId="{E79029FE-BB10-4209-A4CA-0C54021C3E3F}" type="presParOf" srcId="{49910844-BFC1-4EE0-9563-44A9C416090A}" destId="{BB0D7123-F850-4072-AF78-B7FC0F20B43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6A8CB0-3A9D-4CA6-AF2C-F2391912216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0311121B-4B73-4CE7-BB15-E97DB0FC499A}">
      <dgm:prSet/>
      <dgm:spPr/>
      <dgm:t>
        <a:bodyPr/>
        <a:lstStyle/>
        <a:p>
          <a:r>
            <a:rPr lang="es-ES"/>
            <a:t>Deepfakes en pruebas de vida</a:t>
          </a:r>
        </a:p>
      </dgm:t>
    </dgm:pt>
    <dgm:pt modelId="{24B1EECF-3A0A-4C08-9D68-A8C44A20D9C5}" type="parTrans" cxnId="{6CB99ACF-D6D9-4EA2-99F5-C2D0FCF4611B}">
      <dgm:prSet/>
      <dgm:spPr/>
      <dgm:t>
        <a:bodyPr/>
        <a:lstStyle/>
        <a:p>
          <a:endParaRPr lang="es-ES"/>
        </a:p>
      </dgm:t>
    </dgm:pt>
    <dgm:pt modelId="{63AD1831-BA7A-42BB-9C42-A282779D000C}" type="sibTrans" cxnId="{6CB99ACF-D6D9-4EA2-99F5-C2D0FCF4611B}">
      <dgm:prSet/>
      <dgm:spPr/>
      <dgm:t>
        <a:bodyPr/>
        <a:lstStyle/>
        <a:p>
          <a:endParaRPr lang="es-ES"/>
        </a:p>
      </dgm:t>
    </dgm:pt>
    <dgm:pt modelId="{68129C8F-BC0C-4D43-9AD7-AE1BB99B5F65}">
      <dgm:prSet/>
      <dgm:spPr/>
      <dgm:t>
        <a:bodyPr/>
        <a:lstStyle/>
        <a:p>
          <a:r>
            <a:rPr lang="es-ES"/>
            <a:t>Identidades sintéticas</a:t>
          </a:r>
        </a:p>
      </dgm:t>
    </dgm:pt>
    <dgm:pt modelId="{244E0846-422D-4892-9990-F006328C4AE6}" type="parTrans" cxnId="{445362BE-9B42-4DF4-AE37-BEEBDF6747F4}">
      <dgm:prSet/>
      <dgm:spPr/>
      <dgm:t>
        <a:bodyPr/>
        <a:lstStyle/>
        <a:p>
          <a:endParaRPr lang="es-ES"/>
        </a:p>
      </dgm:t>
    </dgm:pt>
    <dgm:pt modelId="{6D1D176E-EECF-452D-AE5C-966D501F7286}" type="sibTrans" cxnId="{445362BE-9B42-4DF4-AE37-BEEBDF6747F4}">
      <dgm:prSet/>
      <dgm:spPr/>
      <dgm:t>
        <a:bodyPr/>
        <a:lstStyle/>
        <a:p>
          <a:endParaRPr lang="es-ES"/>
        </a:p>
      </dgm:t>
    </dgm:pt>
    <dgm:pt modelId="{FACEE0BB-FAA1-49FE-929A-3DC4280185AA}">
      <dgm:prSet/>
      <dgm:spPr/>
      <dgm:t>
        <a:bodyPr/>
        <a:lstStyle/>
        <a:p>
          <a:r>
            <a:rPr lang="es-ES"/>
            <a:t>Robo de credenciales</a:t>
          </a:r>
        </a:p>
      </dgm:t>
    </dgm:pt>
    <dgm:pt modelId="{81557B42-ADC2-4394-88CD-370BB86130D8}" type="parTrans" cxnId="{171868F6-9F00-4216-96A8-19A179A1A705}">
      <dgm:prSet/>
      <dgm:spPr/>
      <dgm:t>
        <a:bodyPr/>
        <a:lstStyle/>
        <a:p>
          <a:endParaRPr lang="es-ES"/>
        </a:p>
      </dgm:t>
    </dgm:pt>
    <dgm:pt modelId="{DD5CCEFC-7039-4F97-BC05-4BBE1183E3CC}" type="sibTrans" cxnId="{171868F6-9F00-4216-96A8-19A179A1A705}">
      <dgm:prSet/>
      <dgm:spPr/>
      <dgm:t>
        <a:bodyPr/>
        <a:lstStyle/>
        <a:p>
          <a:endParaRPr lang="es-ES"/>
        </a:p>
      </dgm:t>
    </dgm:pt>
    <dgm:pt modelId="{5523F1B9-B546-4287-827E-3CC26550107A}">
      <dgm:prSet/>
      <dgm:spPr/>
      <dgm:t>
        <a:bodyPr/>
        <a:lstStyle/>
        <a:p>
          <a:r>
            <a:rPr lang="es-ES"/>
            <a:t>Interceptación de sesiones digitales</a:t>
          </a:r>
        </a:p>
      </dgm:t>
    </dgm:pt>
    <dgm:pt modelId="{04BF1035-21C5-4848-8F8F-6D38E881DDA3}" type="parTrans" cxnId="{10263503-9755-45A9-8E1E-D4A549B13D69}">
      <dgm:prSet/>
      <dgm:spPr/>
      <dgm:t>
        <a:bodyPr/>
        <a:lstStyle/>
        <a:p>
          <a:endParaRPr lang="es-ES"/>
        </a:p>
      </dgm:t>
    </dgm:pt>
    <dgm:pt modelId="{AD20860F-77D0-44D3-946D-0ACD2F55DD0B}" type="sibTrans" cxnId="{10263503-9755-45A9-8E1E-D4A549B13D69}">
      <dgm:prSet/>
      <dgm:spPr/>
      <dgm:t>
        <a:bodyPr/>
        <a:lstStyle/>
        <a:p>
          <a:endParaRPr lang="es-ES"/>
        </a:p>
      </dgm:t>
    </dgm:pt>
    <dgm:pt modelId="{91908C18-F149-49FE-8489-F16010631FE4}">
      <dgm:prSet/>
      <dgm:spPr/>
      <dgm:t>
        <a:bodyPr/>
        <a:lstStyle/>
        <a:p>
          <a:r>
            <a:rPr lang="es-ES"/>
            <a:t>Uso de documentos falsificados</a:t>
          </a:r>
        </a:p>
      </dgm:t>
    </dgm:pt>
    <dgm:pt modelId="{20CFDC6D-0DD2-4698-AD2C-ACD95584BF79}" type="parTrans" cxnId="{83BA011F-DF42-4C86-864B-097DE2F334BF}">
      <dgm:prSet/>
      <dgm:spPr/>
      <dgm:t>
        <a:bodyPr/>
        <a:lstStyle/>
        <a:p>
          <a:endParaRPr lang="es-ES"/>
        </a:p>
      </dgm:t>
    </dgm:pt>
    <dgm:pt modelId="{18F3B68A-689B-4930-940C-262017177A4E}" type="sibTrans" cxnId="{83BA011F-DF42-4C86-864B-097DE2F334BF}">
      <dgm:prSet/>
      <dgm:spPr/>
      <dgm:t>
        <a:bodyPr/>
        <a:lstStyle/>
        <a:p>
          <a:endParaRPr lang="es-ES"/>
        </a:p>
      </dgm:t>
    </dgm:pt>
    <dgm:pt modelId="{F1F0C6CB-2D66-4EEF-A4B0-617F2F2D4DC4}" type="pres">
      <dgm:prSet presAssocID="{246A8CB0-3A9D-4CA6-AF2C-F2391912216C}" presName="Name0" presStyleCnt="0">
        <dgm:presLayoutVars>
          <dgm:dir/>
          <dgm:resizeHandles val="exact"/>
        </dgm:presLayoutVars>
      </dgm:prSet>
      <dgm:spPr/>
    </dgm:pt>
    <dgm:pt modelId="{6A625153-4FE1-4F1A-9C74-561C93F84792}" type="pres">
      <dgm:prSet presAssocID="{0311121B-4B73-4CE7-BB15-E97DB0FC499A}" presName="compNode" presStyleCnt="0"/>
      <dgm:spPr/>
    </dgm:pt>
    <dgm:pt modelId="{3270904C-09F9-4653-918E-401B59D303F0}" type="pres">
      <dgm:prSet presAssocID="{0311121B-4B73-4CE7-BB15-E97DB0FC499A}" presName="pictRect" presStyleLbl="node1" presStyleIdx="0" presStyleCnt="5" custScaleX="100084" custScaleY="102147"/>
      <dgm:spPr>
        <a:blipFill rotWithShape="1">
          <a:blip xmlns:r="http://schemas.openxmlformats.org/officeDocument/2006/relationships" r:embed="rId1"/>
          <a:srcRect/>
          <a:stretch>
            <a:fillRect l="-29000" r="-29000"/>
          </a:stretch>
        </a:blipFill>
      </dgm:spPr>
    </dgm:pt>
    <dgm:pt modelId="{9116E4B8-52F0-45C9-A166-1A8264998ECE}" type="pres">
      <dgm:prSet presAssocID="{0311121B-4B73-4CE7-BB15-E97DB0FC499A}" presName="textRect" presStyleLbl="revTx" presStyleIdx="0" presStyleCnt="5">
        <dgm:presLayoutVars>
          <dgm:bulletEnabled val="1"/>
        </dgm:presLayoutVars>
      </dgm:prSet>
      <dgm:spPr/>
    </dgm:pt>
    <dgm:pt modelId="{CBFDB7E2-16D4-4ABE-A0C7-845D5EBDEC7C}" type="pres">
      <dgm:prSet presAssocID="{63AD1831-BA7A-42BB-9C42-A282779D000C}" presName="sibTrans" presStyleLbl="sibTrans2D1" presStyleIdx="0" presStyleCnt="0"/>
      <dgm:spPr/>
    </dgm:pt>
    <dgm:pt modelId="{1762F1C4-4799-4113-812B-C88E760C4BA4}" type="pres">
      <dgm:prSet presAssocID="{68129C8F-BC0C-4D43-9AD7-AE1BB99B5F65}" presName="compNode" presStyleCnt="0"/>
      <dgm:spPr/>
    </dgm:pt>
    <dgm:pt modelId="{3AC9DCE2-62F3-4665-9BF8-20AF8B46B4CE}" type="pres">
      <dgm:prSet presAssocID="{68129C8F-BC0C-4D43-9AD7-AE1BB99B5F65}" presName="pictRect" presStyleLbl="node1" presStyleIdx="1" presStyleCnt="5"/>
      <dgm:spPr>
        <a:blipFill rotWithShape="1">
          <a:blip xmlns:r="http://schemas.openxmlformats.org/officeDocument/2006/relationships" r:embed="rId2"/>
          <a:srcRect/>
          <a:stretch>
            <a:fillRect l="-11000" r="-11000"/>
          </a:stretch>
        </a:blipFill>
      </dgm:spPr>
    </dgm:pt>
    <dgm:pt modelId="{1C9ED180-8A26-493F-82AF-C875B8F23726}" type="pres">
      <dgm:prSet presAssocID="{68129C8F-BC0C-4D43-9AD7-AE1BB99B5F65}" presName="textRect" presStyleLbl="revTx" presStyleIdx="1" presStyleCnt="5">
        <dgm:presLayoutVars>
          <dgm:bulletEnabled val="1"/>
        </dgm:presLayoutVars>
      </dgm:prSet>
      <dgm:spPr/>
    </dgm:pt>
    <dgm:pt modelId="{DA97E10F-1D4A-432C-8528-BB32CED818D1}" type="pres">
      <dgm:prSet presAssocID="{6D1D176E-EECF-452D-AE5C-966D501F7286}" presName="sibTrans" presStyleLbl="sibTrans2D1" presStyleIdx="0" presStyleCnt="0"/>
      <dgm:spPr/>
    </dgm:pt>
    <dgm:pt modelId="{2569C9B7-AEB6-43E8-9035-842CA90070C1}" type="pres">
      <dgm:prSet presAssocID="{FACEE0BB-FAA1-49FE-929A-3DC4280185AA}" presName="compNode" presStyleCnt="0"/>
      <dgm:spPr/>
    </dgm:pt>
    <dgm:pt modelId="{EB8785E3-F096-47D9-87CC-2AB2ABC6331A}" type="pres">
      <dgm:prSet presAssocID="{FACEE0BB-FAA1-49FE-929A-3DC4280185AA}" presName="pictRect" presStyleLbl="node1" presStyleIdx="2" presStyleCnt="5"/>
      <dgm:spPr>
        <a:blipFill rotWithShape="1">
          <a:blip xmlns:r="http://schemas.openxmlformats.org/officeDocument/2006/relationships" r:embed="rId3"/>
          <a:srcRect/>
          <a:stretch>
            <a:fillRect l="-12000" r="-12000"/>
          </a:stretch>
        </a:blipFill>
      </dgm:spPr>
    </dgm:pt>
    <dgm:pt modelId="{A00452B8-98F8-473B-96B9-FE72358013F2}" type="pres">
      <dgm:prSet presAssocID="{FACEE0BB-FAA1-49FE-929A-3DC4280185AA}" presName="textRect" presStyleLbl="revTx" presStyleIdx="2" presStyleCnt="5">
        <dgm:presLayoutVars>
          <dgm:bulletEnabled val="1"/>
        </dgm:presLayoutVars>
      </dgm:prSet>
      <dgm:spPr/>
    </dgm:pt>
    <dgm:pt modelId="{651F006D-8E6C-43F7-A6E2-16E453EC21F1}" type="pres">
      <dgm:prSet presAssocID="{DD5CCEFC-7039-4F97-BC05-4BBE1183E3CC}" presName="sibTrans" presStyleLbl="sibTrans2D1" presStyleIdx="0" presStyleCnt="0"/>
      <dgm:spPr/>
    </dgm:pt>
    <dgm:pt modelId="{B04CD6EF-C989-4B35-956A-BEA6A383F46B}" type="pres">
      <dgm:prSet presAssocID="{5523F1B9-B546-4287-827E-3CC26550107A}" presName="compNode" presStyleCnt="0"/>
      <dgm:spPr/>
    </dgm:pt>
    <dgm:pt modelId="{C2EBF24B-7276-4DFF-87E8-36EBB8E5E404}" type="pres">
      <dgm:prSet presAssocID="{5523F1B9-B546-4287-827E-3CC26550107A}" presName="pictRect" presStyleLbl="node1" presStyleIdx="3" presStyleCnt="5" custScaleX="100939" custScaleY="94541"/>
      <dgm:spPr>
        <a:blipFill rotWithShape="1">
          <a:blip xmlns:r="http://schemas.openxmlformats.org/officeDocument/2006/relationships" r:embed="rId4"/>
          <a:srcRect/>
          <a:stretch>
            <a:fillRect l="-8000" r="-8000"/>
          </a:stretch>
        </a:blipFill>
      </dgm:spPr>
    </dgm:pt>
    <dgm:pt modelId="{DB51BD1C-5A6B-4D01-B07F-56B592647B23}" type="pres">
      <dgm:prSet presAssocID="{5523F1B9-B546-4287-827E-3CC26550107A}" presName="textRect" presStyleLbl="revTx" presStyleIdx="3" presStyleCnt="5">
        <dgm:presLayoutVars>
          <dgm:bulletEnabled val="1"/>
        </dgm:presLayoutVars>
      </dgm:prSet>
      <dgm:spPr/>
    </dgm:pt>
    <dgm:pt modelId="{F7188D92-94CB-4373-B1BA-D683973A9ED7}" type="pres">
      <dgm:prSet presAssocID="{AD20860F-77D0-44D3-946D-0ACD2F55DD0B}" presName="sibTrans" presStyleLbl="sibTrans2D1" presStyleIdx="0" presStyleCnt="0"/>
      <dgm:spPr/>
    </dgm:pt>
    <dgm:pt modelId="{5185CECB-DC11-4430-B96F-EDD1339E47C1}" type="pres">
      <dgm:prSet presAssocID="{91908C18-F149-49FE-8489-F16010631FE4}" presName="compNode" presStyleCnt="0"/>
      <dgm:spPr/>
    </dgm:pt>
    <dgm:pt modelId="{BA4CDA16-0EF0-4812-AF63-A36953D8BB9C}" type="pres">
      <dgm:prSet presAssocID="{91908C18-F149-49FE-8489-F16010631FE4}" presName="pictRect" presStyleLbl="node1" presStyleIdx="4" presStyleCnt="5"/>
      <dgm:spPr>
        <a:blipFill rotWithShape="1">
          <a:blip xmlns:r="http://schemas.openxmlformats.org/officeDocument/2006/relationships" r:embed="rId5"/>
          <a:srcRect/>
          <a:stretch>
            <a:fillRect l="-12000" r="-12000"/>
          </a:stretch>
        </a:blipFill>
      </dgm:spPr>
    </dgm:pt>
    <dgm:pt modelId="{1588B3DE-895C-48DE-997E-EB27B11A2DF5}" type="pres">
      <dgm:prSet presAssocID="{91908C18-F149-49FE-8489-F16010631FE4}" presName="textRect" presStyleLbl="revTx" presStyleIdx="4" presStyleCnt="5">
        <dgm:presLayoutVars>
          <dgm:bulletEnabled val="1"/>
        </dgm:presLayoutVars>
      </dgm:prSet>
      <dgm:spPr/>
    </dgm:pt>
  </dgm:ptLst>
  <dgm:cxnLst>
    <dgm:cxn modelId="{10263503-9755-45A9-8E1E-D4A549B13D69}" srcId="{246A8CB0-3A9D-4CA6-AF2C-F2391912216C}" destId="{5523F1B9-B546-4287-827E-3CC26550107A}" srcOrd="3" destOrd="0" parTransId="{04BF1035-21C5-4848-8F8F-6D38E881DDA3}" sibTransId="{AD20860F-77D0-44D3-946D-0ACD2F55DD0B}"/>
    <dgm:cxn modelId="{BE31B914-034F-44D3-B9CD-8003943CC6FB}" type="presOf" srcId="{6D1D176E-EECF-452D-AE5C-966D501F7286}" destId="{DA97E10F-1D4A-432C-8528-BB32CED818D1}" srcOrd="0" destOrd="0" presId="urn:microsoft.com/office/officeart/2005/8/layout/pList1"/>
    <dgm:cxn modelId="{F898831B-E8F8-4508-908F-AE99590036AD}" type="presOf" srcId="{DD5CCEFC-7039-4F97-BC05-4BBE1183E3CC}" destId="{651F006D-8E6C-43F7-A6E2-16E453EC21F1}" srcOrd="0" destOrd="0" presId="urn:microsoft.com/office/officeart/2005/8/layout/pList1"/>
    <dgm:cxn modelId="{83BA011F-DF42-4C86-864B-097DE2F334BF}" srcId="{246A8CB0-3A9D-4CA6-AF2C-F2391912216C}" destId="{91908C18-F149-49FE-8489-F16010631FE4}" srcOrd="4" destOrd="0" parTransId="{20CFDC6D-0DD2-4698-AD2C-ACD95584BF79}" sibTransId="{18F3B68A-689B-4930-940C-262017177A4E}"/>
    <dgm:cxn modelId="{299AE93F-D3D0-40DD-8141-A51464C8918B}" type="presOf" srcId="{0311121B-4B73-4CE7-BB15-E97DB0FC499A}" destId="{9116E4B8-52F0-45C9-A166-1A8264998ECE}" srcOrd="0" destOrd="0" presId="urn:microsoft.com/office/officeart/2005/8/layout/pList1"/>
    <dgm:cxn modelId="{754F4A42-4D44-4ED6-B82F-943A1054C4D5}" type="presOf" srcId="{63AD1831-BA7A-42BB-9C42-A282779D000C}" destId="{CBFDB7E2-16D4-4ABE-A0C7-845D5EBDEC7C}" srcOrd="0" destOrd="0" presId="urn:microsoft.com/office/officeart/2005/8/layout/pList1"/>
    <dgm:cxn modelId="{CDACA155-0267-44E7-8682-094F230FA4B9}" type="presOf" srcId="{5523F1B9-B546-4287-827E-3CC26550107A}" destId="{DB51BD1C-5A6B-4D01-B07F-56B592647B23}" srcOrd="0" destOrd="0" presId="urn:microsoft.com/office/officeart/2005/8/layout/pList1"/>
    <dgm:cxn modelId="{0BC812A7-5072-4291-8788-157D70756953}" type="presOf" srcId="{FACEE0BB-FAA1-49FE-929A-3DC4280185AA}" destId="{A00452B8-98F8-473B-96B9-FE72358013F2}" srcOrd="0" destOrd="0" presId="urn:microsoft.com/office/officeart/2005/8/layout/pList1"/>
    <dgm:cxn modelId="{445362BE-9B42-4DF4-AE37-BEEBDF6747F4}" srcId="{246A8CB0-3A9D-4CA6-AF2C-F2391912216C}" destId="{68129C8F-BC0C-4D43-9AD7-AE1BB99B5F65}" srcOrd="1" destOrd="0" parTransId="{244E0846-422D-4892-9990-F006328C4AE6}" sibTransId="{6D1D176E-EECF-452D-AE5C-966D501F7286}"/>
    <dgm:cxn modelId="{7F2721C1-3AB4-4FC2-ADED-CD44445B14AB}" type="presOf" srcId="{AD20860F-77D0-44D3-946D-0ACD2F55DD0B}" destId="{F7188D92-94CB-4373-B1BA-D683973A9ED7}" srcOrd="0" destOrd="0" presId="urn:microsoft.com/office/officeart/2005/8/layout/pList1"/>
    <dgm:cxn modelId="{75E22DCF-9B72-4FE3-84FF-1118C17C4182}" type="presOf" srcId="{246A8CB0-3A9D-4CA6-AF2C-F2391912216C}" destId="{F1F0C6CB-2D66-4EEF-A4B0-617F2F2D4DC4}" srcOrd="0" destOrd="0" presId="urn:microsoft.com/office/officeart/2005/8/layout/pList1"/>
    <dgm:cxn modelId="{6CB99ACF-D6D9-4EA2-99F5-C2D0FCF4611B}" srcId="{246A8CB0-3A9D-4CA6-AF2C-F2391912216C}" destId="{0311121B-4B73-4CE7-BB15-E97DB0FC499A}" srcOrd="0" destOrd="0" parTransId="{24B1EECF-3A0A-4C08-9D68-A8C44A20D9C5}" sibTransId="{63AD1831-BA7A-42BB-9C42-A282779D000C}"/>
    <dgm:cxn modelId="{1362EED5-AB75-4776-AFEC-1FD82757BC18}" type="presOf" srcId="{91908C18-F149-49FE-8489-F16010631FE4}" destId="{1588B3DE-895C-48DE-997E-EB27B11A2DF5}" srcOrd="0" destOrd="0" presId="urn:microsoft.com/office/officeart/2005/8/layout/pList1"/>
    <dgm:cxn modelId="{B5E52ADD-0D32-4EAD-A7B6-0813371DB72E}" type="presOf" srcId="{68129C8F-BC0C-4D43-9AD7-AE1BB99B5F65}" destId="{1C9ED180-8A26-493F-82AF-C875B8F23726}" srcOrd="0" destOrd="0" presId="urn:microsoft.com/office/officeart/2005/8/layout/pList1"/>
    <dgm:cxn modelId="{171868F6-9F00-4216-96A8-19A179A1A705}" srcId="{246A8CB0-3A9D-4CA6-AF2C-F2391912216C}" destId="{FACEE0BB-FAA1-49FE-929A-3DC4280185AA}" srcOrd="2" destOrd="0" parTransId="{81557B42-ADC2-4394-88CD-370BB86130D8}" sibTransId="{DD5CCEFC-7039-4F97-BC05-4BBE1183E3CC}"/>
    <dgm:cxn modelId="{2454E818-D76A-4D0C-84F5-0FC9510BC857}" type="presParOf" srcId="{F1F0C6CB-2D66-4EEF-A4B0-617F2F2D4DC4}" destId="{6A625153-4FE1-4F1A-9C74-561C93F84792}" srcOrd="0" destOrd="0" presId="urn:microsoft.com/office/officeart/2005/8/layout/pList1"/>
    <dgm:cxn modelId="{CB377873-0CCE-461A-B447-8A2CFBBD6B2C}" type="presParOf" srcId="{6A625153-4FE1-4F1A-9C74-561C93F84792}" destId="{3270904C-09F9-4653-918E-401B59D303F0}" srcOrd="0" destOrd="0" presId="urn:microsoft.com/office/officeart/2005/8/layout/pList1"/>
    <dgm:cxn modelId="{E5ABC226-BBCB-4ECB-A722-AD7431A25520}" type="presParOf" srcId="{6A625153-4FE1-4F1A-9C74-561C93F84792}" destId="{9116E4B8-52F0-45C9-A166-1A8264998ECE}" srcOrd="1" destOrd="0" presId="urn:microsoft.com/office/officeart/2005/8/layout/pList1"/>
    <dgm:cxn modelId="{EA669C00-3ED9-4099-9451-F6C2723D9E25}" type="presParOf" srcId="{F1F0C6CB-2D66-4EEF-A4B0-617F2F2D4DC4}" destId="{CBFDB7E2-16D4-4ABE-A0C7-845D5EBDEC7C}" srcOrd="1" destOrd="0" presId="urn:microsoft.com/office/officeart/2005/8/layout/pList1"/>
    <dgm:cxn modelId="{64200FBA-27FC-4485-8067-B2CC898A2459}" type="presParOf" srcId="{F1F0C6CB-2D66-4EEF-A4B0-617F2F2D4DC4}" destId="{1762F1C4-4799-4113-812B-C88E760C4BA4}" srcOrd="2" destOrd="0" presId="urn:microsoft.com/office/officeart/2005/8/layout/pList1"/>
    <dgm:cxn modelId="{33D75160-D665-4F00-832E-80E3463B722C}" type="presParOf" srcId="{1762F1C4-4799-4113-812B-C88E760C4BA4}" destId="{3AC9DCE2-62F3-4665-9BF8-20AF8B46B4CE}" srcOrd="0" destOrd="0" presId="urn:microsoft.com/office/officeart/2005/8/layout/pList1"/>
    <dgm:cxn modelId="{AD693F0A-0ABF-4D5A-B634-C0BD96853783}" type="presParOf" srcId="{1762F1C4-4799-4113-812B-C88E760C4BA4}" destId="{1C9ED180-8A26-493F-82AF-C875B8F23726}" srcOrd="1" destOrd="0" presId="urn:microsoft.com/office/officeart/2005/8/layout/pList1"/>
    <dgm:cxn modelId="{98FC30B8-331C-4D3C-8D56-4B00FA0BAD1E}" type="presParOf" srcId="{F1F0C6CB-2D66-4EEF-A4B0-617F2F2D4DC4}" destId="{DA97E10F-1D4A-432C-8528-BB32CED818D1}" srcOrd="3" destOrd="0" presId="urn:microsoft.com/office/officeart/2005/8/layout/pList1"/>
    <dgm:cxn modelId="{57B74307-CB6E-4B64-9741-A44F888C4288}" type="presParOf" srcId="{F1F0C6CB-2D66-4EEF-A4B0-617F2F2D4DC4}" destId="{2569C9B7-AEB6-43E8-9035-842CA90070C1}" srcOrd="4" destOrd="0" presId="urn:microsoft.com/office/officeart/2005/8/layout/pList1"/>
    <dgm:cxn modelId="{D24C28AB-F73B-4202-ADFE-AD4885D8C910}" type="presParOf" srcId="{2569C9B7-AEB6-43E8-9035-842CA90070C1}" destId="{EB8785E3-F096-47D9-87CC-2AB2ABC6331A}" srcOrd="0" destOrd="0" presId="urn:microsoft.com/office/officeart/2005/8/layout/pList1"/>
    <dgm:cxn modelId="{3297E19A-0897-4F8A-A305-B0FC8F4F835F}" type="presParOf" srcId="{2569C9B7-AEB6-43E8-9035-842CA90070C1}" destId="{A00452B8-98F8-473B-96B9-FE72358013F2}" srcOrd="1" destOrd="0" presId="urn:microsoft.com/office/officeart/2005/8/layout/pList1"/>
    <dgm:cxn modelId="{32CA5C00-4862-461D-85DE-575621A7E055}" type="presParOf" srcId="{F1F0C6CB-2D66-4EEF-A4B0-617F2F2D4DC4}" destId="{651F006D-8E6C-43F7-A6E2-16E453EC21F1}" srcOrd="5" destOrd="0" presId="urn:microsoft.com/office/officeart/2005/8/layout/pList1"/>
    <dgm:cxn modelId="{C38C0261-C3E5-481A-946B-E358B74E4D3C}" type="presParOf" srcId="{F1F0C6CB-2D66-4EEF-A4B0-617F2F2D4DC4}" destId="{B04CD6EF-C989-4B35-956A-BEA6A383F46B}" srcOrd="6" destOrd="0" presId="urn:microsoft.com/office/officeart/2005/8/layout/pList1"/>
    <dgm:cxn modelId="{BE0373CA-8E78-46A9-834E-56B62250BF64}" type="presParOf" srcId="{B04CD6EF-C989-4B35-956A-BEA6A383F46B}" destId="{C2EBF24B-7276-4DFF-87E8-36EBB8E5E404}" srcOrd="0" destOrd="0" presId="urn:microsoft.com/office/officeart/2005/8/layout/pList1"/>
    <dgm:cxn modelId="{81FEE7C8-2D02-4D78-A02C-6D82ABB994B9}" type="presParOf" srcId="{B04CD6EF-C989-4B35-956A-BEA6A383F46B}" destId="{DB51BD1C-5A6B-4D01-B07F-56B592647B23}" srcOrd="1" destOrd="0" presId="urn:microsoft.com/office/officeart/2005/8/layout/pList1"/>
    <dgm:cxn modelId="{E846A341-8372-4679-9F0F-AB0C9D93AA07}" type="presParOf" srcId="{F1F0C6CB-2D66-4EEF-A4B0-617F2F2D4DC4}" destId="{F7188D92-94CB-4373-B1BA-D683973A9ED7}" srcOrd="7" destOrd="0" presId="urn:microsoft.com/office/officeart/2005/8/layout/pList1"/>
    <dgm:cxn modelId="{447370EB-3B29-4C2B-BE26-2F4105EC014D}" type="presParOf" srcId="{F1F0C6CB-2D66-4EEF-A4B0-617F2F2D4DC4}" destId="{5185CECB-DC11-4430-B96F-EDD1339E47C1}" srcOrd="8" destOrd="0" presId="urn:microsoft.com/office/officeart/2005/8/layout/pList1"/>
    <dgm:cxn modelId="{071C51BC-BD21-4EC4-AD75-0ED8D2541381}" type="presParOf" srcId="{5185CECB-DC11-4430-B96F-EDD1339E47C1}" destId="{BA4CDA16-0EF0-4812-AF63-A36953D8BB9C}" srcOrd="0" destOrd="0" presId="urn:microsoft.com/office/officeart/2005/8/layout/pList1"/>
    <dgm:cxn modelId="{7E04E010-CDA5-464E-89D0-C6C422D5CA39}" type="presParOf" srcId="{5185CECB-DC11-4430-B96F-EDD1339E47C1}" destId="{1588B3DE-895C-48DE-997E-EB27B11A2DF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EC3D5D-5901-4CE8-98D4-4684A858ACC7}" type="doc">
      <dgm:prSet loTypeId="urn:microsoft.com/office/officeart/2005/8/layout/vList3" loCatId="list" qsTypeId="urn:microsoft.com/office/officeart/2005/8/quickstyle/3d1" qsCatId="3D" csTypeId="urn:microsoft.com/office/officeart/2005/8/colors/accent1_1" csCatId="accent1" phldr="1"/>
      <dgm:spPr/>
      <dgm:t>
        <a:bodyPr/>
        <a:lstStyle/>
        <a:p>
          <a:endParaRPr lang="es-ES"/>
        </a:p>
      </dgm:t>
    </dgm:pt>
    <dgm:pt modelId="{94F64540-8EEE-498A-BD7E-1BFB3741F7E2}">
      <dgm:prSet/>
      <dgm:spPr/>
      <dgm:t>
        <a:bodyPr/>
        <a:lstStyle/>
        <a:p>
          <a:r>
            <a:rPr lang="es-DO" b="1" dirty="0"/>
            <a:t>Fraudes telefónicos</a:t>
          </a:r>
          <a:endParaRPr lang="es-ES" dirty="0"/>
        </a:p>
      </dgm:t>
    </dgm:pt>
    <dgm:pt modelId="{E5C2EC81-7B16-4B9D-9016-F1F52E206039}" type="parTrans" cxnId="{FB26FC20-2B16-4874-9890-BE2082A8C0A7}">
      <dgm:prSet/>
      <dgm:spPr/>
      <dgm:t>
        <a:bodyPr/>
        <a:lstStyle/>
        <a:p>
          <a:endParaRPr lang="es-ES"/>
        </a:p>
      </dgm:t>
    </dgm:pt>
    <dgm:pt modelId="{711182F5-8EDC-456F-86C0-FA4755E007E4}" type="sibTrans" cxnId="{FB26FC20-2B16-4874-9890-BE2082A8C0A7}">
      <dgm:prSet/>
      <dgm:spPr/>
      <dgm:t>
        <a:bodyPr/>
        <a:lstStyle/>
        <a:p>
          <a:endParaRPr lang="es-ES"/>
        </a:p>
      </dgm:t>
    </dgm:pt>
    <dgm:pt modelId="{4C784477-EAC6-4765-8BD1-6FA666128B7F}">
      <dgm:prSet/>
      <dgm:spPr/>
      <dgm:t>
        <a:bodyPr/>
        <a:lstStyle/>
        <a:p>
          <a:r>
            <a:rPr lang="es-DO"/>
            <a:t>Los estafadores clonan la voz de una persona y llaman a familiares o amigos para pedir dinero urgente fingiendo una situación de emergencia (accidentes, secuestros, problemas legales, etc.</a:t>
          </a:r>
          <a:endParaRPr lang="es-ES"/>
        </a:p>
      </dgm:t>
    </dgm:pt>
    <dgm:pt modelId="{D06FE648-60C3-4DDF-93E6-A717820A1F32}" type="parTrans" cxnId="{3D48B617-C17E-41E2-B742-BD610E494B18}">
      <dgm:prSet/>
      <dgm:spPr/>
      <dgm:t>
        <a:bodyPr/>
        <a:lstStyle/>
        <a:p>
          <a:endParaRPr lang="es-ES"/>
        </a:p>
      </dgm:t>
    </dgm:pt>
    <dgm:pt modelId="{48ACBD85-2F16-4E7C-B23E-99512F176988}" type="sibTrans" cxnId="{3D48B617-C17E-41E2-B742-BD610E494B18}">
      <dgm:prSet/>
      <dgm:spPr/>
      <dgm:t>
        <a:bodyPr/>
        <a:lstStyle/>
        <a:p>
          <a:endParaRPr lang="es-ES"/>
        </a:p>
      </dgm:t>
    </dgm:pt>
    <dgm:pt modelId="{E75DF6AA-4535-4EB9-8FAE-B45545F6DE5B}">
      <dgm:prSet/>
      <dgm:spPr/>
      <dgm:t>
        <a:bodyPr/>
        <a:lstStyle/>
        <a:p>
          <a:r>
            <a:rPr lang="es-DO" b="1"/>
            <a:t>Suplantación para estafas corporativas</a:t>
          </a:r>
          <a:endParaRPr lang="es-ES"/>
        </a:p>
      </dgm:t>
    </dgm:pt>
    <dgm:pt modelId="{F205FD29-F8C2-4D0D-B6F4-F7C56D84157F}" type="parTrans" cxnId="{FEA4FC31-2AE6-406F-8FC6-355E3214C08C}">
      <dgm:prSet/>
      <dgm:spPr/>
      <dgm:t>
        <a:bodyPr/>
        <a:lstStyle/>
        <a:p>
          <a:endParaRPr lang="es-ES"/>
        </a:p>
      </dgm:t>
    </dgm:pt>
    <dgm:pt modelId="{53F43DF9-867C-4364-B3C6-9FE51F404B41}" type="sibTrans" cxnId="{FEA4FC31-2AE6-406F-8FC6-355E3214C08C}">
      <dgm:prSet/>
      <dgm:spPr/>
      <dgm:t>
        <a:bodyPr/>
        <a:lstStyle/>
        <a:p>
          <a:endParaRPr lang="es-ES"/>
        </a:p>
      </dgm:t>
    </dgm:pt>
    <dgm:pt modelId="{613FDCC5-268C-4015-8311-6BA376D2E070}">
      <dgm:prSet/>
      <dgm:spPr/>
      <dgm:t>
        <a:bodyPr/>
        <a:lstStyle/>
        <a:p>
          <a:r>
            <a:rPr lang="es-ES"/>
            <a:t>Los delincuentes clonan la voz de directivos de empresas y llaman a empleados de finanzas o bancos solicitando transferencias urgentes o acceso a información confidencial.</a:t>
          </a:r>
        </a:p>
      </dgm:t>
    </dgm:pt>
    <dgm:pt modelId="{40E18778-BB30-42D8-9C45-99F4B422D405}" type="parTrans" cxnId="{A03CB4AF-CCDB-457C-8CF3-0CB8E090AFE6}">
      <dgm:prSet/>
      <dgm:spPr/>
      <dgm:t>
        <a:bodyPr/>
        <a:lstStyle/>
        <a:p>
          <a:endParaRPr lang="es-ES"/>
        </a:p>
      </dgm:t>
    </dgm:pt>
    <dgm:pt modelId="{5BC8486E-8010-41D3-B78F-C9C9F3FE054D}" type="sibTrans" cxnId="{A03CB4AF-CCDB-457C-8CF3-0CB8E090AFE6}">
      <dgm:prSet/>
      <dgm:spPr/>
      <dgm:t>
        <a:bodyPr/>
        <a:lstStyle/>
        <a:p>
          <a:endParaRPr lang="es-ES"/>
        </a:p>
      </dgm:t>
    </dgm:pt>
    <dgm:pt modelId="{C835E720-072A-46C1-A91F-FB5F93BB15BF}" type="pres">
      <dgm:prSet presAssocID="{E4EC3D5D-5901-4CE8-98D4-4684A858ACC7}" presName="linearFlow" presStyleCnt="0">
        <dgm:presLayoutVars>
          <dgm:dir/>
          <dgm:resizeHandles val="exact"/>
        </dgm:presLayoutVars>
      </dgm:prSet>
      <dgm:spPr/>
    </dgm:pt>
    <dgm:pt modelId="{A9AFB785-9785-4017-AA0E-47F840467900}" type="pres">
      <dgm:prSet presAssocID="{94F64540-8EEE-498A-BD7E-1BFB3741F7E2}" presName="composite" presStyleCnt="0"/>
      <dgm:spPr/>
    </dgm:pt>
    <dgm:pt modelId="{8BDF7F64-9107-4E71-AB1E-F32AFB94C2F1}" type="pres">
      <dgm:prSet presAssocID="{94F64540-8EEE-498A-BD7E-1BFB3741F7E2}" presName="imgShp" presStyleLbl="fgImgPlace1" presStyleIdx="0" presStyleCnt="2"/>
      <dgm:spPr>
        <a:blipFill rotWithShape="1">
          <a:blip xmlns:r="http://schemas.openxmlformats.org/officeDocument/2006/relationships" r:embed="rId1"/>
          <a:srcRect/>
          <a:stretch>
            <a:fillRect l="-52000" r="-52000"/>
          </a:stretch>
        </a:blipFill>
      </dgm:spPr>
    </dgm:pt>
    <dgm:pt modelId="{EDC06BE8-84E1-4EE2-9883-B6EFF03AB737}" type="pres">
      <dgm:prSet presAssocID="{94F64540-8EEE-498A-BD7E-1BFB3741F7E2}" presName="txShp" presStyleLbl="node1" presStyleIdx="0" presStyleCnt="2">
        <dgm:presLayoutVars>
          <dgm:bulletEnabled val="1"/>
        </dgm:presLayoutVars>
      </dgm:prSet>
      <dgm:spPr/>
    </dgm:pt>
    <dgm:pt modelId="{D951D196-AA1F-4CAA-B45D-BCDE6F3E2EFA}" type="pres">
      <dgm:prSet presAssocID="{711182F5-8EDC-456F-86C0-FA4755E007E4}" presName="spacing" presStyleCnt="0"/>
      <dgm:spPr/>
    </dgm:pt>
    <dgm:pt modelId="{3770E3F6-B007-459F-A9E8-60584F15ADED}" type="pres">
      <dgm:prSet presAssocID="{E75DF6AA-4535-4EB9-8FAE-B45545F6DE5B}" presName="composite" presStyleCnt="0"/>
      <dgm:spPr/>
    </dgm:pt>
    <dgm:pt modelId="{9DADEA5E-731A-4C96-9E73-C1D0B174BA27}" type="pres">
      <dgm:prSet presAssocID="{E75DF6AA-4535-4EB9-8FAE-B45545F6DE5B}" presName="imgShp" presStyleLbl="fgImgPlace1" presStyleIdx="1" presStyleCnt="2"/>
      <dgm:spPr>
        <a:blipFill rotWithShape="1">
          <a:blip xmlns:r="http://schemas.openxmlformats.org/officeDocument/2006/relationships" r:embed="rId2"/>
          <a:srcRect/>
          <a:stretch>
            <a:fillRect l="-40000" r="-40000"/>
          </a:stretch>
        </a:blipFill>
      </dgm:spPr>
    </dgm:pt>
    <dgm:pt modelId="{CDDE025A-2475-41F2-A1FE-F993003F43B3}" type="pres">
      <dgm:prSet presAssocID="{E75DF6AA-4535-4EB9-8FAE-B45545F6DE5B}" presName="txShp" presStyleLbl="node1" presStyleIdx="1" presStyleCnt="2">
        <dgm:presLayoutVars>
          <dgm:bulletEnabled val="1"/>
        </dgm:presLayoutVars>
      </dgm:prSet>
      <dgm:spPr/>
    </dgm:pt>
  </dgm:ptLst>
  <dgm:cxnLst>
    <dgm:cxn modelId="{3D48B617-C17E-41E2-B742-BD610E494B18}" srcId="{94F64540-8EEE-498A-BD7E-1BFB3741F7E2}" destId="{4C784477-EAC6-4765-8BD1-6FA666128B7F}" srcOrd="0" destOrd="0" parTransId="{D06FE648-60C3-4DDF-93E6-A717820A1F32}" sibTransId="{48ACBD85-2F16-4E7C-B23E-99512F176988}"/>
    <dgm:cxn modelId="{FB26FC20-2B16-4874-9890-BE2082A8C0A7}" srcId="{E4EC3D5D-5901-4CE8-98D4-4684A858ACC7}" destId="{94F64540-8EEE-498A-BD7E-1BFB3741F7E2}" srcOrd="0" destOrd="0" parTransId="{E5C2EC81-7B16-4B9D-9016-F1F52E206039}" sibTransId="{711182F5-8EDC-456F-86C0-FA4755E007E4}"/>
    <dgm:cxn modelId="{FEA4FC31-2AE6-406F-8FC6-355E3214C08C}" srcId="{E4EC3D5D-5901-4CE8-98D4-4684A858ACC7}" destId="{E75DF6AA-4535-4EB9-8FAE-B45545F6DE5B}" srcOrd="1" destOrd="0" parTransId="{F205FD29-F8C2-4D0D-B6F4-F7C56D84157F}" sibTransId="{53F43DF9-867C-4364-B3C6-9FE51F404B41}"/>
    <dgm:cxn modelId="{14FF1B5C-BBFF-4C1C-8837-ACF65AD1BC6A}" type="presOf" srcId="{E4EC3D5D-5901-4CE8-98D4-4684A858ACC7}" destId="{C835E720-072A-46C1-A91F-FB5F93BB15BF}" srcOrd="0" destOrd="0" presId="urn:microsoft.com/office/officeart/2005/8/layout/vList3"/>
    <dgm:cxn modelId="{4ED5125F-F2C1-4FCB-905B-911FF68B5511}" type="presOf" srcId="{E75DF6AA-4535-4EB9-8FAE-B45545F6DE5B}" destId="{CDDE025A-2475-41F2-A1FE-F993003F43B3}" srcOrd="0" destOrd="0" presId="urn:microsoft.com/office/officeart/2005/8/layout/vList3"/>
    <dgm:cxn modelId="{F6111F8F-33DF-4FB4-AF86-1CBD4A49FC0D}" type="presOf" srcId="{613FDCC5-268C-4015-8311-6BA376D2E070}" destId="{CDDE025A-2475-41F2-A1FE-F993003F43B3}" srcOrd="0" destOrd="1" presId="urn:microsoft.com/office/officeart/2005/8/layout/vList3"/>
    <dgm:cxn modelId="{A03CB4AF-CCDB-457C-8CF3-0CB8E090AFE6}" srcId="{E75DF6AA-4535-4EB9-8FAE-B45545F6DE5B}" destId="{613FDCC5-268C-4015-8311-6BA376D2E070}" srcOrd="0" destOrd="0" parTransId="{40E18778-BB30-42D8-9C45-99F4B422D405}" sibTransId="{5BC8486E-8010-41D3-B78F-C9C9F3FE054D}"/>
    <dgm:cxn modelId="{193FF9BF-EE07-46A5-99D9-2F30377D94C6}" type="presOf" srcId="{4C784477-EAC6-4765-8BD1-6FA666128B7F}" destId="{EDC06BE8-84E1-4EE2-9883-B6EFF03AB737}" srcOrd="0" destOrd="1" presId="urn:microsoft.com/office/officeart/2005/8/layout/vList3"/>
    <dgm:cxn modelId="{9DA0EBCB-14DA-4C2A-B920-D9BD5E29FD1C}" type="presOf" srcId="{94F64540-8EEE-498A-BD7E-1BFB3741F7E2}" destId="{EDC06BE8-84E1-4EE2-9883-B6EFF03AB737}" srcOrd="0" destOrd="0" presId="urn:microsoft.com/office/officeart/2005/8/layout/vList3"/>
    <dgm:cxn modelId="{941F32B4-9842-4E23-A738-20F3165E5B08}" type="presParOf" srcId="{C835E720-072A-46C1-A91F-FB5F93BB15BF}" destId="{A9AFB785-9785-4017-AA0E-47F840467900}" srcOrd="0" destOrd="0" presId="urn:microsoft.com/office/officeart/2005/8/layout/vList3"/>
    <dgm:cxn modelId="{F03A5380-4AEC-47B4-A6CA-479A786DFC7D}" type="presParOf" srcId="{A9AFB785-9785-4017-AA0E-47F840467900}" destId="{8BDF7F64-9107-4E71-AB1E-F32AFB94C2F1}" srcOrd="0" destOrd="0" presId="urn:microsoft.com/office/officeart/2005/8/layout/vList3"/>
    <dgm:cxn modelId="{2CF61459-F79D-4C54-9BEA-69DE37830CE3}" type="presParOf" srcId="{A9AFB785-9785-4017-AA0E-47F840467900}" destId="{EDC06BE8-84E1-4EE2-9883-B6EFF03AB737}" srcOrd="1" destOrd="0" presId="urn:microsoft.com/office/officeart/2005/8/layout/vList3"/>
    <dgm:cxn modelId="{46F98D09-7E50-47E7-BCB6-A6B5EC031D1A}" type="presParOf" srcId="{C835E720-072A-46C1-A91F-FB5F93BB15BF}" destId="{D951D196-AA1F-4CAA-B45D-BCDE6F3E2EFA}" srcOrd="1" destOrd="0" presId="urn:microsoft.com/office/officeart/2005/8/layout/vList3"/>
    <dgm:cxn modelId="{50CC1209-77E4-47CD-B692-79B3653024CC}" type="presParOf" srcId="{C835E720-072A-46C1-A91F-FB5F93BB15BF}" destId="{3770E3F6-B007-459F-A9E8-60584F15ADED}" srcOrd="2" destOrd="0" presId="urn:microsoft.com/office/officeart/2005/8/layout/vList3"/>
    <dgm:cxn modelId="{DBF90AAB-A8E9-4F5A-926C-D62CB7A90526}" type="presParOf" srcId="{3770E3F6-B007-459F-A9E8-60584F15ADED}" destId="{9DADEA5E-731A-4C96-9E73-C1D0B174BA27}" srcOrd="0" destOrd="0" presId="urn:microsoft.com/office/officeart/2005/8/layout/vList3"/>
    <dgm:cxn modelId="{DA455CBD-9AE3-43E7-A319-5E48735C7FA0}" type="presParOf" srcId="{3770E3F6-B007-459F-A9E8-60584F15ADED}" destId="{CDDE025A-2475-41F2-A1FE-F993003F43B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57942F-3661-479B-8CD7-CB735939FA2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s-ES"/>
        </a:p>
      </dgm:t>
    </dgm:pt>
    <dgm:pt modelId="{4FAA1DBE-328A-4733-AC20-61F5D0E88617}">
      <dgm:prSet/>
      <dgm:spPr/>
      <dgm:t>
        <a:bodyPr/>
        <a:lstStyle/>
        <a:p>
          <a:pPr>
            <a:lnSpc>
              <a:spcPct val="100000"/>
            </a:lnSpc>
          </a:pPr>
          <a:r>
            <a:rPr lang="es-ES"/>
            <a:t>• 1) Registro: datos básicos y consentimiento informado</a:t>
          </a:r>
        </a:p>
      </dgm:t>
    </dgm:pt>
    <dgm:pt modelId="{4987E0F2-9551-417B-BEA4-D231ED972493}" type="parTrans" cxnId="{6B29FDB1-3DB8-4A83-82FF-09EF1B0E2F58}">
      <dgm:prSet/>
      <dgm:spPr/>
      <dgm:t>
        <a:bodyPr/>
        <a:lstStyle/>
        <a:p>
          <a:endParaRPr lang="es-ES"/>
        </a:p>
      </dgm:t>
    </dgm:pt>
    <dgm:pt modelId="{2157BD43-A9B2-41AE-8E1E-CECDB9D65CB7}" type="sibTrans" cxnId="{6B29FDB1-3DB8-4A83-82FF-09EF1B0E2F58}">
      <dgm:prSet/>
      <dgm:spPr/>
      <dgm:t>
        <a:bodyPr/>
        <a:lstStyle/>
        <a:p>
          <a:endParaRPr lang="es-ES"/>
        </a:p>
      </dgm:t>
    </dgm:pt>
    <dgm:pt modelId="{3AE72F83-A8A2-4985-89B2-434F55BE24E1}">
      <dgm:prSet/>
      <dgm:spPr/>
      <dgm:t>
        <a:bodyPr/>
        <a:lstStyle/>
        <a:p>
          <a:pPr>
            <a:lnSpc>
              <a:spcPct val="100000"/>
            </a:lnSpc>
          </a:pPr>
          <a:r>
            <a:rPr lang="es-ES"/>
            <a:t>• 2) Captura de documento (OCR, validación de seguridad)</a:t>
          </a:r>
        </a:p>
      </dgm:t>
    </dgm:pt>
    <dgm:pt modelId="{EFC97FAC-3FBF-4BF7-875E-9BE6325BCC32}" type="parTrans" cxnId="{AD2BE9F3-8854-4D2F-B5D0-6C54372D2EC0}">
      <dgm:prSet/>
      <dgm:spPr/>
      <dgm:t>
        <a:bodyPr/>
        <a:lstStyle/>
        <a:p>
          <a:endParaRPr lang="es-ES"/>
        </a:p>
      </dgm:t>
    </dgm:pt>
    <dgm:pt modelId="{9D22682E-A624-4D47-A7C6-8FB1EC2A4B25}" type="sibTrans" cxnId="{AD2BE9F3-8854-4D2F-B5D0-6C54372D2EC0}">
      <dgm:prSet/>
      <dgm:spPr/>
      <dgm:t>
        <a:bodyPr/>
        <a:lstStyle/>
        <a:p>
          <a:endParaRPr lang="es-ES"/>
        </a:p>
      </dgm:t>
    </dgm:pt>
    <dgm:pt modelId="{FA7F4D27-709F-4710-96A8-A4FDB86C7874}">
      <dgm:prSet/>
      <dgm:spPr/>
      <dgm:t>
        <a:bodyPr/>
        <a:lstStyle/>
        <a:p>
          <a:pPr>
            <a:lnSpc>
              <a:spcPct val="100000"/>
            </a:lnSpc>
          </a:pPr>
          <a:r>
            <a:rPr lang="es-ES"/>
            <a:t>• 3) Selfie/Video: cotejo facial y prueba de vida (PAD)</a:t>
          </a:r>
        </a:p>
      </dgm:t>
    </dgm:pt>
    <dgm:pt modelId="{515C83C9-7A3A-45D9-A231-5E2492ABDF8C}" type="parTrans" cxnId="{F32873FC-1EEC-4057-A654-D788C147BA22}">
      <dgm:prSet/>
      <dgm:spPr/>
      <dgm:t>
        <a:bodyPr/>
        <a:lstStyle/>
        <a:p>
          <a:endParaRPr lang="es-ES"/>
        </a:p>
      </dgm:t>
    </dgm:pt>
    <dgm:pt modelId="{E0543987-E6C9-4354-8A3C-D3B2A840E1AF}" type="sibTrans" cxnId="{F32873FC-1EEC-4057-A654-D788C147BA22}">
      <dgm:prSet/>
      <dgm:spPr/>
      <dgm:t>
        <a:bodyPr/>
        <a:lstStyle/>
        <a:p>
          <a:endParaRPr lang="es-ES"/>
        </a:p>
      </dgm:t>
    </dgm:pt>
    <dgm:pt modelId="{C0EE6980-C33E-431C-8E74-031DF6434509}">
      <dgm:prSet/>
      <dgm:spPr/>
      <dgm:t>
        <a:bodyPr/>
        <a:lstStyle/>
        <a:p>
          <a:pPr>
            <a:lnSpc>
              <a:spcPct val="100000"/>
            </a:lnSpc>
          </a:pPr>
          <a:r>
            <a:rPr lang="es-ES"/>
            <a:t>• 4) Validaciones: listas, geolocalización, email/phone, dispositivos</a:t>
          </a:r>
        </a:p>
      </dgm:t>
    </dgm:pt>
    <dgm:pt modelId="{3872D186-CA9A-46D3-A54D-B404FF3DD5BA}" type="parTrans" cxnId="{F6F591EC-71DD-481D-899E-C1826142619B}">
      <dgm:prSet/>
      <dgm:spPr/>
      <dgm:t>
        <a:bodyPr/>
        <a:lstStyle/>
        <a:p>
          <a:endParaRPr lang="es-ES"/>
        </a:p>
      </dgm:t>
    </dgm:pt>
    <dgm:pt modelId="{780750D8-8C2F-42D4-A317-91267777B7CD}" type="sibTrans" cxnId="{F6F591EC-71DD-481D-899E-C1826142619B}">
      <dgm:prSet/>
      <dgm:spPr/>
      <dgm:t>
        <a:bodyPr/>
        <a:lstStyle/>
        <a:p>
          <a:endParaRPr lang="es-ES"/>
        </a:p>
      </dgm:t>
    </dgm:pt>
    <dgm:pt modelId="{21F03581-3445-46BD-A330-D2ED4930A6DB}">
      <dgm:prSet/>
      <dgm:spPr/>
      <dgm:t>
        <a:bodyPr/>
        <a:lstStyle/>
        <a:p>
          <a:pPr>
            <a:lnSpc>
              <a:spcPct val="100000"/>
            </a:lnSpc>
          </a:pPr>
          <a:r>
            <a:rPr lang="es-ES"/>
            <a:t>• 5) Scoring de riesgo y decisión adaptativa</a:t>
          </a:r>
        </a:p>
      </dgm:t>
    </dgm:pt>
    <dgm:pt modelId="{DCFE3329-4023-44B4-859C-18B4F8498414}" type="parTrans" cxnId="{72B7E6ED-2992-4759-A530-121F23514516}">
      <dgm:prSet/>
      <dgm:spPr/>
      <dgm:t>
        <a:bodyPr/>
        <a:lstStyle/>
        <a:p>
          <a:endParaRPr lang="es-ES"/>
        </a:p>
      </dgm:t>
    </dgm:pt>
    <dgm:pt modelId="{94FF7E1F-C515-48D5-853F-4F0C6AF9828A}" type="sibTrans" cxnId="{72B7E6ED-2992-4759-A530-121F23514516}">
      <dgm:prSet/>
      <dgm:spPr/>
      <dgm:t>
        <a:bodyPr/>
        <a:lstStyle/>
        <a:p>
          <a:endParaRPr lang="es-ES"/>
        </a:p>
      </dgm:t>
    </dgm:pt>
    <dgm:pt modelId="{570758DC-EF7A-4DB9-90F8-C8EECD31F782}">
      <dgm:prSet/>
      <dgm:spPr/>
      <dgm:t>
        <a:bodyPr/>
        <a:lstStyle/>
        <a:p>
          <a:pPr>
            <a:lnSpc>
              <a:spcPct val="100000"/>
            </a:lnSpc>
          </a:pPr>
          <a:r>
            <a:rPr lang="es-ES"/>
            <a:t>• 6) Contratación digital (firma electrónica)</a:t>
          </a:r>
        </a:p>
      </dgm:t>
    </dgm:pt>
    <dgm:pt modelId="{09F779C6-EABC-4DEC-AAAF-CC9A6985F2DA}" type="parTrans" cxnId="{B0C0AF99-F119-4E1B-B970-365537BF1F7C}">
      <dgm:prSet/>
      <dgm:spPr/>
      <dgm:t>
        <a:bodyPr/>
        <a:lstStyle/>
        <a:p>
          <a:endParaRPr lang="es-ES"/>
        </a:p>
      </dgm:t>
    </dgm:pt>
    <dgm:pt modelId="{391A84E7-6884-4EDA-BF97-85752C4F369A}" type="sibTrans" cxnId="{B0C0AF99-F119-4E1B-B970-365537BF1F7C}">
      <dgm:prSet/>
      <dgm:spPr/>
      <dgm:t>
        <a:bodyPr/>
        <a:lstStyle/>
        <a:p>
          <a:endParaRPr lang="es-ES"/>
        </a:p>
      </dgm:t>
    </dgm:pt>
    <dgm:pt modelId="{3FBE32CC-4D40-4EFB-A0E2-08C0CAEB8977}" type="pres">
      <dgm:prSet presAssocID="{C357942F-3661-479B-8CD7-CB735939FA2A}" presName="root" presStyleCnt="0">
        <dgm:presLayoutVars>
          <dgm:dir/>
          <dgm:resizeHandles val="exact"/>
        </dgm:presLayoutVars>
      </dgm:prSet>
      <dgm:spPr/>
    </dgm:pt>
    <dgm:pt modelId="{58943BB8-5019-4F93-905A-0770EEE9AC14}" type="pres">
      <dgm:prSet presAssocID="{4FAA1DBE-328A-4733-AC20-61F5D0E88617}" presName="compNode" presStyleCnt="0"/>
      <dgm:spPr/>
    </dgm:pt>
    <dgm:pt modelId="{B1D8B521-45BE-4236-836A-398729A3EEDA}" type="pres">
      <dgm:prSet presAssocID="{4FAA1DBE-328A-4733-AC20-61F5D0E8861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tract"/>
        </a:ext>
      </dgm:extLst>
    </dgm:pt>
    <dgm:pt modelId="{FF59AAA0-F762-4118-8284-8E0F42E5BA4F}" type="pres">
      <dgm:prSet presAssocID="{4FAA1DBE-328A-4733-AC20-61F5D0E88617}" presName="spaceRect" presStyleCnt="0"/>
      <dgm:spPr/>
    </dgm:pt>
    <dgm:pt modelId="{0989B153-A2CC-4D0C-89B9-23293DF05D05}" type="pres">
      <dgm:prSet presAssocID="{4FAA1DBE-328A-4733-AC20-61F5D0E88617}" presName="textRect" presStyleLbl="revTx" presStyleIdx="0" presStyleCnt="6">
        <dgm:presLayoutVars>
          <dgm:chMax val="1"/>
          <dgm:chPref val="1"/>
        </dgm:presLayoutVars>
      </dgm:prSet>
      <dgm:spPr/>
    </dgm:pt>
    <dgm:pt modelId="{D5C30921-71E5-4BA9-9E71-F43DF891989C}" type="pres">
      <dgm:prSet presAssocID="{2157BD43-A9B2-41AE-8E1E-CECDB9D65CB7}" presName="sibTrans" presStyleCnt="0"/>
      <dgm:spPr/>
    </dgm:pt>
    <dgm:pt modelId="{10F6E9DE-B5B6-4499-B952-746AD5BA672B}" type="pres">
      <dgm:prSet presAssocID="{3AE72F83-A8A2-4985-89B2-434F55BE24E1}" presName="compNode" presStyleCnt="0"/>
      <dgm:spPr/>
    </dgm:pt>
    <dgm:pt modelId="{1351941F-D127-4E70-8849-2DE8C39E9556}" type="pres">
      <dgm:prSet presAssocID="{3AE72F83-A8A2-4985-89B2-434F55BE24E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mágenes"/>
        </a:ext>
      </dgm:extLst>
    </dgm:pt>
    <dgm:pt modelId="{446BC653-C5E9-43D1-B8AC-05761DDBF990}" type="pres">
      <dgm:prSet presAssocID="{3AE72F83-A8A2-4985-89B2-434F55BE24E1}" presName="spaceRect" presStyleCnt="0"/>
      <dgm:spPr/>
    </dgm:pt>
    <dgm:pt modelId="{B6AD30A2-1664-4A7F-9568-9C29A8CE2982}" type="pres">
      <dgm:prSet presAssocID="{3AE72F83-A8A2-4985-89B2-434F55BE24E1}" presName="textRect" presStyleLbl="revTx" presStyleIdx="1" presStyleCnt="6">
        <dgm:presLayoutVars>
          <dgm:chMax val="1"/>
          <dgm:chPref val="1"/>
        </dgm:presLayoutVars>
      </dgm:prSet>
      <dgm:spPr/>
    </dgm:pt>
    <dgm:pt modelId="{09EBF0BA-97E1-4A1C-84E9-7BF34F6BFDF0}" type="pres">
      <dgm:prSet presAssocID="{9D22682E-A624-4D47-A7C6-8FB1EC2A4B25}" presName="sibTrans" presStyleCnt="0"/>
      <dgm:spPr/>
    </dgm:pt>
    <dgm:pt modelId="{38A4FE41-A92F-4EB0-9984-284E0F3F1A4B}" type="pres">
      <dgm:prSet presAssocID="{FA7F4D27-709F-4710-96A8-A4FDB86C7874}" presName="compNode" presStyleCnt="0"/>
      <dgm:spPr/>
    </dgm:pt>
    <dgm:pt modelId="{F2BABC5B-DDBC-44E7-A615-6A5BC4337887}" type="pres">
      <dgm:prSet presAssocID="{FA7F4D27-709F-4710-96A8-A4FDB86C787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gua"/>
        </a:ext>
      </dgm:extLst>
    </dgm:pt>
    <dgm:pt modelId="{1DF8F277-27D7-43BC-9387-AF0A35AD17AB}" type="pres">
      <dgm:prSet presAssocID="{FA7F4D27-709F-4710-96A8-A4FDB86C7874}" presName="spaceRect" presStyleCnt="0"/>
      <dgm:spPr/>
    </dgm:pt>
    <dgm:pt modelId="{3CD1FA01-CE4B-4D4E-B712-6FE7FCADA630}" type="pres">
      <dgm:prSet presAssocID="{FA7F4D27-709F-4710-96A8-A4FDB86C7874}" presName="textRect" presStyleLbl="revTx" presStyleIdx="2" presStyleCnt="6">
        <dgm:presLayoutVars>
          <dgm:chMax val="1"/>
          <dgm:chPref val="1"/>
        </dgm:presLayoutVars>
      </dgm:prSet>
      <dgm:spPr/>
    </dgm:pt>
    <dgm:pt modelId="{9FAF6978-694C-41E8-9651-AEDBC86A0827}" type="pres">
      <dgm:prSet presAssocID="{E0543987-E6C9-4354-8A3C-D3B2A840E1AF}" presName="sibTrans" presStyleCnt="0"/>
      <dgm:spPr/>
    </dgm:pt>
    <dgm:pt modelId="{4ECCEA65-C586-4377-BAB9-1677369F3A0D}" type="pres">
      <dgm:prSet presAssocID="{C0EE6980-C33E-431C-8E74-031DF6434509}" presName="compNode" presStyleCnt="0"/>
      <dgm:spPr/>
    </dgm:pt>
    <dgm:pt modelId="{764D50BB-EBD7-41BD-AD7D-F420516BF509}" type="pres">
      <dgm:prSet presAssocID="{C0EE6980-C33E-431C-8E74-031DF643450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p with pin"/>
        </a:ext>
      </dgm:extLst>
    </dgm:pt>
    <dgm:pt modelId="{FFC36DAA-13E5-4E77-8007-4F724C5FEAF6}" type="pres">
      <dgm:prSet presAssocID="{C0EE6980-C33E-431C-8E74-031DF6434509}" presName="spaceRect" presStyleCnt="0"/>
      <dgm:spPr/>
    </dgm:pt>
    <dgm:pt modelId="{014C2E27-1751-4883-9887-5D61879AEF4B}" type="pres">
      <dgm:prSet presAssocID="{C0EE6980-C33E-431C-8E74-031DF6434509}" presName="textRect" presStyleLbl="revTx" presStyleIdx="3" presStyleCnt="6">
        <dgm:presLayoutVars>
          <dgm:chMax val="1"/>
          <dgm:chPref val="1"/>
        </dgm:presLayoutVars>
      </dgm:prSet>
      <dgm:spPr/>
    </dgm:pt>
    <dgm:pt modelId="{6D5F3F67-560C-4B61-AACE-81014718EC74}" type="pres">
      <dgm:prSet presAssocID="{780750D8-8C2F-42D4-A317-91267777B7CD}" presName="sibTrans" presStyleCnt="0"/>
      <dgm:spPr/>
    </dgm:pt>
    <dgm:pt modelId="{E805759B-07B9-46F6-B2BE-7A3EA6144B27}" type="pres">
      <dgm:prSet presAssocID="{21F03581-3445-46BD-A330-D2ED4930A6DB}" presName="compNode" presStyleCnt="0"/>
      <dgm:spPr/>
    </dgm:pt>
    <dgm:pt modelId="{BDD8C6AA-764C-42A6-B56F-B66EA9572653}" type="pres">
      <dgm:prSet presAssocID="{21F03581-3445-46BD-A330-D2ED4930A6D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reguntas"/>
        </a:ext>
      </dgm:extLst>
    </dgm:pt>
    <dgm:pt modelId="{71AF4824-0976-4750-B33B-2F8622851A7D}" type="pres">
      <dgm:prSet presAssocID="{21F03581-3445-46BD-A330-D2ED4930A6DB}" presName="spaceRect" presStyleCnt="0"/>
      <dgm:spPr/>
    </dgm:pt>
    <dgm:pt modelId="{0A778211-CED6-4359-A862-1CA7EFE66AE7}" type="pres">
      <dgm:prSet presAssocID="{21F03581-3445-46BD-A330-D2ED4930A6DB}" presName="textRect" presStyleLbl="revTx" presStyleIdx="4" presStyleCnt="6">
        <dgm:presLayoutVars>
          <dgm:chMax val="1"/>
          <dgm:chPref val="1"/>
        </dgm:presLayoutVars>
      </dgm:prSet>
      <dgm:spPr/>
    </dgm:pt>
    <dgm:pt modelId="{E56ADB4F-8474-46FE-9085-87AD4924CC0A}" type="pres">
      <dgm:prSet presAssocID="{94FF7E1F-C515-48D5-853F-4F0C6AF9828A}" presName="sibTrans" presStyleCnt="0"/>
      <dgm:spPr/>
    </dgm:pt>
    <dgm:pt modelId="{846BC59D-C26C-4092-81A4-462FD8643A5E}" type="pres">
      <dgm:prSet presAssocID="{570758DC-EF7A-4DB9-90F8-C8EECD31F782}" presName="compNode" presStyleCnt="0"/>
      <dgm:spPr/>
    </dgm:pt>
    <dgm:pt modelId="{D13C4C7C-BA30-4B1D-860C-4A1331B24B41}" type="pres">
      <dgm:prSet presAssocID="{570758DC-EF7A-4DB9-90F8-C8EECD31F78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ffice Worker"/>
        </a:ext>
      </dgm:extLst>
    </dgm:pt>
    <dgm:pt modelId="{B8C27A9F-4153-4208-8E8B-4529C94213B5}" type="pres">
      <dgm:prSet presAssocID="{570758DC-EF7A-4DB9-90F8-C8EECD31F782}" presName="spaceRect" presStyleCnt="0"/>
      <dgm:spPr/>
    </dgm:pt>
    <dgm:pt modelId="{7DFA835C-6EA6-430C-BBFE-E99A82D0C2E8}" type="pres">
      <dgm:prSet presAssocID="{570758DC-EF7A-4DB9-90F8-C8EECD31F782}" presName="textRect" presStyleLbl="revTx" presStyleIdx="5" presStyleCnt="6">
        <dgm:presLayoutVars>
          <dgm:chMax val="1"/>
          <dgm:chPref val="1"/>
        </dgm:presLayoutVars>
      </dgm:prSet>
      <dgm:spPr/>
    </dgm:pt>
  </dgm:ptLst>
  <dgm:cxnLst>
    <dgm:cxn modelId="{10AC761C-3E1B-43DC-AB84-A21B10858AF1}" type="presOf" srcId="{3AE72F83-A8A2-4985-89B2-434F55BE24E1}" destId="{B6AD30A2-1664-4A7F-9568-9C29A8CE2982}" srcOrd="0" destOrd="0" presId="urn:microsoft.com/office/officeart/2018/2/layout/IconLabelList"/>
    <dgm:cxn modelId="{24AA6A61-32C8-4F10-BA99-74D23CF1D18B}" type="presOf" srcId="{C0EE6980-C33E-431C-8E74-031DF6434509}" destId="{014C2E27-1751-4883-9887-5D61879AEF4B}" srcOrd="0" destOrd="0" presId="urn:microsoft.com/office/officeart/2018/2/layout/IconLabelList"/>
    <dgm:cxn modelId="{00C03173-9FA1-4F0D-A2C4-36C53AC81DEE}" type="presOf" srcId="{570758DC-EF7A-4DB9-90F8-C8EECD31F782}" destId="{7DFA835C-6EA6-430C-BBFE-E99A82D0C2E8}" srcOrd="0" destOrd="0" presId="urn:microsoft.com/office/officeart/2018/2/layout/IconLabelList"/>
    <dgm:cxn modelId="{B0C0AF99-F119-4E1B-B970-365537BF1F7C}" srcId="{C357942F-3661-479B-8CD7-CB735939FA2A}" destId="{570758DC-EF7A-4DB9-90F8-C8EECD31F782}" srcOrd="5" destOrd="0" parTransId="{09F779C6-EABC-4DEC-AAAF-CC9A6985F2DA}" sibTransId="{391A84E7-6884-4EDA-BF97-85752C4F369A}"/>
    <dgm:cxn modelId="{6B29FDB1-3DB8-4A83-82FF-09EF1B0E2F58}" srcId="{C357942F-3661-479B-8CD7-CB735939FA2A}" destId="{4FAA1DBE-328A-4733-AC20-61F5D0E88617}" srcOrd="0" destOrd="0" parTransId="{4987E0F2-9551-417B-BEA4-D231ED972493}" sibTransId="{2157BD43-A9B2-41AE-8E1E-CECDB9D65CB7}"/>
    <dgm:cxn modelId="{1974BAC3-65B9-4EF2-9769-EEF78B56C279}" type="presOf" srcId="{4FAA1DBE-328A-4733-AC20-61F5D0E88617}" destId="{0989B153-A2CC-4D0C-89B9-23293DF05D05}" srcOrd="0" destOrd="0" presId="urn:microsoft.com/office/officeart/2018/2/layout/IconLabelList"/>
    <dgm:cxn modelId="{22FEE1D2-1FDC-4C58-BA96-DE4B636A99F6}" type="presOf" srcId="{21F03581-3445-46BD-A330-D2ED4930A6DB}" destId="{0A778211-CED6-4359-A862-1CA7EFE66AE7}" srcOrd="0" destOrd="0" presId="urn:microsoft.com/office/officeart/2018/2/layout/IconLabelList"/>
    <dgm:cxn modelId="{737900DD-6FB0-4558-A514-7E53A870EDFF}" type="presOf" srcId="{C357942F-3661-479B-8CD7-CB735939FA2A}" destId="{3FBE32CC-4D40-4EFB-A0E2-08C0CAEB8977}" srcOrd="0" destOrd="0" presId="urn:microsoft.com/office/officeart/2018/2/layout/IconLabelList"/>
    <dgm:cxn modelId="{B61B77E6-4E5A-4B86-B96D-17399440D9F5}" type="presOf" srcId="{FA7F4D27-709F-4710-96A8-A4FDB86C7874}" destId="{3CD1FA01-CE4B-4D4E-B712-6FE7FCADA630}" srcOrd="0" destOrd="0" presId="urn:microsoft.com/office/officeart/2018/2/layout/IconLabelList"/>
    <dgm:cxn modelId="{F6F591EC-71DD-481D-899E-C1826142619B}" srcId="{C357942F-3661-479B-8CD7-CB735939FA2A}" destId="{C0EE6980-C33E-431C-8E74-031DF6434509}" srcOrd="3" destOrd="0" parTransId="{3872D186-CA9A-46D3-A54D-B404FF3DD5BA}" sibTransId="{780750D8-8C2F-42D4-A317-91267777B7CD}"/>
    <dgm:cxn modelId="{72B7E6ED-2992-4759-A530-121F23514516}" srcId="{C357942F-3661-479B-8CD7-CB735939FA2A}" destId="{21F03581-3445-46BD-A330-D2ED4930A6DB}" srcOrd="4" destOrd="0" parTransId="{DCFE3329-4023-44B4-859C-18B4F8498414}" sibTransId="{94FF7E1F-C515-48D5-853F-4F0C6AF9828A}"/>
    <dgm:cxn modelId="{AD2BE9F3-8854-4D2F-B5D0-6C54372D2EC0}" srcId="{C357942F-3661-479B-8CD7-CB735939FA2A}" destId="{3AE72F83-A8A2-4985-89B2-434F55BE24E1}" srcOrd="1" destOrd="0" parTransId="{EFC97FAC-3FBF-4BF7-875E-9BE6325BCC32}" sibTransId="{9D22682E-A624-4D47-A7C6-8FB1EC2A4B25}"/>
    <dgm:cxn modelId="{F32873FC-1EEC-4057-A654-D788C147BA22}" srcId="{C357942F-3661-479B-8CD7-CB735939FA2A}" destId="{FA7F4D27-709F-4710-96A8-A4FDB86C7874}" srcOrd="2" destOrd="0" parTransId="{515C83C9-7A3A-45D9-A231-5E2492ABDF8C}" sibTransId="{E0543987-E6C9-4354-8A3C-D3B2A840E1AF}"/>
    <dgm:cxn modelId="{5F66FFD5-C967-43F2-9C9E-ACF637A5A9BE}" type="presParOf" srcId="{3FBE32CC-4D40-4EFB-A0E2-08C0CAEB8977}" destId="{58943BB8-5019-4F93-905A-0770EEE9AC14}" srcOrd="0" destOrd="0" presId="urn:microsoft.com/office/officeart/2018/2/layout/IconLabelList"/>
    <dgm:cxn modelId="{9C7393D4-74E3-4D62-99BE-A0774F0D5837}" type="presParOf" srcId="{58943BB8-5019-4F93-905A-0770EEE9AC14}" destId="{B1D8B521-45BE-4236-836A-398729A3EEDA}" srcOrd="0" destOrd="0" presId="urn:microsoft.com/office/officeart/2018/2/layout/IconLabelList"/>
    <dgm:cxn modelId="{A15CE2EB-0400-4CA2-9F26-F35B321AF863}" type="presParOf" srcId="{58943BB8-5019-4F93-905A-0770EEE9AC14}" destId="{FF59AAA0-F762-4118-8284-8E0F42E5BA4F}" srcOrd="1" destOrd="0" presId="urn:microsoft.com/office/officeart/2018/2/layout/IconLabelList"/>
    <dgm:cxn modelId="{2D834016-955D-468A-9A96-D04DB9773860}" type="presParOf" srcId="{58943BB8-5019-4F93-905A-0770EEE9AC14}" destId="{0989B153-A2CC-4D0C-89B9-23293DF05D05}" srcOrd="2" destOrd="0" presId="urn:microsoft.com/office/officeart/2018/2/layout/IconLabelList"/>
    <dgm:cxn modelId="{B1CC64E0-8538-4F0B-BC59-9FA621B0925F}" type="presParOf" srcId="{3FBE32CC-4D40-4EFB-A0E2-08C0CAEB8977}" destId="{D5C30921-71E5-4BA9-9E71-F43DF891989C}" srcOrd="1" destOrd="0" presId="urn:microsoft.com/office/officeart/2018/2/layout/IconLabelList"/>
    <dgm:cxn modelId="{B8E18157-511B-49CF-BBED-08A109A5BAFC}" type="presParOf" srcId="{3FBE32CC-4D40-4EFB-A0E2-08C0CAEB8977}" destId="{10F6E9DE-B5B6-4499-B952-746AD5BA672B}" srcOrd="2" destOrd="0" presId="urn:microsoft.com/office/officeart/2018/2/layout/IconLabelList"/>
    <dgm:cxn modelId="{CCA685BD-FCCF-46A1-8D48-38EC508750CC}" type="presParOf" srcId="{10F6E9DE-B5B6-4499-B952-746AD5BA672B}" destId="{1351941F-D127-4E70-8849-2DE8C39E9556}" srcOrd="0" destOrd="0" presId="urn:microsoft.com/office/officeart/2018/2/layout/IconLabelList"/>
    <dgm:cxn modelId="{7E3AA90F-BE88-49AA-9BCB-D8EB8575CB18}" type="presParOf" srcId="{10F6E9DE-B5B6-4499-B952-746AD5BA672B}" destId="{446BC653-C5E9-43D1-B8AC-05761DDBF990}" srcOrd="1" destOrd="0" presId="urn:microsoft.com/office/officeart/2018/2/layout/IconLabelList"/>
    <dgm:cxn modelId="{98179FDB-904E-4A5B-9222-6BD9A7315FA3}" type="presParOf" srcId="{10F6E9DE-B5B6-4499-B952-746AD5BA672B}" destId="{B6AD30A2-1664-4A7F-9568-9C29A8CE2982}" srcOrd="2" destOrd="0" presId="urn:microsoft.com/office/officeart/2018/2/layout/IconLabelList"/>
    <dgm:cxn modelId="{8175C791-44E2-4888-A104-AD3366529B01}" type="presParOf" srcId="{3FBE32CC-4D40-4EFB-A0E2-08C0CAEB8977}" destId="{09EBF0BA-97E1-4A1C-84E9-7BF34F6BFDF0}" srcOrd="3" destOrd="0" presId="urn:microsoft.com/office/officeart/2018/2/layout/IconLabelList"/>
    <dgm:cxn modelId="{27DA86C7-6E5F-4E26-97A5-1F9C62A46A92}" type="presParOf" srcId="{3FBE32CC-4D40-4EFB-A0E2-08C0CAEB8977}" destId="{38A4FE41-A92F-4EB0-9984-284E0F3F1A4B}" srcOrd="4" destOrd="0" presId="urn:microsoft.com/office/officeart/2018/2/layout/IconLabelList"/>
    <dgm:cxn modelId="{E8045722-75A6-4998-B746-56592FA4E220}" type="presParOf" srcId="{38A4FE41-A92F-4EB0-9984-284E0F3F1A4B}" destId="{F2BABC5B-DDBC-44E7-A615-6A5BC4337887}" srcOrd="0" destOrd="0" presId="urn:microsoft.com/office/officeart/2018/2/layout/IconLabelList"/>
    <dgm:cxn modelId="{39B8462C-0D1B-4B77-9CF4-84505E632D8D}" type="presParOf" srcId="{38A4FE41-A92F-4EB0-9984-284E0F3F1A4B}" destId="{1DF8F277-27D7-43BC-9387-AF0A35AD17AB}" srcOrd="1" destOrd="0" presId="urn:microsoft.com/office/officeart/2018/2/layout/IconLabelList"/>
    <dgm:cxn modelId="{7A93168A-D288-4646-A681-B0D2CBB4F635}" type="presParOf" srcId="{38A4FE41-A92F-4EB0-9984-284E0F3F1A4B}" destId="{3CD1FA01-CE4B-4D4E-B712-6FE7FCADA630}" srcOrd="2" destOrd="0" presId="urn:microsoft.com/office/officeart/2018/2/layout/IconLabelList"/>
    <dgm:cxn modelId="{DFC0E478-0C68-4C9B-A65F-F94394B8A44E}" type="presParOf" srcId="{3FBE32CC-4D40-4EFB-A0E2-08C0CAEB8977}" destId="{9FAF6978-694C-41E8-9651-AEDBC86A0827}" srcOrd="5" destOrd="0" presId="urn:microsoft.com/office/officeart/2018/2/layout/IconLabelList"/>
    <dgm:cxn modelId="{08B0B7BA-835A-4283-A558-F9263E94AECF}" type="presParOf" srcId="{3FBE32CC-4D40-4EFB-A0E2-08C0CAEB8977}" destId="{4ECCEA65-C586-4377-BAB9-1677369F3A0D}" srcOrd="6" destOrd="0" presId="urn:microsoft.com/office/officeart/2018/2/layout/IconLabelList"/>
    <dgm:cxn modelId="{147FE89B-2C22-405F-A8FB-6644CE677D49}" type="presParOf" srcId="{4ECCEA65-C586-4377-BAB9-1677369F3A0D}" destId="{764D50BB-EBD7-41BD-AD7D-F420516BF509}" srcOrd="0" destOrd="0" presId="urn:microsoft.com/office/officeart/2018/2/layout/IconLabelList"/>
    <dgm:cxn modelId="{5FE44BB5-31EB-4F18-8824-C9C9EEBF27C3}" type="presParOf" srcId="{4ECCEA65-C586-4377-BAB9-1677369F3A0D}" destId="{FFC36DAA-13E5-4E77-8007-4F724C5FEAF6}" srcOrd="1" destOrd="0" presId="urn:microsoft.com/office/officeart/2018/2/layout/IconLabelList"/>
    <dgm:cxn modelId="{C98994DE-933C-4775-BACC-C33F1110CED1}" type="presParOf" srcId="{4ECCEA65-C586-4377-BAB9-1677369F3A0D}" destId="{014C2E27-1751-4883-9887-5D61879AEF4B}" srcOrd="2" destOrd="0" presId="urn:microsoft.com/office/officeart/2018/2/layout/IconLabelList"/>
    <dgm:cxn modelId="{65494AC5-CF59-413A-948A-CA9494908DA1}" type="presParOf" srcId="{3FBE32CC-4D40-4EFB-A0E2-08C0CAEB8977}" destId="{6D5F3F67-560C-4B61-AACE-81014718EC74}" srcOrd="7" destOrd="0" presId="urn:microsoft.com/office/officeart/2018/2/layout/IconLabelList"/>
    <dgm:cxn modelId="{647BD98C-6175-4482-AA5B-9CD039BFE860}" type="presParOf" srcId="{3FBE32CC-4D40-4EFB-A0E2-08C0CAEB8977}" destId="{E805759B-07B9-46F6-B2BE-7A3EA6144B27}" srcOrd="8" destOrd="0" presId="urn:microsoft.com/office/officeart/2018/2/layout/IconLabelList"/>
    <dgm:cxn modelId="{77A29AFF-3E83-416A-9FD0-69AD940E6D13}" type="presParOf" srcId="{E805759B-07B9-46F6-B2BE-7A3EA6144B27}" destId="{BDD8C6AA-764C-42A6-B56F-B66EA9572653}" srcOrd="0" destOrd="0" presId="urn:microsoft.com/office/officeart/2018/2/layout/IconLabelList"/>
    <dgm:cxn modelId="{D031768A-C7E1-411A-9F68-353D1B0C311F}" type="presParOf" srcId="{E805759B-07B9-46F6-B2BE-7A3EA6144B27}" destId="{71AF4824-0976-4750-B33B-2F8622851A7D}" srcOrd="1" destOrd="0" presId="urn:microsoft.com/office/officeart/2018/2/layout/IconLabelList"/>
    <dgm:cxn modelId="{FB3E2A55-EDC6-4D9D-9978-87BB63C9E677}" type="presParOf" srcId="{E805759B-07B9-46F6-B2BE-7A3EA6144B27}" destId="{0A778211-CED6-4359-A862-1CA7EFE66AE7}" srcOrd="2" destOrd="0" presId="urn:microsoft.com/office/officeart/2018/2/layout/IconLabelList"/>
    <dgm:cxn modelId="{E53AE3A2-56D8-4999-A4F1-C253C70AA1A6}" type="presParOf" srcId="{3FBE32CC-4D40-4EFB-A0E2-08C0CAEB8977}" destId="{E56ADB4F-8474-46FE-9085-87AD4924CC0A}" srcOrd="9" destOrd="0" presId="urn:microsoft.com/office/officeart/2018/2/layout/IconLabelList"/>
    <dgm:cxn modelId="{3A180A5E-A344-4AF7-ABF0-0DE55F78DE49}" type="presParOf" srcId="{3FBE32CC-4D40-4EFB-A0E2-08C0CAEB8977}" destId="{846BC59D-C26C-4092-81A4-462FD8643A5E}" srcOrd="10" destOrd="0" presId="urn:microsoft.com/office/officeart/2018/2/layout/IconLabelList"/>
    <dgm:cxn modelId="{901C2EC0-0FED-43AA-BE6B-20DE66CDA9FF}" type="presParOf" srcId="{846BC59D-C26C-4092-81A4-462FD8643A5E}" destId="{D13C4C7C-BA30-4B1D-860C-4A1331B24B41}" srcOrd="0" destOrd="0" presId="urn:microsoft.com/office/officeart/2018/2/layout/IconLabelList"/>
    <dgm:cxn modelId="{58ACACF5-1362-49F4-9C39-88A4DEC19CDB}" type="presParOf" srcId="{846BC59D-C26C-4092-81A4-462FD8643A5E}" destId="{B8C27A9F-4153-4208-8E8B-4529C94213B5}" srcOrd="1" destOrd="0" presId="urn:microsoft.com/office/officeart/2018/2/layout/IconLabelList"/>
    <dgm:cxn modelId="{B8D300A1-6C64-46A6-BAD0-7C1B843BABD7}" type="presParOf" srcId="{846BC59D-C26C-4092-81A4-462FD8643A5E}" destId="{7DFA835C-6EA6-430C-BBFE-E99A82D0C2E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D905DD-09FC-441B-A535-B359A2D15EE7}" type="doc">
      <dgm:prSet loTypeId="urn:microsoft.com/office/officeart/2005/8/layout/bProcess3" loCatId="process" qsTypeId="urn:microsoft.com/office/officeart/2005/8/quickstyle/simple5" qsCatId="simple" csTypeId="urn:microsoft.com/office/officeart/2005/8/colors/accent1_1" csCatId="accent1" phldr="1"/>
      <dgm:spPr/>
      <dgm:t>
        <a:bodyPr/>
        <a:lstStyle/>
        <a:p>
          <a:endParaRPr lang="es-ES"/>
        </a:p>
      </dgm:t>
    </dgm:pt>
    <dgm:pt modelId="{0A73AF7B-377A-433C-BE80-8B29DC610178}">
      <dgm:prSet phldrT="[Texto]"/>
      <dgm:spPr/>
      <dgm:t>
        <a:bodyPr/>
        <a:lstStyle/>
        <a:p>
          <a:pPr algn="ctr"/>
          <a:r>
            <a:rPr lang="es-ES" b="1" dirty="0"/>
            <a:t>Inicio &amp; Consentimiento</a:t>
          </a:r>
        </a:p>
      </dgm:t>
    </dgm:pt>
    <dgm:pt modelId="{602F4DD8-FBAA-4692-9A0A-8359AEC49B1B}" type="parTrans" cxnId="{C07CE773-E3A7-4541-A68E-5596AA31A7ED}">
      <dgm:prSet/>
      <dgm:spPr/>
      <dgm:t>
        <a:bodyPr/>
        <a:lstStyle/>
        <a:p>
          <a:endParaRPr lang="es-ES"/>
        </a:p>
      </dgm:t>
    </dgm:pt>
    <dgm:pt modelId="{B16C6588-B544-47CF-B499-D9455A7806C1}" type="sibTrans" cxnId="{C07CE773-E3A7-4541-A68E-5596AA31A7ED}">
      <dgm:prSet/>
      <dgm:spPr/>
      <dgm:t>
        <a:bodyPr/>
        <a:lstStyle/>
        <a:p>
          <a:endParaRPr lang="es-ES"/>
        </a:p>
      </dgm:t>
    </dgm:pt>
    <dgm:pt modelId="{670E063A-F7F1-47E6-B3C8-E1E1D796B802}">
      <dgm:prSet phldrT="[Texto]"/>
      <dgm:spPr/>
      <dgm:t>
        <a:bodyPr/>
        <a:lstStyle/>
        <a:p>
          <a:pPr algn="ctr"/>
          <a:r>
            <a:rPr lang="es-ES" b="1" dirty="0"/>
            <a:t>Validación de correo (OTP)</a:t>
          </a:r>
        </a:p>
      </dgm:t>
    </dgm:pt>
    <dgm:pt modelId="{305BA79F-820B-49DC-9891-F7F40AF7A7B6}" type="parTrans" cxnId="{A92F2A0B-B746-4E67-A8F5-F15542CDCD38}">
      <dgm:prSet/>
      <dgm:spPr/>
      <dgm:t>
        <a:bodyPr/>
        <a:lstStyle/>
        <a:p>
          <a:endParaRPr lang="es-ES"/>
        </a:p>
      </dgm:t>
    </dgm:pt>
    <dgm:pt modelId="{E94DAD9E-3A70-4552-97DE-57DD733263B6}" type="sibTrans" cxnId="{A92F2A0B-B746-4E67-A8F5-F15542CDCD38}">
      <dgm:prSet/>
      <dgm:spPr/>
      <dgm:t>
        <a:bodyPr/>
        <a:lstStyle/>
        <a:p>
          <a:endParaRPr lang="es-ES"/>
        </a:p>
      </dgm:t>
    </dgm:pt>
    <dgm:pt modelId="{702CD1F7-152A-463D-A1AA-F4A46199A8B3}">
      <dgm:prSet phldrT="[Texto]"/>
      <dgm:spPr/>
      <dgm:t>
        <a:bodyPr/>
        <a:lstStyle/>
        <a:p>
          <a:pPr algn="ctr"/>
          <a:r>
            <a:rPr lang="es-ES" b="1" dirty="0"/>
            <a:t>Validación de teléfono (OTP)</a:t>
          </a:r>
        </a:p>
      </dgm:t>
    </dgm:pt>
    <dgm:pt modelId="{9C3384D0-66A5-4228-82D6-C60C9B08EFD6}" type="parTrans" cxnId="{F881F8B0-746B-472B-AAA3-4B7E59CEE8E2}">
      <dgm:prSet/>
      <dgm:spPr/>
      <dgm:t>
        <a:bodyPr/>
        <a:lstStyle/>
        <a:p>
          <a:endParaRPr lang="es-ES"/>
        </a:p>
      </dgm:t>
    </dgm:pt>
    <dgm:pt modelId="{D8918E8D-6DCC-4168-B2CA-AE800F2EA1E3}" type="sibTrans" cxnId="{F881F8B0-746B-472B-AAA3-4B7E59CEE8E2}">
      <dgm:prSet/>
      <dgm:spPr/>
      <dgm:t>
        <a:bodyPr/>
        <a:lstStyle/>
        <a:p>
          <a:endParaRPr lang="es-ES"/>
        </a:p>
      </dgm:t>
    </dgm:pt>
    <dgm:pt modelId="{E0477E67-E33A-4D2C-9592-52D3440BAE02}">
      <dgm:prSet phldrT="[Texto]"/>
      <dgm:spPr/>
      <dgm:t>
        <a:bodyPr/>
        <a:lstStyle/>
        <a:p>
          <a:pPr algn="ctr"/>
          <a:r>
            <a:rPr lang="es-ES" b="1" dirty="0"/>
            <a:t>Captura de documento</a:t>
          </a:r>
        </a:p>
      </dgm:t>
    </dgm:pt>
    <dgm:pt modelId="{E1AFD6C0-DF97-46A3-9B97-1397D6BA5E41}" type="parTrans" cxnId="{69BD58CE-6ADC-42E5-AEE4-0FCEF1C1161A}">
      <dgm:prSet/>
      <dgm:spPr/>
      <dgm:t>
        <a:bodyPr/>
        <a:lstStyle/>
        <a:p>
          <a:endParaRPr lang="es-ES"/>
        </a:p>
      </dgm:t>
    </dgm:pt>
    <dgm:pt modelId="{6CC30EB3-3E67-49B8-B403-DBE418E0ACDD}" type="sibTrans" cxnId="{69BD58CE-6ADC-42E5-AEE4-0FCEF1C1161A}">
      <dgm:prSet/>
      <dgm:spPr/>
      <dgm:t>
        <a:bodyPr/>
        <a:lstStyle/>
        <a:p>
          <a:endParaRPr lang="es-ES"/>
        </a:p>
      </dgm:t>
    </dgm:pt>
    <dgm:pt modelId="{2ABA9837-80CE-4D74-AB45-81A879829C23}">
      <dgm:prSet phldrT="[Texto]"/>
      <dgm:spPr/>
      <dgm:t>
        <a:bodyPr/>
        <a:lstStyle/>
        <a:p>
          <a:pPr algn="ctr"/>
          <a:r>
            <a:rPr lang="es-ES" b="1" dirty="0" err="1"/>
            <a:t>Selfie</a:t>
          </a:r>
          <a:r>
            <a:rPr lang="es-ES" b="1" dirty="0"/>
            <a:t> + Prueba de vida (IA)</a:t>
          </a:r>
        </a:p>
      </dgm:t>
    </dgm:pt>
    <dgm:pt modelId="{3EE4A417-C18A-444C-BFEF-66FAEAB13FF0}" type="parTrans" cxnId="{F412350F-17F0-4F8D-8324-0F73EEC3CBE3}">
      <dgm:prSet/>
      <dgm:spPr/>
      <dgm:t>
        <a:bodyPr/>
        <a:lstStyle/>
        <a:p>
          <a:endParaRPr lang="es-ES"/>
        </a:p>
      </dgm:t>
    </dgm:pt>
    <dgm:pt modelId="{1A988DBF-B624-4E23-A328-F55B0BD1E067}" type="sibTrans" cxnId="{F412350F-17F0-4F8D-8324-0F73EEC3CBE3}">
      <dgm:prSet/>
      <dgm:spPr/>
      <dgm:t>
        <a:bodyPr/>
        <a:lstStyle/>
        <a:p>
          <a:endParaRPr lang="es-ES"/>
        </a:p>
      </dgm:t>
    </dgm:pt>
    <dgm:pt modelId="{A3563E2E-FD84-4FEE-BEF8-79598908782B}">
      <dgm:prSet phldrT="[Texto]"/>
      <dgm:spPr/>
      <dgm:t>
        <a:bodyPr/>
        <a:lstStyle/>
        <a:p>
          <a:pPr algn="ctr"/>
          <a:r>
            <a:rPr lang="es-ES" b="1" dirty="0"/>
            <a:t>Chequeos </a:t>
          </a:r>
          <a:r>
            <a:rPr lang="es-ES" b="1" dirty="0" err="1"/>
            <a:t>KYC</a:t>
          </a:r>
          <a:r>
            <a:rPr lang="es-ES" b="1" dirty="0"/>
            <a:t>/</a:t>
          </a:r>
          <a:r>
            <a:rPr lang="es-ES" b="1" dirty="0" err="1"/>
            <a:t>AML</a:t>
          </a:r>
          <a:endParaRPr lang="es-ES" b="1" dirty="0"/>
        </a:p>
      </dgm:t>
    </dgm:pt>
    <dgm:pt modelId="{A96AC0A7-73E7-428C-8504-325191FFC981}" type="parTrans" cxnId="{EF91958E-3552-4E49-8F28-503DBECF22DD}">
      <dgm:prSet/>
      <dgm:spPr/>
      <dgm:t>
        <a:bodyPr/>
        <a:lstStyle/>
        <a:p>
          <a:endParaRPr lang="es-ES"/>
        </a:p>
      </dgm:t>
    </dgm:pt>
    <dgm:pt modelId="{07A0B8C4-12EF-4E53-8C7C-8732A37F93ED}" type="sibTrans" cxnId="{EF91958E-3552-4E49-8F28-503DBECF22DD}">
      <dgm:prSet/>
      <dgm:spPr/>
      <dgm:t>
        <a:bodyPr/>
        <a:lstStyle/>
        <a:p>
          <a:endParaRPr lang="es-ES"/>
        </a:p>
      </dgm:t>
    </dgm:pt>
    <dgm:pt modelId="{C09AD38B-3123-47D4-AE07-62B53A0F4FE6}">
      <dgm:prSet phldrT="[Texto]"/>
      <dgm:spPr/>
      <dgm:t>
        <a:bodyPr/>
        <a:lstStyle/>
        <a:p>
          <a:pPr algn="ctr"/>
          <a:r>
            <a:rPr lang="es-ES" b="1" dirty="0"/>
            <a:t>Riesgo y fraude</a:t>
          </a:r>
        </a:p>
      </dgm:t>
    </dgm:pt>
    <dgm:pt modelId="{534437B9-1A86-47F5-90FE-E0D6D3C51DE6}" type="parTrans" cxnId="{F33BCCD9-3E42-467E-88D0-6951CA0F5BA7}">
      <dgm:prSet/>
      <dgm:spPr/>
      <dgm:t>
        <a:bodyPr/>
        <a:lstStyle/>
        <a:p>
          <a:endParaRPr lang="es-ES"/>
        </a:p>
      </dgm:t>
    </dgm:pt>
    <dgm:pt modelId="{AAF8642F-B381-4D4C-8B3C-B4E7C667ADFD}" type="sibTrans" cxnId="{F33BCCD9-3E42-467E-88D0-6951CA0F5BA7}">
      <dgm:prSet/>
      <dgm:spPr/>
      <dgm:t>
        <a:bodyPr/>
        <a:lstStyle/>
        <a:p>
          <a:endParaRPr lang="es-ES"/>
        </a:p>
      </dgm:t>
    </dgm:pt>
    <dgm:pt modelId="{8F1323B7-B985-4447-AD80-2EC0AFB47897}">
      <dgm:prSet phldrT="[Texto]"/>
      <dgm:spPr/>
      <dgm:t>
        <a:bodyPr/>
        <a:lstStyle/>
        <a:p>
          <a:pPr algn="ctr"/>
          <a:r>
            <a:rPr lang="es-ES" b="1" dirty="0"/>
            <a:t>Resultado y límites</a:t>
          </a:r>
        </a:p>
      </dgm:t>
    </dgm:pt>
    <dgm:pt modelId="{F54FEEC8-88C3-40DD-88E5-7890EF515D35}" type="parTrans" cxnId="{690EFD91-655D-4E99-AF36-06D801FBC6B1}">
      <dgm:prSet/>
      <dgm:spPr/>
      <dgm:t>
        <a:bodyPr/>
        <a:lstStyle/>
        <a:p>
          <a:endParaRPr lang="es-ES"/>
        </a:p>
      </dgm:t>
    </dgm:pt>
    <dgm:pt modelId="{C6491FC0-9BAB-485F-BA49-D22A3CA30B14}" type="sibTrans" cxnId="{690EFD91-655D-4E99-AF36-06D801FBC6B1}">
      <dgm:prSet/>
      <dgm:spPr/>
      <dgm:t>
        <a:bodyPr/>
        <a:lstStyle/>
        <a:p>
          <a:endParaRPr lang="es-ES"/>
        </a:p>
      </dgm:t>
    </dgm:pt>
    <dgm:pt modelId="{F8374E96-8975-4166-90F6-942F800F96DC}">
      <dgm:prSet phldrT="[Texto]"/>
      <dgm:spPr/>
      <dgm:t>
        <a:bodyPr/>
        <a:lstStyle/>
        <a:p>
          <a:pPr algn="ctr"/>
          <a:r>
            <a:rPr lang="es-ES" b="1" dirty="0"/>
            <a:t>Contrato &amp; Firma</a:t>
          </a:r>
        </a:p>
      </dgm:t>
    </dgm:pt>
    <dgm:pt modelId="{A51C797A-F73B-41AB-AAC8-83074C37CC0A}" type="parTrans" cxnId="{BC4A9E01-D063-4E4C-8FC4-606064EC62DF}">
      <dgm:prSet/>
      <dgm:spPr/>
      <dgm:t>
        <a:bodyPr/>
        <a:lstStyle/>
        <a:p>
          <a:endParaRPr lang="es-ES"/>
        </a:p>
      </dgm:t>
    </dgm:pt>
    <dgm:pt modelId="{CA4E2026-0B71-4911-BC2F-ED5DB5AE70DA}" type="sibTrans" cxnId="{BC4A9E01-D063-4E4C-8FC4-606064EC62DF}">
      <dgm:prSet/>
      <dgm:spPr/>
      <dgm:t>
        <a:bodyPr/>
        <a:lstStyle/>
        <a:p>
          <a:endParaRPr lang="es-ES"/>
        </a:p>
      </dgm:t>
    </dgm:pt>
    <dgm:pt modelId="{EFCC031D-3D99-4554-A3AD-A8BA2B83610A}">
      <dgm:prSet/>
      <dgm:spPr/>
      <dgm:t>
        <a:bodyPr/>
        <a:lstStyle/>
        <a:p>
          <a:pPr algn="l"/>
          <a:r>
            <a:rPr lang="es-ES" dirty="0"/>
            <a:t>Detección de país/idioma</a:t>
          </a:r>
        </a:p>
      </dgm:t>
    </dgm:pt>
    <dgm:pt modelId="{52D96743-5CA5-4731-9AB6-C7D82FE6D919}" type="parTrans" cxnId="{95A726BA-5144-4D76-B94E-FC92195EF02B}">
      <dgm:prSet/>
      <dgm:spPr/>
      <dgm:t>
        <a:bodyPr/>
        <a:lstStyle/>
        <a:p>
          <a:endParaRPr lang="es-ES"/>
        </a:p>
      </dgm:t>
    </dgm:pt>
    <dgm:pt modelId="{99CB5DC2-279F-4056-83AD-95F3DED4A36F}" type="sibTrans" cxnId="{95A726BA-5144-4D76-B94E-FC92195EF02B}">
      <dgm:prSet/>
      <dgm:spPr/>
      <dgm:t>
        <a:bodyPr/>
        <a:lstStyle/>
        <a:p>
          <a:endParaRPr lang="es-ES"/>
        </a:p>
      </dgm:t>
    </dgm:pt>
    <dgm:pt modelId="{B2060E95-7C6F-492C-850C-1BA1BFBB83F4}">
      <dgm:prSet/>
      <dgm:spPr/>
      <dgm:t>
        <a:bodyPr/>
        <a:lstStyle/>
        <a:p>
          <a:pPr algn="l"/>
          <a:r>
            <a:rPr lang="es-ES" dirty="0"/>
            <a:t>Consentimiento </a:t>
          </a:r>
          <a:r>
            <a:rPr lang="es-ES" dirty="0" err="1"/>
            <a:t>RGPD</a:t>
          </a:r>
          <a:r>
            <a:rPr lang="es-ES" dirty="0"/>
            <a:t>/ISO 27701</a:t>
          </a:r>
        </a:p>
      </dgm:t>
    </dgm:pt>
    <dgm:pt modelId="{019230B3-312B-4C41-84B9-314E8D36394A}" type="parTrans" cxnId="{5573AC1F-C975-444F-8637-4D6AEB75602E}">
      <dgm:prSet/>
      <dgm:spPr/>
      <dgm:t>
        <a:bodyPr/>
        <a:lstStyle/>
        <a:p>
          <a:endParaRPr lang="es-ES"/>
        </a:p>
      </dgm:t>
    </dgm:pt>
    <dgm:pt modelId="{C35104A8-3CB2-4948-940C-7D50026879CA}" type="sibTrans" cxnId="{5573AC1F-C975-444F-8637-4D6AEB75602E}">
      <dgm:prSet/>
      <dgm:spPr/>
      <dgm:t>
        <a:bodyPr/>
        <a:lstStyle/>
        <a:p>
          <a:endParaRPr lang="es-ES"/>
        </a:p>
      </dgm:t>
    </dgm:pt>
    <dgm:pt modelId="{AFFDEF73-C913-40F7-A8A8-1DA17E6B826F}">
      <dgm:prSet/>
      <dgm:spPr/>
      <dgm:t>
        <a:bodyPr/>
        <a:lstStyle/>
        <a:p>
          <a:pPr algn="l"/>
          <a:r>
            <a:rPr lang="es-ES" dirty="0"/>
            <a:t>Aviso de uso de IA y biometría</a:t>
          </a:r>
        </a:p>
      </dgm:t>
    </dgm:pt>
    <dgm:pt modelId="{9CA94DCC-C3C6-46F3-A8B8-C3115CEB34D8}" type="parTrans" cxnId="{443A0FD6-CCD1-4EF3-9416-329371DD7C42}">
      <dgm:prSet/>
      <dgm:spPr/>
      <dgm:t>
        <a:bodyPr/>
        <a:lstStyle/>
        <a:p>
          <a:endParaRPr lang="es-ES"/>
        </a:p>
      </dgm:t>
    </dgm:pt>
    <dgm:pt modelId="{D8E9808D-1E7F-4832-8CF5-3C1400B8C2B8}" type="sibTrans" cxnId="{443A0FD6-CCD1-4EF3-9416-329371DD7C42}">
      <dgm:prSet/>
      <dgm:spPr/>
      <dgm:t>
        <a:bodyPr/>
        <a:lstStyle/>
        <a:p>
          <a:endParaRPr lang="es-ES"/>
        </a:p>
      </dgm:t>
    </dgm:pt>
    <dgm:pt modelId="{932573F2-77EB-4FE6-A884-A1D35221BDE9}">
      <dgm:prSet/>
      <dgm:spPr/>
      <dgm:t>
        <a:bodyPr/>
        <a:lstStyle/>
        <a:p>
          <a:pPr algn="l"/>
          <a:r>
            <a:rPr lang="es-ES" dirty="0"/>
            <a:t>Selección de país, idioma y aceptación de </a:t>
          </a:r>
          <a:r>
            <a:rPr lang="es-ES" dirty="0" err="1"/>
            <a:t>T&amp;C</a:t>
          </a:r>
          <a:r>
            <a:rPr lang="es-ES" dirty="0"/>
            <a:t> / Política de datos</a:t>
          </a:r>
        </a:p>
      </dgm:t>
    </dgm:pt>
    <dgm:pt modelId="{2F082CBF-1866-4607-8CA9-82FD37E9D836}" type="sibTrans" cxnId="{3EE6773A-7990-48B9-9C25-9B9691DAB328}">
      <dgm:prSet/>
      <dgm:spPr/>
      <dgm:t>
        <a:bodyPr/>
        <a:lstStyle/>
        <a:p>
          <a:endParaRPr lang="es-ES"/>
        </a:p>
      </dgm:t>
    </dgm:pt>
    <dgm:pt modelId="{805BC958-8702-4119-99C3-0FE082F381AE}" type="parTrans" cxnId="{3EE6773A-7990-48B9-9C25-9B9691DAB328}">
      <dgm:prSet/>
      <dgm:spPr/>
      <dgm:t>
        <a:bodyPr/>
        <a:lstStyle/>
        <a:p>
          <a:endParaRPr lang="es-ES"/>
        </a:p>
      </dgm:t>
    </dgm:pt>
    <dgm:pt modelId="{0CCD3EE7-DFE6-4DC0-970F-8BB13687FD41}">
      <dgm:prSet/>
      <dgm:spPr/>
      <dgm:t>
        <a:bodyPr/>
        <a:lstStyle/>
        <a:p>
          <a:pPr algn="l"/>
          <a:r>
            <a:rPr lang="es-ES" dirty="0"/>
            <a:t>Código enviado por email; verificación en 4–6 dígitos</a:t>
          </a:r>
        </a:p>
      </dgm:t>
    </dgm:pt>
    <dgm:pt modelId="{1C535ED2-60EB-4DA4-865A-456922797E5A}" type="parTrans" cxnId="{FB13D7D2-4C32-46E7-BD1B-6F1B3331154E}">
      <dgm:prSet/>
      <dgm:spPr/>
      <dgm:t>
        <a:bodyPr/>
        <a:lstStyle/>
        <a:p>
          <a:endParaRPr lang="es-ES"/>
        </a:p>
      </dgm:t>
    </dgm:pt>
    <dgm:pt modelId="{69D94B11-FF82-4EA0-BC01-FD7263EC1367}" type="sibTrans" cxnId="{FB13D7D2-4C32-46E7-BD1B-6F1B3331154E}">
      <dgm:prSet/>
      <dgm:spPr/>
      <dgm:t>
        <a:bodyPr/>
        <a:lstStyle/>
        <a:p>
          <a:endParaRPr lang="es-ES"/>
        </a:p>
      </dgm:t>
    </dgm:pt>
    <dgm:pt modelId="{59221E34-411D-491D-BB73-B351210906D8}">
      <dgm:prSet/>
      <dgm:spPr/>
      <dgm:t>
        <a:bodyPr/>
        <a:lstStyle/>
        <a:p>
          <a:pPr algn="l"/>
          <a:r>
            <a:rPr lang="es-ES" dirty="0"/>
            <a:t>Enlace mágico (opcional)</a:t>
          </a:r>
        </a:p>
      </dgm:t>
    </dgm:pt>
    <dgm:pt modelId="{12A6E3EC-136C-4EFD-A9F4-4C1F16DB5C97}" type="parTrans" cxnId="{EFF67F11-6E83-4286-875F-3EED016A3C3A}">
      <dgm:prSet/>
      <dgm:spPr/>
      <dgm:t>
        <a:bodyPr/>
        <a:lstStyle/>
        <a:p>
          <a:endParaRPr lang="es-ES"/>
        </a:p>
      </dgm:t>
    </dgm:pt>
    <dgm:pt modelId="{AEB4F42D-DA61-4932-9FF5-DFB1B2E6384F}" type="sibTrans" cxnId="{EFF67F11-6E83-4286-875F-3EED016A3C3A}">
      <dgm:prSet/>
      <dgm:spPr/>
      <dgm:t>
        <a:bodyPr/>
        <a:lstStyle/>
        <a:p>
          <a:endParaRPr lang="es-ES"/>
        </a:p>
      </dgm:t>
    </dgm:pt>
    <dgm:pt modelId="{E64E14C5-56AB-4605-83A9-8BA3641D8A08}">
      <dgm:prSet/>
      <dgm:spPr/>
      <dgm:t>
        <a:bodyPr/>
        <a:lstStyle/>
        <a:p>
          <a:pPr algn="l"/>
          <a:r>
            <a:rPr lang="es-ES" dirty="0"/>
            <a:t>Reintentos y rate‑limit</a:t>
          </a:r>
        </a:p>
      </dgm:t>
    </dgm:pt>
    <dgm:pt modelId="{5E57FE01-80EB-4992-8BF3-A5FA05B9C729}" type="parTrans" cxnId="{A8413B80-A83D-4B38-B5A2-BA0CD9AEBBAC}">
      <dgm:prSet/>
      <dgm:spPr/>
      <dgm:t>
        <a:bodyPr/>
        <a:lstStyle/>
        <a:p>
          <a:endParaRPr lang="es-ES"/>
        </a:p>
      </dgm:t>
    </dgm:pt>
    <dgm:pt modelId="{8DDB5BF1-8408-4492-800F-2CF1F69D6878}" type="sibTrans" cxnId="{A8413B80-A83D-4B38-B5A2-BA0CD9AEBBAC}">
      <dgm:prSet/>
      <dgm:spPr/>
      <dgm:t>
        <a:bodyPr/>
        <a:lstStyle/>
        <a:p>
          <a:endParaRPr lang="es-ES"/>
        </a:p>
      </dgm:t>
    </dgm:pt>
    <dgm:pt modelId="{7339ED8E-48B3-46F4-81D6-A766E29B862D}">
      <dgm:prSet/>
      <dgm:spPr/>
      <dgm:t>
        <a:bodyPr/>
        <a:lstStyle/>
        <a:p>
          <a:pPr algn="l"/>
          <a:r>
            <a:rPr lang="es-ES" dirty="0"/>
            <a:t>Protección contra enlaces abiertos</a:t>
          </a:r>
        </a:p>
      </dgm:t>
    </dgm:pt>
    <dgm:pt modelId="{D4C1AF20-8417-40E5-88BD-B14D5AA1899F}" type="parTrans" cxnId="{5429730F-A3EC-4383-98BE-0EBEBB96BA2B}">
      <dgm:prSet/>
      <dgm:spPr/>
      <dgm:t>
        <a:bodyPr/>
        <a:lstStyle/>
        <a:p>
          <a:endParaRPr lang="es-ES"/>
        </a:p>
      </dgm:t>
    </dgm:pt>
    <dgm:pt modelId="{2E89F844-4BC4-4ACC-A9B5-E8ECE5A143F2}" type="sibTrans" cxnId="{5429730F-A3EC-4383-98BE-0EBEBB96BA2B}">
      <dgm:prSet/>
      <dgm:spPr/>
      <dgm:t>
        <a:bodyPr/>
        <a:lstStyle/>
        <a:p>
          <a:endParaRPr lang="es-ES"/>
        </a:p>
      </dgm:t>
    </dgm:pt>
    <dgm:pt modelId="{256F78FA-0F68-4298-9150-1A51E26CFDEF}">
      <dgm:prSet/>
      <dgm:spPr/>
      <dgm:t>
        <a:bodyPr/>
        <a:lstStyle/>
        <a:p>
          <a:pPr algn="l"/>
          <a:r>
            <a:rPr lang="es-ES" dirty="0"/>
            <a:t>SMS/WhatsApp/IVR, verificación y antifraude de SIM swap</a:t>
          </a:r>
        </a:p>
      </dgm:t>
    </dgm:pt>
    <dgm:pt modelId="{9BDB274C-DA5F-4F48-B106-C2848AF63F65}" type="parTrans" cxnId="{104A05D7-D561-4ACB-924A-F8BBE12812E0}">
      <dgm:prSet/>
      <dgm:spPr/>
      <dgm:t>
        <a:bodyPr/>
        <a:lstStyle/>
        <a:p>
          <a:endParaRPr lang="es-ES"/>
        </a:p>
      </dgm:t>
    </dgm:pt>
    <dgm:pt modelId="{FB643420-E450-4723-8556-C7FBD1833245}" type="sibTrans" cxnId="{104A05D7-D561-4ACB-924A-F8BBE12812E0}">
      <dgm:prSet/>
      <dgm:spPr/>
      <dgm:t>
        <a:bodyPr/>
        <a:lstStyle/>
        <a:p>
          <a:endParaRPr lang="es-ES"/>
        </a:p>
      </dgm:t>
    </dgm:pt>
    <dgm:pt modelId="{7F69AC32-42C4-4C94-B8E8-5F61EC4FC621}">
      <dgm:prSet/>
      <dgm:spPr/>
      <dgm:t>
        <a:bodyPr/>
        <a:lstStyle/>
        <a:p>
          <a:pPr algn="l"/>
          <a:r>
            <a:rPr lang="es-ES" dirty="0"/>
            <a:t>Número en formato E.164</a:t>
          </a:r>
        </a:p>
      </dgm:t>
    </dgm:pt>
    <dgm:pt modelId="{EFBE64E1-41ED-46DB-9A4D-C0A1BDAD3E4B}" type="parTrans" cxnId="{1C28C75B-8085-4EEB-8779-9A9494B54BED}">
      <dgm:prSet/>
      <dgm:spPr/>
      <dgm:t>
        <a:bodyPr/>
        <a:lstStyle/>
        <a:p>
          <a:endParaRPr lang="es-ES"/>
        </a:p>
      </dgm:t>
    </dgm:pt>
    <dgm:pt modelId="{13BCA05C-6747-4340-A5D4-E10623B68A53}" type="sibTrans" cxnId="{1C28C75B-8085-4EEB-8779-9A9494B54BED}">
      <dgm:prSet/>
      <dgm:spPr/>
      <dgm:t>
        <a:bodyPr/>
        <a:lstStyle/>
        <a:p>
          <a:endParaRPr lang="es-ES"/>
        </a:p>
      </dgm:t>
    </dgm:pt>
    <dgm:pt modelId="{51D20CFA-7BA0-4253-99CF-70309C69E1C0}">
      <dgm:prSet/>
      <dgm:spPr/>
      <dgm:t>
        <a:bodyPr/>
        <a:lstStyle/>
        <a:p>
          <a:pPr algn="l"/>
          <a:r>
            <a:rPr lang="es-ES" dirty="0"/>
            <a:t>Reintento seguro y temporizador</a:t>
          </a:r>
        </a:p>
      </dgm:t>
    </dgm:pt>
    <dgm:pt modelId="{27BD5D81-9398-4231-BCB0-F11EEBAF8A78}" type="parTrans" cxnId="{18913262-BCDC-471D-BBEA-4FDBDD7F961E}">
      <dgm:prSet/>
      <dgm:spPr/>
      <dgm:t>
        <a:bodyPr/>
        <a:lstStyle/>
        <a:p>
          <a:endParaRPr lang="es-ES"/>
        </a:p>
      </dgm:t>
    </dgm:pt>
    <dgm:pt modelId="{C7A7F8C3-9A42-4F19-98DA-D88BE05ADA67}" type="sibTrans" cxnId="{18913262-BCDC-471D-BBEA-4FDBDD7F961E}">
      <dgm:prSet/>
      <dgm:spPr/>
      <dgm:t>
        <a:bodyPr/>
        <a:lstStyle/>
        <a:p>
          <a:endParaRPr lang="es-ES"/>
        </a:p>
      </dgm:t>
    </dgm:pt>
    <dgm:pt modelId="{6E81F23B-FF04-488E-9E5C-080B09F64800}">
      <dgm:prSet/>
      <dgm:spPr/>
      <dgm:t>
        <a:bodyPr/>
        <a:lstStyle/>
        <a:p>
          <a:pPr algn="l"/>
          <a:r>
            <a:rPr lang="es-ES" dirty="0"/>
            <a:t>Detección de desvío de llamadas</a:t>
          </a:r>
        </a:p>
      </dgm:t>
    </dgm:pt>
    <dgm:pt modelId="{D11DCEC1-4A34-4D88-9C1A-3F3425B3ED36}" type="parTrans" cxnId="{8EC30C43-2CEF-42C5-BD39-104852CC8ABE}">
      <dgm:prSet/>
      <dgm:spPr/>
      <dgm:t>
        <a:bodyPr/>
        <a:lstStyle/>
        <a:p>
          <a:endParaRPr lang="es-ES"/>
        </a:p>
      </dgm:t>
    </dgm:pt>
    <dgm:pt modelId="{42B7067D-C0D9-47D6-8B5C-45910F54676B}" type="sibTrans" cxnId="{8EC30C43-2CEF-42C5-BD39-104852CC8ABE}">
      <dgm:prSet/>
      <dgm:spPr/>
      <dgm:t>
        <a:bodyPr/>
        <a:lstStyle/>
        <a:p>
          <a:endParaRPr lang="es-ES"/>
        </a:p>
      </dgm:t>
    </dgm:pt>
    <dgm:pt modelId="{639B94DB-A015-4BCD-ACE0-4CF2B40E2FFA}">
      <dgm:prSet/>
      <dgm:spPr/>
      <dgm:t>
        <a:bodyPr/>
        <a:lstStyle/>
        <a:p>
          <a:pPr algn="l"/>
          <a:r>
            <a:rPr lang="es-ES" dirty="0"/>
            <a:t>Cédula/Pasaporte: anverso y reverso con guía y control de calidad</a:t>
          </a:r>
        </a:p>
      </dgm:t>
    </dgm:pt>
    <dgm:pt modelId="{B7E9CF06-6939-47A6-8E77-9E0D921C49C7}" type="parTrans" cxnId="{482FDFAA-F969-40B0-A163-C229A363EE9E}">
      <dgm:prSet/>
      <dgm:spPr/>
      <dgm:t>
        <a:bodyPr/>
        <a:lstStyle/>
        <a:p>
          <a:endParaRPr lang="es-ES"/>
        </a:p>
      </dgm:t>
    </dgm:pt>
    <dgm:pt modelId="{042F9195-FB75-4B9F-BE82-94117C6E92BD}" type="sibTrans" cxnId="{482FDFAA-F969-40B0-A163-C229A363EE9E}">
      <dgm:prSet/>
      <dgm:spPr/>
      <dgm:t>
        <a:bodyPr/>
        <a:lstStyle/>
        <a:p>
          <a:endParaRPr lang="es-ES"/>
        </a:p>
      </dgm:t>
    </dgm:pt>
    <dgm:pt modelId="{14F0B8AF-9BED-4E59-AA67-3619B1F48D7D}">
      <dgm:prSet/>
      <dgm:spPr/>
      <dgm:t>
        <a:bodyPr/>
        <a:lstStyle/>
        <a:p>
          <a:pPr algn="l"/>
          <a:r>
            <a:rPr lang="es-ES" dirty="0"/>
            <a:t>OCR/MRZ + lectura de hologramas</a:t>
          </a:r>
        </a:p>
      </dgm:t>
    </dgm:pt>
    <dgm:pt modelId="{3C25AD34-9CC7-4CB5-ACEE-F231BECA602D}" type="parTrans" cxnId="{7FEC0FCA-3E35-4C31-87BF-E17DE5EF6FDF}">
      <dgm:prSet/>
      <dgm:spPr/>
      <dgm:t>
        <a:bodyPr/>
        <a:lstStyle/>
        <a:p>
          <a:endParaRPr lang="es-ES"/>
        </a:p>
      </dgm:t>
    </dgm:pt>
    <dgm:pt modelId="{5AD931C0-2B63-4116-96BF-BF4718B67E04}" type="sibTrans" cxnId="{7FEC0FCA-3E35-4C31-87BF-E17DE5EF6FDF}">
      <dgm:prSet/>
      <dgm:spPr/>
      <dgm:t>
        <a:bodyPr/>
        <a:lstStyle/>
        <a:p>
          <a:endParaRPr lang="es-ES"/>
        </a:p>
      </dgm:t>
    </dgm:pt>
    <dgm:pt modelId="{D95BB505-BD82-4A71-9BC6-2E44F9188C59}">
      <dgm:prSet/>
      <dgm:spPr/>
      <dgm:t>
        <a:bodyPr/>
        <a:lstStyle/>
        <a:p>
          <a:pPr algn="l"/>
          <a:r>
            <a:rPr lang="es-ES" dirty="0"/>
            <a:t>Validación de vigencia y país emisor</a:t>
          </a:r>
        </a:p>
      </dgm:t>
    </dgm:pt>
    <dgm:pt modelId="{2D5A2DD4-AC45-4029-BA8B-7B51627AC164}" type="parTrans" cxnId="{0D3B6986-ECD3-40DF-AC0F-92941390340D}">
      <dgm:prSet/>
      <dgm:spPr/>
      <dgm:t>
        <a:bodyPr/>
        <a:lstStyle/>
        <a:p>
          <a:endParaRPr lang="es-ES"/>
        </a:p>
      </dgm:t>
    </dgm:pt>
    <dgm:pt modelId="{1CFC1EA9-27F9-4F98-98DF-780E90099EDE}" type="sibTrans" cxnId="{0D3B6986-ECD3-40DF-AC0F-92941390340D}">
      <dgm:prSet/>
      <dgm:spPr/>
      <dgm:t>
        <a:bodyPr/>
        <a:lstStyle/>
        <a:p>
          <a:endParaRPr lang="es-ES"/>
        </a:p>
      </dgm:t>
    </dgm:pt>
    <dgm:pt modelId="{A3DADF5B-7C81-402F-93C2-E598A619D201}">
      <dgm:prSet/>
      <dgm:spPr/>
      <dgm:t>
        <a:bodyPr/>
        <a:lstStyle/>
        <a:p>
          <a:pPr algn="l"/>
          <a:r>
            <a:rPr lang="es-ES" dirty="0"/>
            <a:t>Detección de documento manipulado</a:t>
          </a:r>
        </a:p>
      </dgm:t>
    </dgm:pt>
    <dgm:pt modelId="{37694295-853E-4AC7-A1D7-84E9119890E0}" type="parTrans" cxnId="{3A3BB9A9-6DB2-4D66-A80A-365FC4FF04B9}">
      <dgm:prSet/>
      <dgm:spPr/>
      <dgm:t>
        <a:bodyPr/>
        <a:lstStyle/>
        <a:p>
          <a:endParaRPr lang="es-ES"/>
        </a:p>
      </dgm:t>
    </dgm:pt>
    <dgm:pt modelId="{A871BF31-09B9-4C59-8B4B-A063A8ED013C}" type="sibTrans" cxnId="{3A3BB9A9-6DB2-4D66-A80A-365FC4FF04B9}">
      <dgm:prSet/>
      <dgm:spPr/>
      <dgm:t>
        <a:bodyPr/>
        <a:lstStyle/>
        <a:p>
          <a:endParaRPr lang="es-ES"/>
        </a:p>
      </dgm:t>
    </dgm:pt>
    <dgm:pt modelId="{B1F68B14-B4C4-4939-B380-BEF2DCCA8A12}">
      <dgm:prSet/>
      <dgm:spPr/>
      <dgm:t>
        <a:bodyPr/>
        <a:lstStyle/>
        <a:p>
          <a:pPr algn="l"/>
          <a:r>
            <a:rPr lang="es-ES" dirty="0"/>
            <a:t>Liveness activa/pasiva, anti‑deepfake y coincidencia 1:1</a:t>
          </a:r>
        </a:p>
      </dgm:t>
    </dgm:pt>
    <dgm:pt modelId="{2C80046A-147A-44A8-AD60-53130AB063F7}" type="parTrans" cxnId="{24664BFF-C1AB-4C90-8D14-03824D0D4E2C}">
      <dgm:prSet/>
      <dgm:spPr/>
      <dgm:t>
        <a:bodyPr/>
        <a:lstStyle/>
        <a:p>
          <a:endParaRPr lang="es-ES"/>
        </a:p>
      </dgm:t>
    </dgm:pt>
    <dgm:pt modelId="{F4BB7BDC-6643-4B1E-B334-4A08C9F3DD6E}" type="sibTrans" cxnId="{24664BFF-C1AB-4C90-8D14-03824D0D4E2C}">
      <dgm:prSet/>
      <dgm:spPr/>
      <dgm:t>
        <a:bodyPr/>
        <a:lstStyle/>
        <a:p>
          <a:endParaRPr lang="es-ES"/>
        </a:p>
      </dgm:t>
    </dgm:pt>
    <dgm:pt modelId="{93350375-3C81-41E3-99BA-131462EB1153}">
      <dgm:prSet/>
      <dgm:spPr/>
      <dgm:t>
        <a:bodyPr/>
        <a:lstStyle/>
        <a:p>
          <a:pPr algn="l"/>
          <a:r>
            <a:rPr lang="es-ES" dirty="0"/>
            <a:t>Gestos y parpadeo guiado</a:t>
          </a:r>
        </a:p>
      </dgm:t>
    </dgm:pt>
    <dgm:pt modelId="{CBC1F130-0A78-4A04-8593-EDFF9616316A}" type="parTrans" cxnId="{B28DA432-8623-4A9E-ADF3-9EC5C04A331F}">
      <dgm:prSet/>
      <dgm:spPr/>
      <dgm:t>
        <a:bodyPr/>
        <a:lstStyle/>
        <a:p>
          <a:endParaRPr lang="es-ES"/>
        </a:p>
      </dgm:t>
    </dgm:pt>
    <dgm:pt modelId="{8C0A5DC6-5ABA-4BDF-95A0-0BFE0BFB7FDC}" type="sibTrans" cxnId="{B28DA432-8623-4A9E-ADF3-9EC5C04A331F}">
      <dgm:prSet/>
      <dgm:spPr/>
      <dgm:t>
        <a:bodyPr/>
        <a:lstStyle/>
        <a:p>
          <a:endParaRPr lang="es-ES"/>
        </a:p>
      </dgm:t>
    </dgm:pt>
    <dgm:pt modelId="{CEFDAA7E-F9B9-4419-AB92-AAF6FC0202B2}">
      <dgm:prSet/>
      <dgm:spPr/>
      <dgm:t>
        <a:bodyPr/>
        <a:lstStyle/>
        <a:p>
          <a:pPr algn="l"/>
          <a:r>
            <a:rPr lang="es-ES" dirty="0"/>
            <a:t>Detección de pantalla/foto/voz sintética</a:t>
          </a:r>
        </a:p>
      </dgm:t>
    </dgm:pt>
    <dgm:pt modelId="{C3E69B4F-108A-4085-A41D-266655304C01}" type="parTrans" cxnId="{4A7C8122-19AA-4E86-8F6F-7EC1D3CA60EB}">
      <dgm:prSet/>
      <dgm:spPr/>
      <dgm:t>
        <a:bodyPr/>
        <a:lstStyle/>
        <a:p>
          <a:endParaRPr lang="es-ES"/>
        </a:p>
      </dgm:t>
    </dgm:pt>
    <dgm:pt modelId="{499B4001-1FD9-4D45-8F15-2D0E6BB1A471}" type="sibTrans" cxnId="{4A7C8122-19AA-4E86-8F6F-7EC1D3CA60EB}">
      <dgm:prSet/>
      <dgm:spPr/>
      <dgm:t>
        <a:bodyPr/>
        <a:lstStyle/>
        <a:p>
          <a:endParaRPr lang="es-ES"/>
        </a:p>
      </dgm:t>
    </dgm:pt>
    <dgm:pt modelId="{52F430BD-AD70-4DDF-BEE4-92FB792D5DA7}">
      <dgm:prSet/>
      <dgm:spPr/>
      <dgm:t>
        <a:bodyPr/>
        <a:lstStyle/>
        <a:p>
          <a:pPr algn="l"/>
          <a:r>
            <a:rPr lang="es-ES" dirty="0"/>
            <a:t>Umbral de similitud configurable</a:t>
          </a:r>
        </a:p>
      </dgm:t>
    </dgm:pt>
    <dgm:pt modelId="{70B4E075-5689-4C26-BD10-8E6199D04659}" type="parTrans" cxnId="{C9D640B0-4CA3-4ADC-8AD8-B491246C1D61}">
      <dgm:prSet/>
      <dgm:spPr/>
      <dgm:t>
        <a:bodyPr/>
        <a:lstStyle/>
        <a:p>
          <a:endParaRPr lang="es-ES"/>
        </a:p>
      </dgm:t>
    </dgm:pt>
    <dgm:pt modelId="{77054F6C-4AAE-4953-9374-72034E4D8F3A}" type="sibTrans" cxnId="{C9D640B0-4CA3-4ADC-8AD8-B491246C1D61}">
      <dgm:prSet/>
      <dgm:spPr/>
      <dgm:t>
        <a:bodyPr/>
        <a:lstStyle/>
        <a:p>
          <a:endParaRPr lang="es-ES"/>
        </a:p>
      </dgm:t>
    </dgm:pt>
    <dgm:pt modelId="{8AA7BFEF-13AE-4A7A-B354-D787CD4E8EB7}">
      <dgm:prSet/>
      <dgm:spPr/>
      <dgm:t>
        <a:bodyPr/>
        <a:lstStyle/>
        <a:p>
          <a:pPr algn="l"/>
          <a:r>
            <a:rPr lang="es-ES" dirty="0"/>
            <a:t>PEP, sanciones, listas negativas y fuentes abiertas</a:t>
          </a:r>
        </a:p>
      </dgm:t>
    </dgm:pt>
    <dgm:pt modelId="{1693D744-456F-4BBB-94B6-88D2DF7D27A1}" type="parTrans" cxnId="{A4AB93DD-BC06-40D0-81AF-404A4D3795BD}">
      <dgm:prSet/>
      <dgm:spPr/>
      <dgm:t>
        <a:bodyPr/>
        <a:lstStyle/>
        <a:p>
          <a:endParaRPr lang="es-ES"/>
        </a:p>
      </dgm:t>
    </dgm:pt>
    <dgm:pt modelId="{96D7EF19-1EB8-4A75-AEAA-7466926FB225}" type="sibTrans" cxnId="{A4AB93DD-BC06-40D0-81AF-404A4D3795BD}">
      <dgm:prSet/>
      <dgm:spPr/>
      <dgm:t>
        <a:bodyPr/>
        <a:lstStyle/>
        <a:p>
          <a:endParaRPr lang="es-ES"/>
        </a:p>
      </dgm:t>
    </dgm:pt>
    <dgm:pt modelId="{116EAA71-8437-4443-BCF6-63DCD6D8ACA2}">
      <dgm:prSet/>
      <dgm:spPr/>
      <dgm:t>
        <a:bodyPr/>
        <a:lstStyle/>
        <a:p>
          <a:pPr algn="l"/>
          <a:r>
            <a:rPr lang="es-ES" dirty="0"/>
            <a:t>Coincidencia difusa + revisión manual</a:t>
          </a:r>
        </a:p>
      </dgm:t>
    </dgm:pt>
    <dgm:pt modelId="{E2ABABE5-537F-4863-AC1D-7F8C31F1E3E0}" type="parTrans" cxnId="{9F6E8A6F-702C-4505-8BD4-2CCB04B49BC9}">
      <dgm:prSet/>
      <dgm:spPr/>
      <dgm:t>
        <a:bodyPr/>
        <a:lstStyle/>
        <a:p>
          <a:endParaRPr lang="es-ES"/>
        </a:p>
      </dgm:t>
    </dgm:pt>
    <dgm:pt modelId="{322E834A-25C3-470F-9A0A-479F7C40C080}" type="sibTrans" cxnId="{9F6E8A6F-702C-4505-8BD4-2CCB04B49BC9}">
      <dgm:prSet/>
      <dgm:spPr/>
      <dgm:t>
        <a:bodyPr/>
        <a:lstStyle/>
        <a:p>
          <a:endParaRPr lang="es-ES"/>
        </a:p>
      </dgm:t>
    </dgm:pt>
    <dgm:pt modelId="{2CEDFFB9-55C4-4419-B4D6-E2D606BCA614}">
      <dgm:prSet/>
      <dgm:spPr/>
      <dgm:t>
        <a:bodyPr/>
        <a:lstStyle/>
        <a:p>
          <a:pPr algn="l"/>
          <a:r>
            <a:rPr lang="es-ES" dirty="0"/>
            <a:t>Screening continuo (periódico)</a:t>
          </a:r>
        </a:p>
      </dgm:t>
    </dgm:pt>
    <dgm:pt modelId="{99DD87C3-AF7A-4AE8-BEB6-0FDAD26E9639}" type="parTrans" cxnId="{3FA00DE6-4BB6-4A52-BCF4-BEDD875E72F8}">
      <dgm:prSet/>
      <dgm:spPr/>
      <dgm:t>
        <a:bodyPr/>
        <a:lstStyle/>
        <a:p>
          <a:endParaRPr lang="es-ES"/>
        </a:p>
      </dgm:t>
    </dgm:pt>
    <dgm:pt modelId="{DF9F83B2-4805-4243-BFBC-96511906B4B3}" type="sibTrans" cxnId="{3FA00DE6-4BB6-4A52-BCF4-BEDD875E72F8}">
      <dgm:prSet/>
      <dgm:spPr/>
      <dgm:t>
        <a:bodyPr/>
        <a:lstStyle/>
        <a:p>
          <a:endParaRPr lang="es-ES"/>
        </a:p>
      </dgm:t>
    </dgm:pt>
    <dgm:pt modelId="{33BF5D6F-E166-4DF0-8373-BC2A1CFDBBD5}">
      <dgm:prSet/>
      <dgm:spPr/>
      <dgm:t>
        <a:bodyPr/>
        <a:lstStyle/>
        <a:p>
          <a:pPr algn="l"/>
          <a:r>
            <a:rPr lang="es-ES" dirty="0"/>
            <a:t>Prueba de vida reutilizable (roping)</a:t>
          </a:r>
        </a:p>
      </dgm:t>
    </dgm:pt>
    <dgm:pt modelId="{7B01C4BB-6317-48AE-A4CB-0846ED9A44DF}" type="parTrans" cxnId="{DF92A0FB-6554-4BF0-AF27-0D9DD5D12124}">
      <dgm:prSet/>
      <dgm:spPr/>
      <dgm:t>
        <a:bodyPr/>
        <a:lstStyle/>
        <a:p>
          <a:endParaRPr lang="es-ES"/>
        </a:p>
      </dgm:t>
    </dgm:pt>
    <dgm:pt modelId="{3248DAB0-CC0F-4109-B718-5CC530F74F63}" type="sibTrans" cxnId="{DF92A0FB-6554-4BF0-AF27-0D9DD5D12124}">
      <dgm:prSet/>
      <dgm:spPr/>
      <dgm:t>
        <a:bodyPr/>
        <a:lstStyle/>
        <a:p>
          <a:endParaRPr lang="es-ES"/>
        </a:p>
      </dgm:t>
    </dgm:pt>
    <dgm:pt modelId="{F97C0917-B118-4706-BED0-24618E946B14}">
      <dgm:prSet/>
      <dgm:spPr/>
      <dgm:t>
        <a:bodyPr/>
        <a:lstStyle/>
        <a:p>
          <a:pPr algn="l"/>
          <a:r>
            <a:rPr lang="es-ES" dirty="0"/>
            <a:t>Huella de dispositivo, IP/Proxy/VPN, comportamiento</a:t>
          </a:r>
        </a:p>
      </dgm:t>
    </dgm:pt>
    <dgm:pt modelId="{51D48D8A-1581-4A34-9967-CC6E2DE05B52}" type="parTrans" cxnId="{517C9504-826D-454A-B40E-E73FBEB1D651}">
      <dgm:prSet/>
      <dgm:spPr/>
      <dgm:t>
        <a:bodyPr/>
        <a:lstStyle/>
        <a:p>
          <a:endParaRPr lang="es-ES"/>
        </a:p>
      </dgm:t>
    </dgm:pt>
    <dgm:pt modelId="{4CB11766-E562-41A0-9F97-6A26FC6B885A}" type="sibTrans" cxnId="{517C9504-826D-454A-B40E-E73FBEB1D651}">
      <dgm:prSet/>
      <dgm:spPr/>
      <dgm:t>
        <a:bodyPr/>
        <a:lstStyle/>
        <a:p>
          <a:endParaRPr lang="es-ES"/>
        </a:p>
      </dgm:t>
    </dgm:pt>
    <dgm:pt modelId="{D2A073F1-E5A7-4DE9-BEAC-249F473BC7C5}">
      <dgm:prSet/>
      <dgm:spPr/>
      <dgm:t>
        <a:bodyPr/>
        <a:lstStyle/>
        <a:p>
          <a:pPr algn="l"/>
          <a:r>
            <a:rPr lang="es-ES" dirty="0"/>
            <a:t>Detección de bot y emulador</a:t>
          </a:r>
        </a:p>
      </dgm:t>
    </dgm:pt>
    <dgm:pt modelId="{F9575DA8-21AE-42A2-849C-BAA55E7FF333}" type="parTrans" cxnId="{049E60F0-E915-4BC0-B865-EFD76250A3DD}">
      <dgm:prSet/>
      <dgm:spPr/>
      <dgm:t>
        <a:bodyPr/>
        <a:lstStyle/>
        <a:p>
          <a:endParaRPr lang="es-ES"/>
        </a:p>
      </dgm:t>
    </dgm:pt>
    <dgm:pt modelId="{CD18CBFC-0D99-4CE2-8B09-32C0B80C564D}" type="sibTrans" cxnId="{049E60F0-E915-4BC0-B865-EFD76250A3DD}">
      <dgm:prSet/>
      <dgm:spPr/>
      <dgm:t>
        <a:bodyPr/>
        <a:lstStyle/>
        <a:p>
          <a:endParaRPr lang="es-ES"/>
        </a:p>
      </dgm:t>
    </dgm:pt>
    <dgm:pt modelId="{9602BA29-8D7A-4783-899A-57AD0B645E47}">
      <dgm:prSet/>
      <dgm:spPr/>
      <dgm:t>
        <a:bodyPr/>
        <a:lstStyle/>
        <a:p>
          <a:pPr algn="l"/>
          <a:r>
            <a:rPr lang="es-ES" dirty="0"/>
            <a:t>Correlación de identidad y patrón de uso</a:t>
          </a:r>
        </a:p>
      </dgm:t>
    </dgm:pt>
    <dgm:pt modelId="{1A3ED01C-AEC5-42BE-8B5F-6190050958CB}" type="parTrans" cxnId="{BF6E3F45-F245-465C-9562-16C8B8BA5741}">
      <dgm:prSet/>
      <dgm:spPr/>
      <dgm:t>
        <a:bodyPr/>
        <a:lstStyle/>
        <a:p>
          <a:endParaRPr lang="es-ES"/>
        </a:p>
      </dgm:t>
    </dgm:pt>
    <dgm:pt modelId="{0FCC1CCF-A3D4-4D84-8371-4BAF39798A13}" type="sibTrans" cxnId="{BF6E3F45-F245-465C-9562-16C8B8BA5741}">
      <dgm:prSet/>
      <dgm:spPr/>
      <dgm:t>
        <a:bodyPr/>
        <a:lstStyle/>
        <a:p>
          <a:endParaRPr lang="es-ES"/>
        </a:p>
      </dgm:t>
    </dgm:pt>
    <dgm:pt modelId="{9F41A81C-9721-436A-BC0B-BED77F8354F6}">
      <dgm:prSet/>
      <dgm:spPr/>
      <dgm:t>
        <a:bodyPr/>
        <a:lstStyle/>
        <a:p>
          <a:pPr algn="l"/>
          <a:r>
            <a:rPr lang="es-ES" dirty="0"/>
            <a:t>Reglas + ML + listas internas</a:t>
          </a:r>
        </a:p>
      </dgm:t>
    </dgm:pt>
    <dgm:pt modelId="{697C6B8A-2302-411C-8EDA-0D6E69816B3A}" type="parTrans" cxnId="{D5BBF922-4110-4F66-89DC-C8153D892D82}">
      <dgm:prSet/>
      <dgm:spPr/>
      <dgm:t>
        <a:bodyPr/>
        <a:lstStyle/>
        <a:p>
          <a:endParaRPr lang="es-ES"/>
        </a:p>
      </dgm:t>
    </dgm:pt>
    <dgm:pt modelId="{C1961993-8D43-4ED2-A4A7-7A2F1D4EF17E}" type="sibTrans" cxnId="{D5BBF922-4110-4F66-89DC-C8153D892D82}">
      <dgm:prSet/>
      <dgm:spPr/>
      <dgm:t>
        <a:bodyPr/>
        <a:lstStyle/>
        <a:p>
          <a:endParaRPr lang="es-ES"/>
        </a:p>
      </dgm:t>
    </dgm:pt>
    <dgm:pt modelId="{63160CFE-9BE7-47CE-B399-EB6763945333}">
      <dgm:prSet/>
      <dgm:spPr/>
      <dgm:t>
        <a:bodyPr/>
        <a:lstStyle/>
        <a:p>
          <a:pPr algn="l"/>
          <a:r>
            <a:rPr lang="es-ES" dirty="0"/>
            <a:t>Aprobado / Revisión manual / Rechazado con motivos</a:t>
          </a:r>
        </a:p>
      </dgm:t>
    </dgm:pt>
    <dgm:pt modelId="{DBBEF03D-7390-43E9-8A29-5C3885374991}" type="parTrans" cxnId="{CA0CA15C-06DF-44BC-9BE9-61F797F04D68}">
      <dgm:prSet/>
      <dgm:spPr/>
      <dgm:t>
        <a:bodyPr/>
        <a:lstStyle/>
        <a:p>
          <a:endParaRPr lang="es-ES"/>
        </a:p>
      </dgm:t>
    </dgm:pt>
    <dgm:pt modelId="{0E440287-E378-4142-9E2B-27F4CE2EAF72}" type="sibTrans" cxnId="{CA0CA15C-06DF-44BC-9BE9-61F797F04D68}">
      <dgm:prSet/>
      <dgm:spPr/>
      <dgm:t>
        <a:bodyPr/>
        <a:lstStyle/>
        <a:p>
          <a:endParaRPr lang="es-ES"/>
        </a:p>
      </dgm:t>
    </dgm:pt>
    <dgm:pt modelId="{32D0DA14-D0B6-4FE1-BB45-512F5EB7AF8D}">
      <dgm:prSet/>
      <dgm:spPr/>
      <dgm:t>
        <a:bodyPr/>
        <a:lstStyle/>
        <a:p>
          <a:pPr algn="l"/>
          <a:r>
            <a:rPr lang="es-ES" dirty="0"/>
            <a:t>Asignación de límites y productos</a:t>
          </a:r>
        </a:p>
      </dgm:t>
    </dgm:pt>
    <dgm:pt modelId="{9DAFF0C1-92BF-4CA3-B4F3-87F2F9233F50}" type="parTrans" cxnId="{D55E9BA9-B378-469F-8D39-6284A26ED4FE}">
      <dgm:prSet/>
      <dgm:spPr/>
      <dgm:t>
        <a:bodyPr/>
        <a:lstStyle/>
        <a:p>
          <a:endParaRPr lang="es-ES"/>
        </a:p>
      </dgm:t>
    </dgm:pt>
    <dgm:pt modelId="{94FD0A46-A170-4B73-91B3-7E901B2BB3A3}" type="sibTrans" cxnId="{D55E9BA9-B378-469F-8D39-6284A26ED4FE}">
      <dgm:prSet/>
      <dgm:spPr/>
      <dgm:t>
        <a:bodyPr/>
        <a:lstStyle/>
        <a:p>
          <a:endParaRPr lang="es-ES"/>
        </a:p>
      </dgm:t>
    </dgm:pt>
    <dgm:pt modelId="{43E82EF1-4AE3-42CB-BB6D-ED888656365D}">
      <dgm:prSet/>
      <dgm:spPr/>
      <dgm:t>
        <a:bodyPr/>
        <a:lstStyle/>
        <a:p>
          <a:pPr algn="l"/>
          <a:r>
            <a:rPr lang="es-ES" dirty="0"/>
            <a:t>Prueba adicional si es necesario</a:t>
          </a:r>
        </a:p>
      </dgm:t>
    </dgm:pt>
    <dgm:pt modelId="{8B75657A-AEEB-4A64-A40B-38FC70397C3C}" type="parTrans" cxnId="{48BEFB24-7966-4827-B04F-A207DB8432F0}">
      <dgm:prSet/>
      <dgm:spPr/>
      <dgm:t>
        <a:bodyPr/>
        <a:lstStyle/>
        <a:p>
          <a:endParaRPr lang="es-ES"/>
        </a:p>
      </dgm:t>
    </dgm:pt>
    <dgm:pt modelId="{4554993E-C4A3-4B45-82FB-8C6DE2EF5DC3}" type="sibTrans" cxnId="{48BEFB24-7966-4827-B04F-A207DB8432F0}">
      <dgm:prSet/>
      <dgm:spPr/>
      <dgm:t>
        <a:bodyPr/>
        <a:lstStyle/>
        <a:p>
          <a:endParaRPr lang="es-ES"/>
        </a:p>
      </dgm:t>
    </dgm:pt>
    <dgm:pt modelId="{FCB5B3F3-8E84-4281-AA35-D4BF02D76AD2}">
      <dgm:prSet/>
      <dgm:spPr/>
      <dgm:t>
        <a:bodyPr/>
        <a:lstStyle/>
        <a:p>
          <a:pPr algn="l"/>
          <a:r>
            <a:rPr lang="es-ES" dirty="0"/>
            <a:t>Registro auditable y trazabilidad</a:t>
          </a:r>
        </a:p>
      </dgm:t>
    </dgm:pt>
    <dgm:pt modelId="{52391410-AD35-4903-99AF-EBB624E24B67}" type="parTrans" cxnId="{8B37215C-2C14-49AC-996E-BDE46998BF23}">
      <dgm:prSet/>
      <dgm:spPr/>
      <dgm:t>
        <a:bodyPr/>
        <a:lstStyle/>
        <a:p>
          <a:endParaRPr lang="es-ES"/>
        </a:p>
      </dgm:t>
    </dgm:pt>
    <dgm:pt modelId="{B484BF52-9635-4F71-B304-C1C072F7E436}" type="sibTrans" cxnId="{8B37215C-2C14-49AC-996E-BDE46998BF23}">
      <dgm:prSet/>
      <dgm:spPr/>
      <dgm:t>
        <a:bodyPr/>
        <a:lstStyle/>
        <a:p>
          <a:endParaRPr lang="es-ES"/>
        </a:p>
      </dgm:t>
    </dgm:pt>
    <dgm:pt modelId="{7F1B0F0B-869D-420A-A837-1C563B11A2FF}">
      <dgm:prSet/>
      <dgm:spPr/>
      <dgm:t>
        <a:bodyPr/>
        <a:lstStyle/>
        <a:p>
          <a:pPr algn="l"/>
          <a:r>
            <a:rPr lang="es-ES" dirty="0"/>
            <a:t>Presentación de T&amp;C específicos, firma electrónica y resguardo</a:t>
          </a:r>
        </a:p>
      </dgm:t>
    </dgm:pt>
    <dgm:pt modelId="{CA057DA7-BFBC-455E-821C-2CC78C552193}" type="parTrans" cxnId="{D45D1755-04F3-4E9E-BBF4-6BD7F45B7C4B}">
      <dgm:prSet/>
      <dgm:spPr/>
      <dgm:t>
        <a:bodyPr/>
        <a:lstStyle/>
        <a:p>
          <a:endParaRPr lang="es-ES"/>
        </a:p>
      </dgm:t>
    </dgm:pt>
    <dgm:pt modelId="{702CA28A-665E-4B5B-8C86-D6500ACF8F70}" type="sibTrans" cxnId="{D45D1755-04F3-4E9E-BBF4-6BD7F45B7C4B}">
      <dgm:prSet/>
      <dgm:spPr/>
      <dgm:t>
        <a:bodyPr/>
        <a:lstStyle/>
        <a:p>
          <a:endParaRPr lang="es-ES"/>
        </a:p>
      </dgm:t>
    </dgm:pt>
    <dgm:pt modelId="{BCB4EE5C-5DC0-45DB-96ED-15BF90D496DF}">
      <dgm:prSet/>
      <dgm:spPr/>
      <dgm:t>
        <a:bodyPr/>
        <a:lstStyle/>
        <a:p>
          <a:pPr algn="l"/>
          <a:r>
            <a:rPr lang="es-ES" dirty="0"/>
            <a:t>Sellado de tiempo</a:t>
          </a:r>
        </a:p>
      </dgm:t>
    </dgm:pt>
    <dgm:pt modelId="{F5276069-62FD-4575-9771-B2E7F12285F5}" type="parTrans" cxnId="{AD334F06-9A84-4CE6-A86B-F8299DFEEC65}">
      <dgm:prSet/>
      <dgm:spPr/>
      <dgm:t>
        <a:bodyPr/>
        <a:lstStyle/>
        <a:p>
          <a:endParaRPr lang="es-ES"/>
        </a:p>
      </dgm:t>
    </dgm:pt>
    <dgm:pt modelId="{6B8387FF-7397-4590-A8C1-B6B9FEB69BBD}" type="sibTrans" cxnId="{AD334F06-9A84-4CE6-A86B-F8299DFEEC65}">
      <dgm:prSet/>
      <dgm:spPr/>
      <dgm:t>
        <a:bodyPr/>
        <a:lstStyle/>
        <a:p>
          <a:endParaRPr lang="es-ES"/>
        </a:p>
      </dgm:t>
    </dgm:pt>
    <dgm:pt modelId="{483AD30E-CB7F-4006-9361-C7DC7BEB5808}">
      <dgm:prSet/>
      <dgm:spPr/>
      <dgm:t>
        <a:bodyPr/>
        <a:lstStyle/>
        <a:p>
          <a:pPr algn="l"/>
          <a:r>
            <a:rPr lang="es-ES" dirty="0"/>
            <a:t>Almacenamiento cifrado</a:t>
          </a:r>
        </a:p>
      </dgm:t>
    </dgm:pt>
    <dgm:pt modelId="{F8671275-D4CD-4322-9987-DB8C51B3EEE3}" type="parTrans" cxnId="{29A510F3-22D0-43FA-BFBF-C1C774D58FAC}">
      <dgm:prSet/>
      <dgm:spPr/>
      <dgm:t>
        <a:bodyPr/>
        <a:lstStyle/>
        <a:p>
          <a:endParaRPr lang="es-ES"/>
        </a:p>
      </dgm:t>
    </dgm:pt>
    <dgm:pt modelId="{0B5E0C8C-6A12-4BD1-920B-39719DA430B7}" type="sibTrans" cxnId="{29A510F3-22D0-43FA-BFBF-C1C774D58FAC}">
      <dgm:prSet/>
      <dgm:spPr/>
      <dgm:t>
        <a:bodyPr/>
        <a:lstStyle/>
        <a:p>
          <a:endParaRPr lang="es-ES"/>
        </a:p>
      </dgm:t>
    </dgm:pt>
    <dgm:pt modelId="{E4BD63DB-D1FF-4940-AAE7-3593089D698A}">
      <dgm:prSet/>
      <dgm:spPr/>
      <dgm:t>
        <a:bodyPr/>
        <a:lstStyle/>
        <a:p>
          <a:pPr algn="l"/>
          <a:r>
            <a:rPr lang="es-ES" dirty="0"/>
            <a:t>Entrega de copia al cliente</a:t>
          </a:r>
        </a:p>
      </dgm:t>
    </dgm:pt>
    <dgm:pt modelId="{6A09B942-2DC2-440D-A4AA-889B56DB6457}" type="parTrans" cxnId="{962A4108-8505-4DB6-AB50-E85014031597}">
      <dgm:prSet/>
      <dgm:spPr/>
      <dgm:t>
        <a:bodyPr/>
        <a:lstStyle/>
        <a:p>
          <a:endParaRPr lang="es-ES"/>
        </a:p>
      </dgm:t>
    </dgm:pt>
    <dgm:pt modelId="{B77B3E96-2925-4E13-B585-D90A759F67F2}" type="sibTrans" cxnId="{962A4108-8505-4DB6-AB50-E85014031597}">
      <dgm:prSet/>
      <dgm:spPr/>
      <dgm:t>
        <a:bodyPr/>
        <a:lstStyle/>
        <a:p>
          <a:endParaRPr lang="es-ES"/>
        </a:p>
      </dgm:t>
    </dgm:pt>
    <dgm:pt modelId="{3FF2F23F-512A-41B9-A511-45F280D237BC}">
      <dgm:prSet/>
      <dgm:spPr/>
      <dgm:t>
        <a:bodyPr/>
        <a:lstStyle/>
        <a:p>
          <a:pPr algn="l"/>
          <a:r>
            <a:rPr lang="es-DO" noProof="0" dirty="0"/>
            <a:t>Análisis de comportamiento, uso y </a:t>
          </a:r>
          <a:r>
            <a:rPr lang="es-DO" noProof="0" dirty="0" err="1"/>
            <a:t>aging</a:t>
          </a:r>
          <a:endParaRPr lang="es-DO" noProof="0" dirty="0"/>
        </a:p>
      </dgm:t>
    </dgm:pt>
    <dgm:pt modelId="{6A09F727-0C87-470E-9D70-09D17F6785EF}" type="parTrans" cxnId="{0F713975-953A-45FC-A5A3-EC42474AE257}">
      <dgm:prSet/>
      <dgm:spPr/>
      <dgm:t>
        <a:bodyPr/>
        <a:lstStyle/>
        <a:p>
          <a:endParaRPr lang="es-ES"/>
        </a:p>
      </dgm:t>
    </dgm:pt>
    <dgm:pt modelId="{DDF78BD0-857C-4200-80CB-CB6717671836}" type="sibTrans" cxnId="{0F713975-953A-45FC-A5A3-EC42474AE257}">
      <dgm:prSet/>
      <dgm:spPr/>
      <dgm:t>
        <a:bodyPr/>
        <a:lstStyle/>
        <a:p>
          <a:endParaRPr lang="es-ES"/>
        </a:p>
      </dgm:t>
    </dgm:pt>
    <dgm:pt modelId="{A7227C46-BF3B-4C0E-B59E-B1D8882ED08D}">
      <dgm:prSet/>
      <dgm:spPr/>
      <dgm:t>
        <a:bodyPr/>
        <a:lstStyle/>
        <a:p>
          <a:pPr algn="l"/>
          <a:r>
            <a:rPr lang="es-ES" dirty="0"/>
            <a:t>Análisis de comportamiento, uso y </a:t>
          </a:r>
          <a:r>
            <a:rPr lang="es-ES" dirty="0" err="1"/>
            <a:t>aging</a:t>
          </a:r>
          <a:endParaRPr lang="es-ES" dirty="0"/>
        </a:p>
      </dgm:t>
    </dgm:pt>
    <dgm:pt modelId="{81587D0E-9E9C-4CFE-BDDD-77A3A6F5E517}" type="parTrans" cxnId="{DB900B9C-A4A6-4289-94BA-BDA4F7BABF63}">
      <dgm:prSet/>
      <dgm:spPr/>
      <dgm:t>
        <a:bodyPr/>
        <a:lstStyle/>
        <a:p>
          <a:endParaRPr lang="es-ES"/>
        </a:p>
      </dgm:t>
    </dgm:pt>
    <dgm:pt modelId="{0A3D51D2-4BDF-4E4E-8632-ACCDCD50FB70}" type="sibTrans" cxnId="{DB900B9C-A4A6-4289-94BA-BDA4F7BABF63}">
      <dgm:prSet/>
      <dgm:spPr/>
      <dgm:t>
        <a:bodyPr/>
        <a:lstStyle/>
        <a:p>
          <a:endParaRPr lang="es-ES"/>
        </a:p>
      </dgm:t>
    </dgm:pt>
    <dgm:pt modelId="{7488F3B7-CD24-4413-A183-2D71C3ADE3A8}" type="pres">
      <dgm:prSet presAssocID="{06D905DD-09FC-441B-A535-B359A2D15EE7}" presName="Name0" presStyleCnt="0">
        <dgm:presLayoutVars>
          <dgm:dir/>
          <dgm:resizeHandles val="exact"/>
        </dgm:presLayoutVars>
      </dgm:prSet>
      <dgm:spPr/>
    </dgm:pt>
    <dgm:pt modelId="{AEF48807-10B6-479D-86B9-C3B24C8727ED}" type="pres">
      <dgm:prSet presAssocID="{0A73AF7B-377A-433C-BE80-8B29DC610178}" presName="node" presStyleLbl="node1" presStyleIdx="0" presStyleCnt="9">
        <dgm:presLayoutVars>
          <dgm:bulletEnabled val="1"/>
        </dgm:presLayoutVars>
      </dgm:prSet>
      <dgm:spPr/>
    </dgm:pt>
    <dgm:pt modelId="{71BFF853-A2D9-4208-A7FE-D045CD5470CF}" type="pres">
      <dgm:prSet presAssocID="{B16C6588-B544-47CF-B499-D9455A7806C1}" presName="sibTrans" presStyleLbl="sibTrans1D1" presStyleIdx="0" presStyleCnt="8"/>
      <dgm:spPr/>
    </dgm:pt>
    <dgm:pt modelId="{7948ED36-0CD5-4CF1-BDA3-F1A6DE1BF905}" type="pres">
      <dgm:prSet presAssocID="{B16C6588-B544-47CF-B499-D9455A7806C1}" presName="connectorText" presStyleLbl="sibTrans1D1" presStyleIdx="0" presStyleCnt="8"/>
      <dgm:spPr/>
    </dgm:pt>
    <dgm:pt modelId="{4E1E6C2A-9626-4400-BF3D-A39BF54BF544}" type="pres">
      <dgm:prSet presAssocID="{670E063A-F7F1-47E6-B3C8-E1E1D796B802}" presName="node" presStyleLbl="node1" presStyleIdx="1" presStyleCnt="9">
        <dgm:presLayoutVars>
          <dgm:bulletEnabled val="1"/>
        </dgm:presLayoutVars>
      </dgm:prSet>
      <dgm:spPr/>
    </dgm:pt>
    <dgm:pt modelId="{F5E3E5B7-CC7F-41C1-B373-A02AC744FA42}" type="pres">
      <dgm:prSet presAssocID="{E94DAD9E-3A70-4552-97DE-57DD733263B6}" presName="sibTrans" presStyleLbl="sibTrans1D1" presStyleIdx="1" presStyleCnt="8"/>
      <dgm:spPr/>
    </dgm:pt>
    <dgm:pt modelId="{122A366E-244D-403D-95D8-899A017082F7}" type="pres">
      <dgm:prSet presAssocID="{E94DAD9E-3A70-4552-97DE-57DD733263B6}" presName="connectorText" presStyleLbl="sibTrans1D1" presStyleIdx="1" presStyleCnt="8"/>
      <dgm:spPr/>
    </dgm:pt>
    <dgm:pt modelId="{DA01DA34-AA12-40C8-817C-D617CFA81F1A}" type="pres">
      <dgm:prSet presAssocID="{702CD1F7-152A-463D-A1AA-F4A46199A8B3}" presName="node" presStyleLbl="node1" presStyleIdx="2" presStyleCnt="9">
        <dgm:presLayoutVars>
          <dgm:bulletEnabled val="1"/>
        </dgm:presLayoutVars>
      </dgm:prSet>
      <dgm:spPr/>
    </dgm:pt>
    <dgm:pt modelId="{15699C3E-BB89-4A9F-AFA4-D2C164E37EE4}" type="pres">
      <dgm:prSet presAssocID="{D8918E8D-6DCC-4168-B2CA-AE800F2EA1E3}" presName="sibTrans" presStyleLbl="sibTrans1D1" presStyleIdx="2" presStyleCnt="8"/>
      <dgm:spPr/>
    </dgm:pt>
    <dgm:pt modelId="{0C7270DC-6A63-4AF4-9DB9-A3DAD4A31BFD}" type="pres">
      <dgm:prSet presAssocID="{D8918E8D-6DCC-4168-B2CA-AE800F2EA1E3}" presName="connectorText" presStyleLbl="sibTrans1D1" presStyleIdx="2" presStyleCnt="8"/>
      <dgm:spPr/>
    </dgm:pt>
    <dgm:pt modelId="{66FB22EF-52B2-4A35-BC2C-58BCFFA9929C}" type="pres">
      <dgm:prSet presAssocID="{E0477E67-E33A-4D2C-9592-52D3440BAE02}" presName="node" presStyleLbl="node1" presStyleIdx="3" presStyleCnt="9">
        <dgm:presLayoutVars>
          <dgm:bulletEnabled val="1"/>
        </dgm:presLayoutVars>
      </dgm:prSet>
      <dgm:spPr/>
    </dgm:pt>
    <dgm:pt modelId="{15A58E25-B656-4091-87CA-10665AB4C9A2}" type="pres">
      <dgm:prSet presAssocID="{6CC30EB3-3E67-49B8-B403-DBE418E0ACDD}" presName="sibTrans" presStyleLbl="sibTrans1D1" presStyleIdx="3" presStyleCnt="8"/>
      <dgm:spPr/>
    </dgm:pt>
    <dgm:pt modelId="{AAC0CE5B-FC8B-417E-811F-11B36FADF013}" type="pres">
      <dgm:prSet presAssocID="{6CC30EB3-3E67-49B8-B403-DBE418E0ACDD}" presName="connectorText" presStyleLbl="sibTrans1D1" presStyleIdx="3" presStyleCnt="8"/>
      <dgm:spPr/>
    </dgm:pt>
    <dgm:pt modelId="{BCDFF4F1-9B3E-4BD0-8E96-F07FE5AAE28E}" type="pres">
      <dgm:prSet presAssocID="{2ABA9837-80CE-4D74-AB45-81A879829C23}" presName="node" presStyleLbl="node1" presStyleIdx="4" presStyleCnt="9">
        <dgm:presLayoutVars>
          <dgm:bulletEnabled val="1"/>
        </dgm:presLayoutVars>
      </dgm:prSet>
      <dgm:spPr/>
    </dgm:pt>
    <dgm:pt modelId="{C8508E5C-2F27-40C1-A695-E2EF422F79D8}" type="pres">
      <dgm:prSet presAssocID="{1A988DBF-B624-4E23-A328-F55B0BD1E067}" presName="sibTrans" presStyleLbl="sibTrans1D1" presStyleIdx="4" presStyleCnt="8"/>
      <dgm:spPr/>
    </dgm:pt>
    <dgm:pt modelId="{180B861C-C18B-45A0-9329-FDA22CDE376D}" type="pres">
      <dgm:prSet presAssocID="{1A988DBF-B624-4E23-A328-F55B0BD1E067}" presName="connectorText" presStyleLbl="sibTrans1D1" presStyleIdx="4" presStyleCnt="8"/>
      <dgm:spPr/>
    </dgm:pt>
    <dgm:pt modelId="{9BD0F212-61D2-436D-8500-F870BDB22C54}" type="pres">
      <dgm:prSet presAssocID="{A3563E2E-FD84-4FEE-BEF8-79598908782B}" presName="node" presStyleLbl="node1" presStyleIdx="5" presStyleCnt="9">
        <dgm:presLayoutVars>
          <dgm:bulletEnabled val="1"/>
        </dgm:presLayoutVars>
      </dgm:prSet>
      <dgm:spPr/>
    </dgm:pt>
    <dgm:pt modelId="{2B8EA31D-E43D-4273-8294-E37215BD11B1}" type="pres">
      <dgm:prSet presAssocID="{07A0B8C4-12EF-4E53-8C7C-8732A37F93ED}" presName="sibTrans" presStyleLbl="sibTrans1D1" presStyleIdx="5" presStyleCnt="8"/>
      <dgm:spPr/>
    </dgm:pt>
    <dgm:pt modelId="{259F8B72-F15C-4065-B71D-692017F311D5}" type="pres">
      <dgm:prSet presAssocID="{07A0B8C4-12EF-4E53-8C7C-8732A37F93ED}" presName="connectorText" presStyleLbl="sibTrans1D1" presStyleIdx="5" presStyleCnt="8"/>
      <dgm:spPr/>
    </dgm:pt>
    <dgm:pt modelId="{3155813D-78DE-4AAF-8484-A5D0563F0E5F}" type="pres">
      <dgm:prSet presAssocID="{C09AD38B-3123-47D4-AE07-62B53A0F4FE6}" presName="node" presStyleLbl="node1" presStyleIdx="6" presStyleCnt="9">
        <dgm:presLayoutVars>
          <dgm:bulletEnabled val="1"/>
        </dgm:presLayoutVars>
      </dgm:prSet>
      <dgm:spPr/>
    </dgm:pt>
    <dgm:pt modelId="{9E57F303-00F1-41EE-BA6D-7175C3F768B0}" type="pres">
      <dgm:prSet presAssocID="{AAF8642F-B381-4D4C-8B3C-B4E7C667ADFD}" presName="sibTrans" presStyleLbl="sibTrans1D1" presStyleIdx="6" presStyleCnt="8"/>
      <dgm:spPr/>
    </dgm:pt>
    <dgm:pt modelId="{5F240AAE-0B5F-47A8-9DBC-DC41797B3FEF}" type="pres">
      <dgm:prSet presAssocID="{AAF8642F-B381-4D4C-8B3C-B4E7C667ADFD}" presName="connectorText" presStyleLbl="sibTrans1D1" presStyleIdx="6" presStyleCnt="8"/>
      <dgm:spPr/>
    </dgm:pt>
    <dgm:pt modelId="{21E7EA81-F9BD-4F6E-925E-7F05FFD99732}" type="pres">
      <dgm:prSet presAssocID="{8F1323B7-B985-4447-AD80-2EC0AFB47897}" presName="node" presStyleLbl="node1" presStyleIdx="7" presStyleCnt="9">
        <dgm:presLayoutVars>
          <dgm:bulletEnabled val="1"/>
        </dgm:presLayoutVars>
      </dgm:prSet>
      <dgm:spPr/>
    </dgm:pt>
    <dgm:pt modelId="{94030814-09BD-49CE-9C6F-C4702EEACFA5}" type="pres">
      <dgm:prSet presAssocID="{C6491FC0-9BAB-485F-BA49-D22A3CA30B14}" presName="sibTrans" presStyleLbl="sibTrans1D1" presStyleIdx="7" presStyleCnt="8"/>
      <dgm:spPr/>
    </dgm:pt>
    <dgm:pt modelId="{B4C43EFF-D245-483C-864E-920DD664D79B}" type="pres">
      <dgm:prSet presAssocID="{C6491FC0-9BAB-485F-BA49-D22A3CA30B14}" presName="connectorText" presStyleLbl="sibTrans1D1" presStyleIdx="7" presStyleCnt="8"/>
      <dgm:spPr/>
    </dgm:pt>
    <dgm:pt modelId="{8B44029F-7658-4DB1-8F9B-4EB304862BF5}" type="pres">
      <dgm:prSet presAssocID="{F8374E96-8975-4166-90F6-942F800F96DC}" presName="node" presStyleLbl="node1" presStyleIdx="8" presStyleCnt="9">
        <dgm:presLayoutVars>
          <dgm:bulletEnabled val="1"/>
        </dgm:presLayoutVars>
      </dgm:prSet>
      <dgm:spPr/>
    </dgm:pt>
  </dgm:ptLst>
  <dgm:cxnLst>
    <dgm:cxn modelId="{BC4A9E01-D063-4E4C-8FC4-606064EC62DF}" srcId="{06D905DD-09FC-441B-A535-B359A2D15EE7}" destId="{F8374E96-8975-4166-90F6-942F800F96DC}" srcOrd="8" destOrd="0" parTransId="{A51C797A-F73B-41AB-AAC8-83074C37CC0A}" sibTransId="{CA4E2026-0B71-4911-BC2F-ED5DB5AE70DA}"/>
    <dgm:cxn modelId="{517C9504-826D-454A-B40E-E73FBEB1D651}" srcId="{C09AD38B-3123-47D4-AE07-62B53A0F4FE6}" destId="{F97C0917-B118-4706-BED0-24618E946B14}" srcOrd="0" destOrd="0" parTransId="{51D48D8A-1581-4A34-9967-CC6E2DE05B52}" sibTransId="{4CB11766-E562-41A0-9F97-6A26FC6B885A}"/>
    <dgm:cxn modelId="{AD334F06-9A84-4CE6-A86B-F8299DFEEC65}" srcId="{F8374E96-8975-4166-90F6-942F800F96DC}" destId="{BCB4EE5C-5DC0-45DB-96ED-15BF90D496DF}" srcOrd="1" destOrd="0" parTransId="{F5276069-62FD-4575-9771-B2E7F12285F5}" sibTransId="{6B8387FF-7397-4590-A8C1-B6B9FEB69BBD}"/>
    <dgm:cxn modelId="{A71E8606-5AB4-45A2-B938-85EF7F3D0468}" type="presOf" srcId="{AAF8642F-B381-4D4C-8B3C-B4E7C667ADFD}" destId="{5F240AAE-0B5F-47A8-9DBC-DC41797B3FEF}" srcOrd="1" destOrd="0" presId="urn:microsoft.com/office/officeart/2005/8/layout/bProcess3"/>
    <dgm:cxn modelId="{C4CD0508-AE73-4BD4-8825-D2B971948B05}" type="presOf" srcId="{6CC30EB3-3E67-49B8-B403-DBE418E0ACDD}" destId="{AAC0CE5B-FC8B-417E-811F-11B36FADF013}" srcOrd="1" destOrd="0" presId="urn:microsoft.com/office/officeart/2005/8/layout/bProcess3"/>
    <dgm:cxn modelId="{962A4108-8505-4DB6-AB50-E85014031597}" srcId="{F8374E96-8975-4166-90F6-942F800F96DC}" destId="{E4BD63DB-D1FF-4940-AAE7-3593089D698A}" srcOrd="3" destOrd="0" parTransId="{6A09B942-2DC2-440D-A4AA-889B56DB6457}" sibTransId="{B77B3E96-2925-4E13-B585-D90A759F67F2}"/>
    <dgm:cxn modelId="{A92F2A0B-B746-4E67-A8F5-F15542CDCD38}" srcId="{06D905DD-09FC-441B-A535-B359A2D15EE7}" destId="{670E063A-F7F1-47E6-B3C8-E1E1D796B802}" srcOrd="1" destOrd="0" parTransId="{305BA79F-820B-49DC-9891-F7F40AF7A7B6}" sibTransId="{E94DAD9E-3A70-4552-97DE-57DD733263B6}"/>
    <dgm:cxn modelId="{8A54310F-79A6-4FFC-AF8B-41F39D1DD91E}" type="presOf" srcId="{639B94DB-A015-4BCD-ACE0-4CF2B40E2FFA}" destId="{66FB22EF-52B2-4A35-BC2C-58BCFFA9929C}" srcOrd="0" destOrd="1" presId="urn:microsoft.com/office/officeart/2005/8/layout/bProcess3"/>
    <dgm:cxn modelId="{F412350F-17F0-4F8D-8324-0F73EEC3CBE3}" srcId="{06D905DD-09FC-441B-A535-B359A2D15EE7}" destId="{2ABA9837-80CE-4D74-AB45-81A879829C23}" srcOrd="4" destOrd="0" parTransId="{3EE4A417-C18A-444C-BFEF-66FAEAB13FF0}" sibTransId="{1A988DBF-B624-4E23-A328-F55B0BD1E067}"/>
    <dgm:cxn modelId="{5429730F-A3EC-4383-98BE-0EBEBB96BA2B}" srcId="{670E063A-F7F1-47E6-B3C8-E1E1D796B802}" destId="{7339ED8E-48B3-46F4-81D6-A766E29B862D}" srcOrd="4" destOrd="0" parTransId="{D4C1AF20-8417-40E5-88BD-B14D5AA1899F}" sibTransId="{2E89F844-4BC4-4ACC-A9B5-E8ECE5A143F2}"/>
    <dgm:cxn modelId="{EFF67F11-6E83-4286-875F-3EED016A3C3A}" srcId="{670E063A-F7F1-47E6-B3C8-E1E1D796B802}" destId="{59221E34-411D-491D-BB73-B351210906D8}" srcOrd="1" destOrd="0" parTransId="{12A6E3EC-136C-4EFD-A9F4-4C1F16DB5C97}" sibTransId="{AEB4F42D-DA61-4932-9FF5-DFB1B2E6384F}"/>
    <dgm:cxn modelId="{314D8A14-D0EE-4B20-AD85-82220B768D8A}" type="presOf" srcId="{B16C6588-B544-47CF-B499-D9455A7806C1}" destId="{7948ED36-0CD5-4CF1-BDA3-F1A6DE1BF905}" srcOrd="1" destOrd="0" presId="urn:microsoft.com/office/officeart/2005/8/layout/bProcess3"/>
    <dgm:cxn modelId="{23578B1D-B0EC-4EAE-9D24-87986AE5B623}" type="presOf" srcId="{B2060E95-7C6F-492C-850C-1BA1BFBB83F4}" destId="{AEF48807-10B6-479D-86B9-C3B24C8727ED}" srcOrd="0" destOrd="3" presId="urn:microsoft.com/office/officeart/2005/8/layout/bProcess3"/>
    <dgm:cxn modelId="{A9A7F91D-CD8F-40B3-BCC3-C78C193D4256}" type="presOf" srcId="{07A0B8C4-12EF-4E53-8C7C-8732A37F93ED}" destId="{2B8EA31D-E43D-4273-8294-E37215BD11B1}" srcOrd="0" destOrd="0" presId="urn:microsoft.com/office/officeart/2005/8/layout/bProcess3"/>
    <dgm:cxn modelId="{66435B1F-5373-47A6-B72A-6A3B78123CE8}" type="presOf" srcId="{6E81F23B-FF04-488E-9E5C-080B09F64800}" destId="{DA01DA34-AA12-40C8-817C-D617CFA81F1A}" srcOrd="0" destOrd="4" presId="urn:microsoft.com/office/officeart/2005/8/layout/bProcess3"/>
    <dgm:cxn modelId="{5573AC1F-C975-444F-8637-4D6AEB75602E}" srcId="{932573F2-77EB-4FE6-A884-A1D35221BDE9}" destId="{B2060E95-7C6F-492C-850C-1BA1BFBB83F4}" srcOrd="1" destOrd="0" parTransId="{019230B3-312B-4C41-84B9-314E8D36394A}" sibTransId="{C35104A8-3CB2-4948-940C-7D50026879CA}"/>
    <dgm:cxn modelId="{3E15FB20-823B-4E1D-B86C-56F881548427}" type="presOf" srcId="{1A988DBF-B624-4E23-A328-F55B0BD1E067}" destId="{180B861C-C18B-45A0-9329-FDA22CDE376D}" srcOrd="1" destOrd="0" presId="urn:microsoft.com/office/officeart/2005/8/layout/bProcess3"/>
    <dgm:cxn modelId="{4A7C8122-19AA-4E86-8F6F-7EC1D3CA60EB}" srcId="{2ABA9837-80CE-4D74-AB45-81A879829C23}" destId="{CEFDAA7E-F9B9-4419-AB92-AAF6FC0202B2}" srcOrd="2" destOrd="0" parTransId="{C3E69B4F-108A-4085-A41D-266655304C01}" sibTransId="{499B4001-1FD9-4D45-8F15-2D0E6BB1A471}"/>
    <dgm:cxn modelId="{D5BBF922-4110-4F66-89DC-C8153D892D82}" srcId="{C09AD38B-3123-47D4-AE07-62B53A0F4FE6}" destId="{9F41A81C-9721-436A-BC0B-BED77F8354F6}" srcOrd="3" destOrd="0" parTransId="{697C6B8A-2302-411C-8EDA-0D6E69816B3A}" sibTransId="{C1961993-8D43-4ED2-A4A7-7A2F1D4EF17E}"/>
    <dgm:cxn modelId="{48BEFB24-7966-4827-B04F-A207DB8432F0}" srcId="{8F1323B7-B985-4447-AD80-2EC0AFB47897}" destId="{43E82EF1-4AE3-42CB-BB6D-ED888656365D}" srcOrd="2" destOrd="0" parTransId="{8B75657A-AEEB-4A64-A40B-38FC70397C3C}" sibTransId="{4554993E-C4A3-4B45-82FB-8C6DE2EF5DC3}"/>
    <dgm:cxn modelId="{88540828-C8B1-41EA-8AFD-907D7CDE85E9}" type="presOf" srcId="{A3DADF5B-7C81-402F-93C2-E598A619D201}" destId="{66FB22EF-52B2-4A35-BC2C-58BCFFA9929C}" srcOrd="0" destOrd="4" presId="urn:microsoft.com/office/officeart/2005/8/layout/bProcess3"/>
    <dgm:cxn modelId="{7C01D82B-45D5-42FF-A235-F55BBE151206}" type="presOf" srcId="{116EAA71-8437-4443-BCF6-63DCD6D8ACA2}" destId="{9BD0F212-61D2-436D-8500-F870BDB22C54}" srcOrd="0" destOrd="2" presId="urn:microsoft.com/office/officeart/2005/8/layout/bProcess3"/>
    <dgm:cxn modelId="{E082592E-1B46-483C-BE82-90F120EAE3A8}" type="presOf" srcId="{D2A073F1-E5A7-4DE9-BEAC-249F473BC7C5}" destId="{3155813D-78DE-4AAF-8484-A5D0563F0E5F}" srcOrd="0" destOrd="2" presId="urn:microsoft.com/office/officeart/2005/8/layout/bProcess3"/>
    <dgm:cxn modelId="{9993FA2F-EEB9-4495-BF05-5CF3F0208D99}" type="presOf" srcId="{3FF2F23F-512A-41B9-A511-45F280D237BC}" destId="{4E1E6C2A-9626-4400-BF3D-A39BF54BF544}" srcOrd="0" destOrd="3" presId="urn:microsoft.com/office/officeart/2005/8/layout/bProcess3"/>
    <dgm:cxn modelId="{B28DA432-8623-4A9E-ADF3-9EC5C04A331F}" srcId="{2ABA9837-80CE-4D74-AB45-81A879829C23}" destId="{93350375-3C81-41E3-99BA-131462EB1153}" srcOrd="1" destOrd="0" parTransId="{CBC1F130-0A78-4A04-8593-EDFF9616316A}" sibTransId="{8C0A5DC6-5ABA-4BDF-95A0-0BFE0BFB7FDC}"/>
    <dgm:cxn modelId="{20BEBF38-9593-4F91-B6D4-E25C1F24F4EF}" type="presOf" srcId="{C09AD38B-3123-47D4-AE07-62B53A0F4FE6}" destId="{3155813D-78DE-4AAF-8484-A5D0563F0E5F}" srcOrd="0" destOrd="0" presId="urn:microsoft.com/office/officeart/2005/8/layout/bProcess3"/>
    <dgm:cxn modelId="{3EE6773A-7990-48B9-9C25-9B9691DAB328}" srcId="{0A73AF7B-377A-433C-BE80-8B29DC610178}" destId="{932573F2-77EB-4FE6-A884-A1D35221BDE9}" srcOrd="0" destOrd="0" parTransId="{805BC958-8702-4119-99C3-0FE082F381AE}" sibTransId="{2F082CBF-1866-4607-8CA9-82FD37E9D836}"/>
    <dgm:cxn modelId="{6873C13D-E270-44BC-B876-122B01CA20DE}" type="presOf" srcId="{2CEDFFB9-55C4-4419-B4D6-E2D606BCA614}" destId="{9BD0F212-61D2-436D-8500-F870BDB22C54}" srcOrd="0" destOrd="3" presId="urn:microsoft.com/office/officeart/2005/8/layout/bProcess3"/>
    <dgm:cxn modelId="{C6199E3E-A234-49D2-A899-D2C01D68881B}" type="presOf" srcId="{8F1323B7-B985-4447-AD80-2EC0AFB47897}" destId="{21E7EA81-F9BD-4F6E-925E-7F05FFD99732}" srcOrd="0" destOrd="0" presId="urn:microsoft.com/office/officeart/2005/8/layout/bProcess3"/>
    <dgm:cxn modelId="{1C28C75B-8085-4EEB-8779-9A9494B54BED}" srcId="{702CD1F7-152A-463D-A1AA-F4A46199A8B3}" destId="{7F69AC32-42C4-4C94-B8E8-5F61EC4FC621}" srcOrd="1" destOrd="0" parTransId="{EFBE64E1-41ED-46DB-9A4D-C0A1BDAD3E4B}" sibTransId="{13BCA05C-6747-4340-A5D4-E10623B68A53}"/>
    <dgm:cxn modelId="{8B37215C-2C14-49AC-996E-BDE46998BF23}" srcId="{8F1323B7-B985-4447-AD80-2EC0AFB47897}" destId="{FCB5B3F3-8E84-4281-AA35-D4BF02D76AD2}" srcOrd="3" destOrd="0" parTransId="{52391410-AD35-4903-99AF-EBB624E24B67}" sibTransId="{B484BF52-9635-4F71-B304-C1C072F7E436}"/>
    <dgm:cxn modelId="{CA0CA15C-06DF-44BC-9BE9-61F797F04D68}" srcId="{8F1323B7-B985-4447-AD80-2EC0AFB47897}" destId="{63160CFE-9BE7-47CE-B399-EB6763945333}" srcOrd="0" destOrd="0" parTransId="{DBBEF03D-7390-43E9-8A29-5C3885374991}" sibTransId="{0E440287-E378-4142-9E2B-27F4CE2EAF72}"/>
    <dgm:cxn modelId="{523F1561-E1A1-4C1E-A078-63B0049E3CEB}" type="presOf" srcId="{32D0DA14-D0B6-4FE1-BB45-512F5EB7AF8D}" destId="{21E7EA81-F9BD-4F6E-925E-7F05FFD99732}" srcOrd="0" destOrd="2" presId="urn:microsoft.com/office/officeart/2005/8/layout/bProcess3"/>
    <dgm:cxn modelId="{18913262-BCDC-471D-BBEA-4FDBDD7F961E}" srcId="{702CD1F7-152A-463D-A1AA-F4A46199A8B3}" destId="{51D20CFA-7BA0-4253-99CF-70309C69E1C0}" srcOrd="2" destOrd="0" parTransId="{27BD5D81-9398-4231-BCB0-F11EEBAF8A78}" sibTransId="{C7A7F8C3-9A42-4F19-98DA-D88BE05ADA67}"/>
    <dgm:cxn modelId="{8EC30C43-2CEF-42C5-BD39-104852CC8ABE}" srcId="{702CD1F7-152A-463D-A1AA-F4A46199A8B3}" destId="{6E81F23B-FF04-488E-9E5C-080B09F64800}" srcOrd="3" destOrd="0" parTransId="{D11DCEC1-4A34-4D88-9C1A-3F3425B3ED36}" sibTransId="{42B7067D-C0D9-47D6-8B5C-45910F54676B}"/>
    <dgm:cxn modelId="{34F58A64-8286-4823-A6B6-30B3CAF3B24A}" type="presOf" srcId="{B1F68B14-B4C4-4939-B380-BEF2DCCA8A12}" destId="{BCDFF4F1-9B3E-4BD0-8E96-F07FE5AAE28E}" srcOrd="0" destOrd="1" presId="urn:microsoft.com/office/officeart/2005/8/layout/bProcess3"/>
    <dgm:cxn modelId="{BF6E3F45-F245-465C-9562-16C8B8BA5741}" srcId="{C09AD38B-3123-47D4-AE07-62B53A0F4FE6}" destId="{9602BA29-8D7A-4783-899A-57AD0B645E47}" srcOrd="2" destOrd="0" parTransId="{1A3ED01C-AEC5-42BE-8B5F-6190050958CB}" sibTransId="{0FCC1CCF-A3D4-4D84-8371-4BAF39798A13}"/>
    <dgm:cxn modelId="{6D682166-DB49-4B42-AE28-2D3F726D983A}" type="presOf" srcId="{D8918E8D-6DCC-4168-B2CA-AE800F2EA1E3}" destId="{15699C3E-BB89-4A9F-AFA4-D2C164E37EE4}" srcOrd="0" destOrd="0" presId="urn:microsoft.com/office/officeart/2005/8/layout/bProcess3"/>
    <dgm:cxn modelId="{48B5F446-1305-4A2E-AFA6-B2716F4EFE55}" type="presOf" srcId="{1A988DBF-B624-4E23-A328-F55B0BD1E067}" destId="{C8508E5C-2F27-40C1-A695-E2EF422F79D8}" srcOrd="0" destOrd="0" presId="urn:microsoft.com/office/officeart/2005/8/layout/bProcess3"/>
    <dgm:cxn modelId="{A0A18747-0A93-479D-9D6E-EF502FB7299D}" type="presOf" srcId="{E64E14C5-56AB-4605-83A9-8BA3641D8A08}" destId="{4E1E6C2A-9626-4400-BF3D-A39BF54BF544}" srcOrd="0" destOrd="4" presId="urn:microsoft.com/office/officeart/2005/8/layout/bProcess3"/>
    <dgm:cxn modelId="{86FED147-DDF8-4665-8387-F83DE5DC4429}" type="presOf" srcId="{D95BB505-BD82-4A71-9BC6-2E44F9188C59}" destId="{66FB22EF-52B2-4A35-BC2C-58BCFFA9929C}" srcOrd="0" destOrd="3" presId="urn:microsoft.com/office/officeart/2005/8/layout/bProcess3"/>
    <dgm:cxn modelId="{8DF38B68-7A68-4D9D-8148-C9929E50BE5A}" type="presOf" srcId="{8AA7BFEF-13AE-4A7A-B354-D787CD4E8EB7}" destId="{9BD0F212-61D2-436D-8500-F870BDB22C54}" srcOrd="0" destOrd="1" presId="urn:microsoft.com/office/officeart/2005/8/layout/bProcess3"/>
    <dgm:cxn modelId="{2E44CF6B-AE78-4EF1-B217-72B1E3CED66B}" type="presOf" srcId="{59221E34-411D-491D-BB73-B351210906D8}" destId="{4E1E6C2A-9626-4400-BF3D-A39BF54BF544}" srcOrd="0" destOrd="2" presId="urn:microsoft.com/office/officeart/2005/8/layout/bProcess3"/>
    <dgm:cxn modelId="{70E16C6D-7B7D-4730-B12A-679F729B8032}" type="presOf" srcId="{A7227C46-BF3B-4C0E-B59E-B1D8882ED08D}" destId="{DA01DA34-AA12-40C8-817C-D617CFA81F1A}" srcOrd="0" destOrd="5" presId="urn:microsoft.com/office/officeart/2005/8/layout/bProcess3"/>
    <dgm:cxn modelId="{B73D136F-5B1B-4812-B095-EF54673D949C}" type="presOf" srcId="{6CC30EB3-3E67-49B8-B403-DBE418E0ACDD}" destId="{15A58E25-B656-4091-87CA-10665AB4C9A2}" srcOrd="0" destOrd="0" presId="urn:microsoft.com/office/officeart/2005/8/layout/bProcess3"/>
    <dgm:cxn modelId="{9F6E8A6F-702C-4505-8BD4-2CCB04B49BC9}" srcId="{A3563E2E-FD84-4FEE-BEF8-79598908782B}" destId="{116EAA71-8437-4443-BCF6-63DCD6D8ACA2}" srcOrd="1" destOrd="0" parTransId="{E2ABABE5-537F-4863-AC1D-7F8C31F1E3E0}" sibTransId="{322E834A-25C3-470F-9A0A-479F7C40C080}"/>
    <dgm:cxn modelId="{B3AA7670-345D-439F-9E03-F0B851FCBB6E}" type="presOf" srcId="{E94DAD9E-3A70-4552-97DE-57DD733263B6}" destId="{122A366E-244D-403D-95D8-899A017082F7}" srcOrd="1" destOrd="0" presId="urn:microsoft.com/office/officeart/2005/8/layout/bProcess3"/>
    <dgm:cxn modelId="{BFCDC650-C73D-401C-8CF1-E663133C2ED5}" type="presOf" srcId="{E94DAD9E-3A70-4552-97DE-57DD733263B6}" destId="{F5E3E5B7-CC7F-41C1-B373-A02AC744FA42}" srcOrd="0" destOrd="0" presId="urn:microsoft.com/office/officeart/2005/8/layout/bProcess3"/>
    <dgm:cxn modelId="{9122E470-61FC-4906-B041-8DFD1CC00C16}" type="presOf" srcId="{483AD30E-CB7F-4006-9361-C7DC7BEB5808}" destId="{8B44029F-7658-4DB1-8F9B-4EB304862BF5}" srcOrd="0" destOrd="3" presId="urn:microsoft.com/office/officeart/2005/8/layout/bProcess3"/>
    <dgm:cxn modelId="{3D215851-3E4E-4ED1-87F9-F767ACC4703F}" type="presOf" srcId="{932573F2-77EB-4FE6-A884-A1D35221BDE9}" destId="{AEF48807-10B6-479D-86B9-C3B24C8727ED}" srcOrd="0" destOrd="1" presId="urn:microsoft.com/office/officeart/2005/8/layout/bProcess3"/>
    <dgm:cxn modelId="{9B83ED72-133E-4DE0-AE8E-68131C6538FD}" type="presOf" srcId="{33BF5D6F-E166-4DF0-8373-BC2A1CFDBBD5}" destId="{9BD0F212-61D2-436D-8500-F870BDB22C54}" srcOrd="0" destOrd="4" presId="urn:microsoft.com/office/officeart/2005/8/layout/bProcess3"/>
    <dgm:cxn modelId="{C07CE773-E3A7-4541-A68E-5596AA31A7ED}" srcId="{06D905DD-09FC-441B-A535-B359A2D15EE7}" destId="{0A73AF7B-377A-433C-BE80-8B29DC610178}" srcOrd="0" destOrd="0" parTransId="{602F4DD8-FBAA-4692-9A0A-8359AEC49B1B}" sibTransId="{B16C6588-B544-47CF-B499-D9455A7806C1}"/>
    <dgm:cxn modelId="{D3DD0275-ACCE-4FBA-AB4C-28E5204B491D}" type="presOf" srcId="{2ABA9837-80CE-4D74-AB45-81A879829C23}" destId="{BCDFF4F1-9B3E-4BD0-8E96-F07FE5AAE28E}" srcOrd="0" destOrd="0" presId="urn:microsoft.com/office/officeart/2005/8/layout/bProcess3"/>
    <dgm:cxn modelId="{D45D1755-04F3-4E9E-BBF4-6BD7F45B7C4B}" srcId="{F8374E96-8975-4166-90F6-942F800F96DC}" destId="{7F1B0F0B-869D-420A-A837-1C563B11A2FF}" srcOrd="0" destOrd="0" parTransId="{CA057DA7-BFBC-455E-821C-2CC78C552193}" sibTransId="{702CA28A-665E-4B5B-8C86-D6500ACF8F70}"/>
    <dgm:cxn modelId="{0F713975-953A-45FC-A5A3-EC42474AE257}" srcId="{670E063A-F7F1-47E6-B3C8-E1E1D796B802}" destId="{3FF2F23F-512A-41B9-A511-45F280D237BC}" srcOrd="2" destOrd="0" parTransId="{6A09F727-0C87-470E-9D70-09D17F6785EF}" sibTransId="{DDF78BD0-857C-4200-80CB-CB6717671836}"/>
    <dgm:cxn modelId="{A47E7F75-57D4-4E56-89C6-0096326BA0AE}" type="presOf" srcId="{CEFDAA7E-F9B9-4419-AB92-AAF6FC0202B2}" destId="{BCDFF4F1-9B3E-4BD0-8E96-F07FE5AAE28E}" srcOrd="0" destOrd="3" presId="urn:microsoft.com/office/officeart/2005/8/layout/bProcess3"/>
    <dgm:cxn modelId="{323F9155-1359-4D7D-ACC6-C95245991232}" type="presOf" srcId="{51D20CFA-7BA0-4253-99CF-70309C69E1C0}" destId="{DA01DA34-AA12-40C8-817C-D617CFA81F1A}" srcOrd="0" destOrd="3" presId="urn:microsoft.com/office/officeart/2005/8/layout/bProcess3"/>
    <dgm:cxn modelId="{D7FAB255-A04A-4470-BD71-24D75BD89A00}" type="presOf" srcId="{63160CFE-9BE7-47CE-B399-EB6763945333}" destId="{21E7EA81-F9BD-4F6E-925E-7F05FFD99732}" srcOrd="0" destOrd="1" presId="urn:microsoft.com/office/officeart/2005/8/layout/bProcess3"/>
    <dgm:cxn modelId="{88E8F055-18A5-4E9F-B7DF-25FDC59E50EA}" type="presOf" srcId="{0A73AF7B-377A-433C-BE80-8B29DC610178}" destId="{AEF48807-10B6-479D-86B9-C3B24C8727ED}" srcOrd="0" destOrd="0" presId="urn:microsoft.com/office/officeart/2005/8/layout/bProcess3"/>
    <dgm:cxn modelId="{489E0177-A500-4A01-BB34-8F38DBC1D6F8}" type="presOf" srcId="{256F78FA-0F68-4298-9150-1A51E26CFDEF}" destId="{DA01DA34-AA12-40C8-817C-D617CFA81F1A}" srcOrd="0" destOrd="1" presId="urn:microsoft.com/office/officeart/2005/8/layout/bProcess3"/>
    <dgm:cxn modelId="{61DE0957-6DE7-4BF8-BD16-7ED8F4CC21BA}" type="presOf" srcId="{670E063A-F7F1-47E6-B3C8-E1E1D796B802}" destId="{4E1E6C2A-9626-4400-BF3D-A39BF54BF544}" srcOrd="0" destOrd="0" presId="urn:microsoft.com/office/officeart/2005/8/layout/bProcess3"/>
    <dgm:cxn modelId="{4605B978-F991-412F-8629-6E34B44A56B6}" type="presOf" srcId="{43E82EF1-4AE3-42CB-BB6D-ED888656365D}" destId="{21E7EA81-F9BD-4F6E-925E-7F05FFD99732}" srcOrd="0" destOrd="3" presId="urn:microsoft.com/office/officeart/2005/8/layout/bProcess3"/>
    <dgm:cxn modelId="{ED671A59-FB5E-4316-8416-8FB653AEA954}" type="presOf" srcId="{06D905DD-09FC-441B-A535-B359A2D15EE7}" destId="{7488F3B7-CD24-4413-A183-2D71C3ADE3A8}" srcOrd="0" destOrd="0" presId="urn:microsoft.com/office/officeart/2005/8/layout/bProcess3"/>
    <dgm:cxn modelId="{2EF1047C-CB7A-4177-ABE9-C0CDCEC3062B}" type="presOf" srcId="{E0477E67-E33A-4D2C-9592-52D3440BAE02}" destId="{66FB22EF-52B2-4A35-BC2C-58BCFFA9929C}" srcOrd="0" destOrd="0" presId="urn:microsoft.com/office/officeart/2005/8/layout/bProcess3"/>
    <dgm:cxn modelId="{3A308B7E-7240-420F-9F45-75503D16727F}" type="presOf" srcId="{9602BA29-8D7A-4783-899A-57AD0B645E47}" destId="{3155813D-78DE-4AAF-8484-A5D0563F0E5F}" srcOrd="0" destOrd="3" presId="urn:microsoft.com/office/officeart/2005/8/layout/bProcess3"/>
    <dgm:cxn modelId="{A8413B80-A83D-4B38-B5A2-BA0CD9AEBBAC}" srcId="{670E063A-F7F1-47E6-B3C8-E1E1D796B802}" destId="{E64E14C5-56AB-4605-83A9-8BA3641D8A08}" srcOrd="3" destOrd="0" parTransId="{5E57FE01-80EB-4992-8BF3-A5FA05B9C729}" sibTransId="{8DDB5BF1-8408-4492-800F-2CF1F69D6878}"/>
    <dgm:cxn modelId="{D29AD183-8CB8-41E2-A01B-A4EF5A14023C}" type="presOf" srcId="{0CCD3EE7-DFE6-4DC0-970F-8BB13687FD41}" destId="{4E1E6C2A-9626-4400-BF3D-A39BF54BF544}" srcOrd="0" destOrd="1" presId="urn:microsoft.com/office/officeart/2005/8/layout/bProcess3"/>
    <dgm:cxn modelId="{0D3B6986-ECD3-40DF-AC0F-92941390340D}" srcId="{E0477E67-E33A-4D2C-9592-52D3440BAE02}" destId="{D95BB505-BD82-4A71-9BC6-2E44F9188C59}" srcOrd="2" destOrd="0" parTransId="{2D5A2DD4-AC45-4029-BA8B-7B51627AC164}" sibTransId="{1CFC1EA9-27F9-4F98-98DF-780E90099EDE}"/>
    <dgm:cxn modelId="{EF91958E-3552-4E49-8F28-503DBECF22DD}" srcId="{06D905DD-09FC-441B-A535-B359A2D15EE7}" destId="{A3563E2E-FD84-4FEE-BEF8-79598908782B}" srcOrd="5" destOrd="0" parTransId="{A96AC0A7-73E7-428C-8504-325191FFC981}" sibTransId="{07A0B8C4-12EF-4E53-8C7C-8732A37F93ED}"/>
    <dgm:cxn modelId="{690EFD91-655D-4E99-AF36-06D801FBC6B1}" srcId="{06D905DD-09FC-441B-A535-B359A2D15EE7}" destId="{8F1323B7-B985-4447-AD80-2EC0AFB47897}" srcOrd="7" destOrd="0" parTransId="{F54FEEC8-88C3-40DD-88E5-7890EF515D35}" sibTransId="{C6491FC0-9BAB-485F-BA49-D22A3CA30B14}"/>
    <dgm:cxn modelId="{63A84D96-38DB-402F-96D1-322D3BA5555D}" type="presOf" srcId="{F8374E96-8975-4166-90F6-942F800F96DC}" destId="{8B44029F-7658-4DB1-8F9B-4EB304862BF5}" srcOrd="0" destOrd="0" presId="urn:microsoft.com/office/officeart/2005/8/layout/bProcess3"/>
    <dgm:cxn modelId="{DB900B9C-A4A6-4289-94BA-BDA4F7BABF63}" srcId="{702CD1F7-152A-463D-A1AA-F4A46199A8B3}" destId="{A7227C46-BF3B-4C0E-B59E-B1D8882ED08D}" srcOrd="4" destOrd="0" parTransId="{81587D0E-9E9C-4CFE-BDDD-77A3A6F5E517}" sibTransId="{0A3D51D2-4BDF-4E4E-8632-ACCDCD50FB70}"/>
    <dgm:cxn modelId="{FAFEB49F-37E4-4DE9-ACFE-C88D8876ECA5}" type="presOf" srcId="{D8918E8D-6DCC-4168-B2CA-AE800F2EA1E3}" destId="{0C7270DC-6A63-4AF4-9DB9-A3DAD4A31BFD}" srcOrd="1" destOrd="0" presId="urn:microsoft.com/office/officeart/2005/8/layout/bProcess3"/>
    <dgm:cxn modelId="{9DB79DA3-9853-4F3B-BF90-6C7BEBD2AA83}" type="presOf" srcId="{7339ED8E-48B3-46F4-81D6-A766E29B862D}" destId="{4E1E6C2A-9626-4400-BF3D-A39BF54BF544}" srcOrd="0" destOrd="5" presId="urn:microsoft.com/office/officeart/2005/8/layout/bProcess3"/>
    <dgm:cxn modelId="{859BCFA5-9EAD-4F1E-AE61-BC2CBF2B2592}" type="presOf" srcId="{AFFDEF73-C913-40F7-A8A8-1DA17E6B826F}" destId="{AEF48807-10B6-479D-86B9-C3B24C8727ED}" srcOrd="0" destOrd="4" presId="urn:microsoft.com/office/officeart/2005/8/layout/bProcess3"/>
    <dgm:cxn modelId="{55315AA8-DA44-44CC-A639-80E961B52916}" type="presOf" srcId="{E4BD63DB-D1FF-4940-AAE7-3593089D698A}" destId="{8B44029F-7658-4DB1-8F9B-4EB304862BF5}" srcOrd="0" destOrd="4" presId="urn:microsoft.com/office/officeart/2005/8/layout/bProcess3"/>
    <dgm:cxn modelId="{D55E9BA9-B378-469F-8D39-6284A26ED4FE}" srcId="{8F1323B7-B985-4447-AD80-2EC0AFB47897}" destId="{32D0DA14-D0B6-4FE1-BB45-512F5EB7AF8D}" srcOrd="1" destOrd="0" parTransId="{9DAFF0C1-92BF-4CA3-B4F3-87F2F9233F50}" sibTransId="{94FD0A46-A170-4B73-91B3-7E901B2BB3A3}"/>
    <dgm:cxn modelId="{3A3BB9A9-6DB2-4D66-A80A-365FC4FF04B9}" srcId="{E0477E67-E33A-4D2C-9592-52D3440BAE02}" destId="{A3DADF5B-7C81-402F-93C2-E598A619D201}" srcOrd="3" destOrd="0" parTransId="{37694295-853E-4AC7-A1D7-84E9119890E0}" sibTransId="{A871BF31-09B9-4C59-8B4B-A063A8ED013C}"/>
    <dgm:cxn modelId="{482FDFAA-F969-40B0-A163-C229A363EE9E}" srcId="{E0477E67-E33A-4D2C-9592-52D3440BAE02}" destId="{639B94DB-A015-4BCD-ACE0-4CF2B40E2FFA}" srcOrd="0" destOrd="0" parTransId="{B7E9CF06-6939-47A6-8E77-9E0D921C49C7}" sibTransId="{042F9195-FB75-4B9F-BE82-94117C6E92BD}"/>
    <dgm:cxn modelId="{964E40AE-67E8-4469-A50B-97315FCF9FA0}" type="presOf" srcId="{FCB5B3F3-8E84-4281-AA35-D4BF02D76AD2}" destId="{21E7EA81-F9BD-4F6E-925E-7F05FFD99732}" srcOrd="0" destOrd="4" presId="urn:microsoft.com/office/officeart/2005/8/layout/bProcess3"/>
    <dgm:cxn modelId="{2EE1F3AE-FA5E-4D31-A1D9-72FAA1F9B37E}" type="presOf" srcId="{93350375-3C81-41E3-99BA-131462EB1153}" destId="{BCDFF4F1-9B3E-4BD0-8E96-F07FE5AAE28E}" srcOrd="0" destOrd="2" presId="urn:microsoft.com/office/officeart/2005/8/layout/bProcess3"/>
    <dgm:cxn modelId="{C9D640B0-4CA3-4ADC-8AD8-B491246C1D61}" srcId="{2ABA9837-80CE-4D74-AB45-81A879829C23}" destId="{52F430BD-AD70-4DDF-BEE4-92FB792D5DA7}" srcOrd="3" destOrd="0" parTransId="{70B4E075-5689-4C26-BD10-8E6199D04659}" sibTransId="{77054F6C-4AAE-4953-9374-72034E4D8F3A}"/>
    <dgm:cxn modelId="{F881F8B0-746B-472B-AAA3-4B7E59CEE8E2}" srcId="{06D905DD-09FC-441B-A535-B359A2D15EE7}" destId="{702CD1F7-152A-463D-A1AA-F4A46199A8B3}" srcOrd="2" destOrd="0" parTransId="{9C3384D0-66A5-4228-82D6-C60C9B08EFD6}" sibTransId="{D8918E8D-6DCC-4168-B2CA-AE800F2EA1E3}"/>
    <dgm:cxn modelId="{95A726BA-5144-4D76-B94E-FC92195EF02B}" srcId="{932573F2-77EB-4FE6-A884-A1D35221BDE9}" destId="{EFCC031D-3D99-4554-A3AD-A8BA2B83610A}" srcOrd="0" destOrd="0" parTransId="{52D96743-5CA5-4731-9AB6-C7D82FE6D919}" sibTransId="{99CB5DC2-279F-4056-83AD-95F3DED4A36F}"/>
    <dgm:cxn modelId="{D0260FBE-8631-4D54-BC5E-4FA88BAD14B6}" type="presOf" srcId="{BCB4EE5C-5DC0-45DB-96ED-15BF90D496DF}" destId="{8B44029F-7658-4DB1-8F9B-4EB304862BF5}" srcOrd="0" destOrd="2" presId="urn:microsoft.com/office/officeart/2005/8/layout/bProcess3"/>
    <dgm:cxn modelId="{0D093BBE-2E79-4A14-9780-268DA9D382EC}" type="presOf" srcId="{14F0B8AF-9BED-4E59-AA67-3619B1F48D7D}" destId="{66FB22EF-52B2-4A35-BC2C-58BCFFA9929C}" srcOrd="0" destOrd="2" presId="urn:microsoft.com/office/officeart/2005/8/layout/bProcess3"/>
    <dgm:cxn modelId="{AB31EFC5-56D5-45BE-A1BE-F1617A640D5E}" type="presOf" srcId="{B16C6588-B544-47CF-B499-D9455A7806C1}" destId="{71BFF853-A2D9-4208-A7FE-D045CD5470CF}" srcOrd="0" destOrd="0" presId="urn:microsoft.com/office/officeart/2005/8/layout/bProcess3"/>
    <dgm:cxn modelId="{FCA606CA-91C1-4D57-92B8-7D69B72BC463}" type="presOf" srcId="{AAF8642F-B381-4D4C-8B3C-B4E7C667ADFD}" destId="{9E57F303-00F1-41EE-BA6D-7175C3F768B0}" srcOrd="0" destOrd="0" presId="urn:microsoft.com/office/officeart/2005/8/layout/bProcess3"/>
    <dgm:cxn modelId="{7FEC0FCA-3E35-4C31-87BF-E17DE5EF6FDF}" srcId="{E0477E67-E33A-4D2C-9592-52D3440BAE02}" destId="{14F0B8AF-9BED-4E59-AA67-3619B1F48D7D}" srcOrd="1" destOrd="0" parTransId="{3C25AD34-9CC7-4CB5-ACEE-F231BECA602D}" sibTransId="{5AD931C0-2B63-4116-96BF-BF4718B67E04}"/>
    <dgm:cxn modelId="{69BD58CE-6ADC-42E5-AEE4-0FCEF1C1161A}" srcId="{06D905DD-09FC-441B-A535-B359A2D15EE7}" destId="{E0477E67-E33A-4D2C-9592-52D3440BAE02}" srcOrd="3" destOrd="0" parTransId="{E1AFD6C0-DF97-46A3-9B97-1397D6BA5E41}" sibTransId="{6CC30EB3-3E67-49B8-B403-DBE418E0ACDD}"/>
    <dgm:cxn modelId="{FB13D7D2-4C32-46E7-BD1B-6F1B3331154E}" srcId="{670E063A-F7F1-47E6-B3C8-E1E1D796B802}" destId="{0CCD3EE7-DFE6-4DC0-970F-8BB13687FD41}" srcOrd="0" destOrd="0" parTransId="{1C535ED2-60EB-4DA4-865A-456922797E5A}" sibTransId="{69D94B11-FF82-4EA0-BC01-FD7263EC1367}"/>
    <dgm:cxn modelId="{81F5FED3-CA20-4A32-9111-5B5A960C0020}" type="presOf" srcId="{7F1B0F0B-869D-420A-A837-1C563B11A2FF}" destId="{8B44029F-7658-4DB1-8F9B-4EB304862BF5}" srcOrd="0" destOrd="1" presId="urn:microsoft.com/office/officeart/2005/8/layout/bProcess3"/>
    <dgm:cxn modelId="{443A0FD6-CCD1-4EF3-9416-329371DD7C42}" srcId="{932573F2-77EB-4FE6-A884-A1D35221BDE9}" destId="{AFFDEF73-C913-40F7-A8A8-1DA17E6B826F}" srcOrd="2" destOrd="0" parTransId="{9CA94DCC-C3C6-46F3-A8B8-C3115CEB34D8}" sibTransId="{D8E9808D-1E7F-4832-8CF5-3C1400B8C2B8}"/>
    <dgm:cxn modelId="{59C5F6D6-648E-44AC-9661-1527A0485B52}" type="presOf" srcId="{C6491FC0-9BAB-485F-BA49-D22A3CA30B14}" destId="{94030814-09BD-49CE-9C6F-C4702EEACFA5}" srcOrd="0" destOrd="0" presId="urn:microsoft.com/office/officeart/2005/8/layout/bProcess3"/>
    <dgm:cxn modelId="{104A05D7-D561-4ACB-924A-F8BBE12812E0}" srcId="{702CD1F7-152A-463D-A1AA-F4A46199A8B3}" destId="{256F78FA-0F68-4298-9150-1A51E26CFDEF}" srcOrd="0" destOrd="0" parTransId="{9BDB274C-DA5F-4F48-B106-C2848AF63F65}" sibTransId="{FB643420-E450-4723-8556-C7FBD1833245}"/>
    <dgm:cxn modelId="{C8F727D9-7582-4FBE-8C6A-A724AFB18D18}" type="presOf" srcId="{C6491FC0-9BAB-485F-BA49-D22A3CA30B14}" destId="{B4C43EFF-D245-483C-864E-920DD664D79B}" srcOrd="1" destOrd="0" presId="urn:microsoft.com/office/officeart/2005/8/layout/bProcess3"/>
    <dgm:cxn modelId="{F33BCCD9-3E42-467E-88D0-6951CA0F5BA7}" srcId="{06D905DD-09FC-441B-A535-B359A2D15EE7}" destId="{C09AD38B-3123-47D4-AE07-62B53A0F4FE6}" srcOrd="6" destOrd="0" parTransId="{534437B9-1A86-47F5-90FE-E0D6D3C51DE6}" sibTransId="{AAF8642F-B381-4D4C-8B3C-B4E7C667ADFD}"/>
    <dgm:cxn modelId="{0A73E2DA-A221-4207-ADC2-358BC24FCDAD}" type="presOf" srcId="{F97C0917-B118-4706-BED0-24618E946B14}" destId="{3155813D-78DE-4AAF-8484-A5D0563F0E5F}" srcOrd="0" destOrd="1" presId="urn:microsoft.com/office/officeart/2005/8/layout/bProcess3"/>
    <dgm:cxn modelId="{A4AB93DD-BC06-40D0-81AF-404A4D3795BD}" srcId="{A3563E2E-FD84-4FEE-BEF8-79598908782B}" destId="{8AA7BFEF-13AE-4A7A-B354-D787CD4E8EB7}" srcOrd="0" destOrd="0" parTransId="{1693D744-456F-4BBB-94B6-88D2DF7D27A1}" sibTransId="{96D7EF19-1EB8-4A75-AEAA-7466926FB225}"/>
    <dgm:cxn modelId="{4F60E4DD-A96A-4527-8889-0F80E69F0497}" type="presOf" srcId="{9F41A81C-9721-436A-BC0B-BED77F8354F6}" destId="{3155813D-78DE-4AAF-8484-A5D0563F0E5F}" srcOrd="0" destOrd="4" presId="urn:microsoft.com/office/officeart/2005/8/layout/bProcess3"/>
    <dgm:cxn modelId="{575DE6E1-9781-4A95-8A5B-40B48B634D74}" type="presOf" srcId="{A3563E2E-FD84-4FEE-BEF8-79598908782B}" destId="{9BD0F212-61D2-436D-8500-F870BDB22C54}" srcOrd="0" destOrd="0" presId="urn:microsoft.com/office/officeart/2005/8/layout/bProcess3"/>
    <dgm:cxn modelId="{850118E4-0CC7-4475-A5C2-6E6B1778053C}" type="presOf" srcId="{52F430BD-AD70-4DDF-BEE4-92FB792D5DA7}" destId="{BCDFF4F1-9B3E-4BD0-8E96-F07FE5AAE28E}" srcOrd="0" destOrd="4" presId="urn:microsoft.com/office/officeart/2005/8/layout/bProcess3"/>
    <dgm:cxn modelId="{3FA00DE6-4BB6-4A52-BCF4-BEDD875E72F8}" srcId="{A3563E2E-FD84-4FEE-BEF8-79598908782B}" destId="{2CEDFFB9-55C4-4419-B4D6-E2D606BCA614}" srcOrd="2" destOrd="0" parTransId="{99DD87C3-AF7A-4AE8-BEB6-0FDAD26E9639}" sibTransId="{DF9F83B2-4805-4243-BFBC-96511906B4B3}"/>
    <dgm:cxn modelId="{3E0A36E6-46B2-4E52-A0D3-7524DBE10592}" type="presOf" srcId="{07A0B8C4-12EF-4E53-8C7C-8732A37F93ED}" destId="{259F8B72-F15C-4065-B71D-692017F311D5}" srcOrd="1" destOrd="0" presId="urn:microsoft.com/office/officeart/2005/8/layout/bProcess3"/>
    <dgm:cxn modelId="{049E60F0-E915-4BC0-B865-EFD76250A3DD}" srcId="{C09AD38B-3123-47D4-AE07-62B53A0F4FE6}" destId="{D2A073F1-E5A7-4DE9-BEAC-249F473BC7C5}" srcOrd="1" destOrd="0" parTransId="{F9575DA8-21AE-42A2-849C-BAA55E7FF333}" sibTransId="{CD18CBFC-0D99-4CE2-8B09-32C0B80C564D}"/>
    <dgm:cxn modelId="{29A510F3-22D0-43FA-BFBF-C1C774D58FAC}" srcId="{F8374E96-8975-4166-90F6-942F800F96DC}" destId="{483AD30E-CB7F-4006-9361-C7DC7BEB5808}" srcOrd="2" destOrd="0" parTransId="{F8671275-D4CD-4322-9987-DB8C51B3EEE3}" sibTransId="{0B5E0C8C-6A12-4BD1-920B-39719DA430B7}"/>
    <dgm:cxn modelId="{682BB1F5-895E-4543-97B7-CA1D0AAD7FA9}" type="presOf" srcId="{7F69AC32-42C4-4C94-B8E8-5F61EC4FC621}" destId="{DA01DA34-AA12-40C8-817C-D617CFA81F1A}" srcOrd="0" destOrd="2" presId="urn:microsoft.com/office/officeart/2005/8/layout/bProcess3"/>
    <dgm:cxn modelId="{12CBCAFA-A911-41F4-B296-F085F6A38256}" type="presOf" srcId="{EFCC031D-3D99-4554-A3AD-A8BA2B83610A}" destId="{AEF48807-10B6-479D-86B9-C3B24C8727ED}" srcOrd="0" destOrd="2" presId="urn:microsoft.com/office/officeart/2005/8/layout/bProcess3"/>
    <dgm:cxn modelId="{DF92A0FB-6554-4BF0-AF27-0D9DD5D12124}" srcId="{A3563E2E-FD84-4FEE-BEF8-79598908782B}" destId="{33BF5D6F-E166-4DF0-8373-BC2A1CFDBBD5}" srcOrd="3" destOrd="0" parTransId="{7B01C4BB-6317-48AE-A4CB-0846ED9A44DF}" sibTransId="{3248DAB0-CC0F-4109-B718-5CC530F74F63}"/>
    <dgm:cxn modelId="{CFF2F7FD-3250-4834-A924-BB34C491D334}" type="presOf" srcId="{702CD1F7-152A-463D-A1AA-F4A46199A8B3}" destId="{DA01DA34-AA12-40C8-817C-D617CFA81F1A}" srcOrd="0" destOrd="0" presId="urn:microsoft.com/office/officeart/2005/8/layout/bProcess3"/>
    <dgm:cxn modelId="{24664BFF-C1AB-4C90-8D14-03824D0D4E2C}" srcId="{2ABA9837-80CE-4D74-AB45-81A879829C23}" destId="{B1F68B14-B4C4-4939-B380-BEF2DCCA8A12}" srcOrd="0" destOrd="0" parTransId="{2C80046A-147A-44A8-AD60-53130AB063F7}" sibTransId="{F4BB7BDC-6643-4B1E-B334-4A08C9F3DD6E}"/>
    <dgm:cxn modelId="{F307C6EE-5711-45BE-9FD0-2456716DF316}" type="presParOf" srcId="{7488F3B7-CD24-4413-A183-2D71C3ADE3A8}" destId="{AEF48807-10B6-479D-86B9-C3B24C8727ED}" srcOrd="0" destOrd="0" presId="urn:microsoft.com/office/officeart/2005/8/layout/bProcess3"/>
    <dgm:cxn modelId="{9F5D7981-30EA-4CD8-9CEB-2CBCFF50F67E}" type="presParOf" srcId="{7488F3B7-CD24-4413-A183-2D71C3ADE3A8}" destId="{71BFF853-A2D9-4208-A7FE-D045CD5470CF}" srcOrd="1" destOrd="0" presId="urn:microsoft.com/office/officeart/2005/8/layout/bProcess3"/>
    <dgm:cxn modelId="{7FA32413-C440-4E10-BF42-ED897F4BA446}" type="presParOf" srcId="{71BFF853-A2D9-4208-A7FE-D045CD5470CF}" destId="{7948ED36-0CD5-4CF1-BDA3-F1A6DE1BF905}" srcOrd="0" destOrd="0" presId="urn:microsoft.com/office/officeart/2005/8/layout/bProcess3"/>
    <dgm:cxn modelId="{68FFF5AD-64CC-4022-A99F-EE4B50162C43}" type="presParOf" srcId="{7488F3B7-CD24-4413-A183-2D71C3ADE3A8}" destId="{4E1E6C2A-9626-4400-BF3D-A39BF54BF544}" srcOrd="2" destOrd="0" presId="urn:microsoft.com/office/officeart/2005/8/layout/bProcess3"/>
    <dgm:cxn modelId="{3DF0D7E7-D8AA-496F-8FE1-69FE78CAC5D2}" type="presParOf" srcId="{7488F3B7-CD24-4413-A183-2D71C3ADE3A8}" destId="{F5E3E5B7-CC7F-41C1-B373-A02AC744FA42}" srcOrd="3" destOrd="0" presId="urn:microsoft.com/office/officeart/2005/8/layout/bProcess3"/>
    <dgm:cxn modelId="{B67A9293-3339-4A59-B43F-989F9DB329DF}" type="presParOf" srcId="{F5E3E5B7-CC7F-41C1-B373-A02AC744FA42}" destId="{122A366E-244D-403D-95D8-899A017082F7}" srcOrd="0" destOrd="0" presId="urn:microsoft.com/office/officeart/2005/8/layout/bProcess3"/>
    <dgm:cxn modelId="{F2DD09CB-0FC4-4D4F-A2FF-FA65B3346120}" type="presParOf" srcId="{7488F3B7-CD24-4413-A183-2D71C3ADE3A8}" destId="{DA01DA34-AA12-40C8-817C-D617CFA81F1A}" srcOrd="4" destOrd="0" presId="urn:microsoft.com/office/officeart/2005/8/layout/bProcess3"/>
    <dgm:cxn modelId="{C6163FBD-1681-4E08-A2B8-8FEBD05663E3}" type="presParOf" srcId="{7488F3B7-CD24-4413-A183-2D71C3ADE3A8}" destId="{15699C3E-BB89-4A9F-AFA4-D2C164E37EE4}" srcOrd="5" destOrd="0" presId="urn:microsoft.com/office/officeart/2005/8/layout/bProcess3"/>
    <dgm:cxn modelId="{92A770C3-522E-4071-8B91-B4697ECEE76C}" type="presParOf" srcId="{15699C3E-BB89-4A9F-AFA4-D2C164E37EE4}" destId="{0C7270DC-6A63-4AF4-9DB9-A3DAD4A31BFD}" srcOrd="0" destOrd="0" presId="urn:microsoft.com/office/officeart/2005/8/layout/bProcess3"/>
    <dgm:cxn modelId="{61546263-E0D9-415C-B94D-0DC2A116056F}" type="presParOf" srcId="{7488F3B7-CD24-4413-A183-2D71C3ADE3A8}" destId="{66FB22EF-52B2-4A35-BC2C-58BCFFA9929C}" srcOrd="6" destOrd="0" presId="urn:microsoft.com/office/officeart/2005/8/layout/bProcess3"/>
    <dgm:cxn modelId="{681DBB78-2FA1-4B06-9B71-04106B5A148B}" type="presParOf" srcId="{7488F3B7-CD24-4413-A183-2D71C3ADE3A8}" destId="{15A58E25-B656-4091-87CA-10665AB4C9A2}" srcOrd="7" destOrd="0" presId="urn:microsoft.com/office/officeart/2005/8/layout/bProcess3"/>
    <dgm:cxn modelId="{15B5B41E-C485-4A3E-AB5A-6CDC0323A7AC}" type="presParOf" srcId="{15A58E25-B656-4091-87CA-10665AB4C9A2}" destId="{AAC0CE5B-FC8B-417E-811F-11B36FADF013}" srcOrd="0" destOrd="0" presId="urn:microsoft.com/office/officeart/2005/8/layout/bProcess3"/>
    <dgm:cxn modelId="{492A1C69-73FC-491E-BED4-B09FA80C6F84}" type="presParOf" srcId="{7488F3B7-CD24-4413-A183-2D71C3ADE3A8}" destId="{BCDFF4F1-9B3E-4BD0-8E96-F07FE5AAE28E}" srcOrd="8" destOrd="0" presId="urn:microsoft.com/office/officeart/2005/8/layout/bProcess3"/>
    <dgm:cxn modelId="{9BB76D38-D053-43FC-AA43-7184F13B789B}" type="presParOf" srcId="{7488F3B7-CD24-4413-A183-2D71C3ADE3A8}" destId="{C8508E5C-2F27-40C1-A695-E2EF422F79D8}" srcOrd="9" destOrd="0" presId="urn:microsoft.com/office/officeart/2005/8/layout/bProcess3"/>
    <dgm:cxn modelId="{910D1F5A-43AC-457F-8B8C-2B07FD0A74D1}" type="presParOf" srcId="{C8508E5C-2F27-40C1-A695-E2EF422F79D8}" destId="{180B861C-C18B-45A0-9329-FDA22CDE376D}" srcOrd="0" destOrd="0" presId="urn:microsoft.com/office/officeart/2005/8/layout/bProcess3"/>
    <dgm:cxn modelId="{4ABAFE6E-B993-4D62-96A4-F0DBC10B194F}" type="presParOf" srcId="{7488F3B7-CD24-4413-A183-2D71C3ADE3A8}" destId="{9BD0F212-61D2-436D-8500-F870BDB22C54}" srcOrd="10" destOrd="0" presId="urn:microsoft.com/office/officeart/2005/8/layout/bProcess3"/>
    <dgm:cxn modelId="{2DAE39D0-7A69-4B26-B7A0-0E07398CBC2E}" type="presParOf" srcId="{7488F3B7-CD24-4413-A183-2D71C3ADE3A8}" destId="{2B8EA31D-E43D-4273-8294-E37215BD11B1}" srcOrd="11" destOrd="0" presId="urn:microsoft.com/office/officeart/2005/8/layout/bProcess3"/>
    <dgm:cxn modelId="{674E5F4B-31C2-4233-8838-D17E1078A280}" type="presParOf" srcId="{2B8EA31D-E43D-4273-8294-E37215BD11B1}" destId="{259F8B72-F15C-4065-B71D-692017F311D5}" srcOrd="0" destOrd="0" presId="urn:microsoft.com/office/officeart/2005/8/layout/bProcess3"/>
    <dgm:cxn modelId="{8C566058-3EC7-4E2D-B93C-0994EC11B7E5}" type="presParOf" srcId="{7488F3B7-CD24-4413-A183-2D71C3ADE3A8}" destId="{3155813D-78DE-4AAF-8484-A5D0563F0E5F}" srcOrd="12" destOrd="0" presId="urn:microsoft.com/office/officeart/2005/8/layout/bProcess3"/>
    <dgm:cxn modelId="{15EE0A89-9BF8-4E58-889F-0A85DFE6BF8E}" type="presParOf" srcId="{7488F3B7-CD24-4413-A183-2D71C3ADE3A8}" destId="{9E57F303-00F1-41EE-BA6D-7175C3F768B0}" srcOrd="13" destOrd="0" presId="urn:microsoft.com/office/officeart/2005/8/layout/bProcess3"/>
    <dgm:cxn modelId="{C4933676-7A29-4F58-89AA-037AA5C71A39}" type="presParOf" srcId="{9E57F303-00F1-41EE-BA6D-7175C3F768B0}" destId="{5F240AAE-0B5F-47A8-9DBC-DC41797B3FEF}" srcOrd="0" destOrd="0" presId="urn:microsoft.com/office/officeart/2005/8/layout/bProcess3"/>
    <dgm:cxn modelId="{C588CD88-3CCB-4BD1-A525-783CB8C6DAD1}" type="presParOf" srcId="{7488F3B7-CD24-4413-A183-2D71C3ADE3A8}" destId="{21E7EA81-F9BD-4F6E-925E-7F05FFD99732}" srcOrd="14" destOrd="0" presId="urn:microsoft.com/office/officeart/2005/8/layout/bProcess3"/>
    <dgm:cxn modelId="{507B9632-80DD-4042-84BD-8AC2E93A1DC6}" type="presParOf" srcId="{7488F3B7-CD24-4413-A183-2D71C3ADE3A8}" destId="{94030814-09BD-49CE-9C6F-C4702EEACFA5}" srcOrd="15" destOrd="0" presId="urn:microsoft.com/office/officeart/2005/8/layout/bProcess3"/>
    <dgm:cxn modelId="{905D3604-917E-40AA-A697-428D51624397}" type="presParOf" srcId="{94030814-09BD-49CE-9C6F-C4702EEACFA5}" destId="{B4C43EFF-D245-483C-864E-920DD664D79B}" srcOrd="0" destOrd="0" presId="urn:microsoft.com/office/officeart/2005/8/layout/bProcess3"/>
    <dgm:cxn modelId="{15A8AB0A-ABAC-4F8D-BE90-7EA9E2825E35}" type="presParOf" srcId="{7488F3B7-CD24-4413-A183-2D71C3ADE3A8}" destId="{8B44029F-7658-4DB1-8F9B-4EB304862BF5}"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8AC92-D313-4AF7-970C-46497171AF96}">
      <dsp:nvSpPr>
        <dsp:cNvPr id="0" name=""/>
        <dsp:cNvSpPr/>
      </dsp:nvSpPr>
      <dsp:spPr>
        <a:xfrm>
          <a:off x="0" y="660"/>
          <a:ext cx="9006840" cy="1546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3964E2-32DF-43AE-B23E-CAA84095A345}">
      <dsp:nvSpPr>
        <dsp:cNvPr id="0" name=""/>
        <dsp:cNvSpPr/>
      </dsp:nvSpPr>
      <dsp:spPr>
        <a:xfrm>
          <a:off x="467745" y="348570"/>
          <a:ext cx="850445" cy="8504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378971-B08A-4CB2-B4DF-95D2182B7360}">
      <dsp:nvSpPr>
        <dsp:cNvPr id="0" name=""/>
        <dsp:cNvSpPr/>
      </dsp:nvSpPr>
      <dsp:spPr>
        <a:xfrm>
          <a:off x="1785935" y="660"/>
          <a:ext cx="7220904" cy="154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46" tIns="163646" rIns="163646" bIns="163646" numCol="1" spcCol="1270" anchor="ctr" anchorCtr="0">
          <a:noAutofit/>
        </a:bodyPr>
        <a:lstStyle/>
        <a:p>
          <a:pPr marL="0" lvl="0" indent="0" algn="l" defTabSz="1111250">
            <a:lnSpc>
              <a:spcPct val="100000"/>
            </a:lnSpc>
            <a:spcBef>
              <a:spcPct val="0"/>
            </a:spcBef>
            <a:spcAft>
              <a:spcPct val="35000"/>
            </a:spcAft>
            <a:buNone/>
          </a:pPr>
          <a:r>
            <a:rPr lang="es-ES" sz="2500" kern="1200" dirty="0"/>
            <a:t>Proceso de incorporación remota del cliente / Empleado con verificación de identidad y cumplimiento regulatorio</a:t>
          </a:r>
        </a:p>
      </dsp:txBody>
      <dsp:txXfrm>
        <a:off x="1785935" y="660"/>
        <a:ext cx="7220904" cy="1546264"/>
      </dsp:txXfrm>
    </dsp:sp>
    <dsp:sp modelId="{A2B65E85-1619-4B9A-9504-62B78AD0D54F}">
      <dsp:nvSpPr>
        <dsp:cNvPr id="0" name=""/>
        <dsp:cNvSpPr/>
      </dsp:nvSpPr>
      <dsp:spPr>
        <a:xfrm>
          <a:off x="0" y="1933491"/>
          <a:ext cx="9006840" cy="1546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D25B00-D981-4628-8DB9-55616555AA12}">
      <dsp:nvSpPr>
        <dsp:cNvPr id="0" name=""/>
        <dsp:cNvSpPr/>
      </dsp:nvSpPr>
      <dsp:spPr>
        <a:xfrm>
          <a:off x="467745" y="2281401"/>
          <a:ext cx="850445" cy="8504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E51F1D-5F33-49A7-872A-1BC0A13EDF83}">
      <dsp:nvSpPr>
        <dsp:cNvPr id="0" name=""/>
        <dsp:cNvSpPr/>
      </dsp:nvSpPr>
      <dsp:spPr>
        <a:xfrm>
          <a:off x="1785935" y="1933491"/>
          <a:ext cx="7220904" cy="154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46" tIns="163646" rIns="163646" bIns="163646" numCol="1" spcCol="1270" anchor="ctr" anchorCtr="0">
          <a:noAutofit/>
        </a:bodyPr>
        <a:lstStyle/>
        <a:p>
          <a:pPr marL="0" lvl="0" indent="0" algn="l" defTabSz="1111250">
            <a:lnSpc>
              <a:spcPct val="100000"/>
            </a:lnSpc>
            <a:spcBef>
              <a:spcPct val="0"/>
            </a:spcBef>
            <a:spcAft>
              <a:spcPct val="35000"/>
            </a:spcAft>
            <a:buNone/>
          </a:pPr>
          <a:r>
            <a:rPr lang="es-ES" sz="2500" kern="1200" dirty="0"/>
            <a:t>Objetivo: seguridad + mínima fricción + conversión</a:t>
          </a:r>
        </a:p>
      </dsp:txBody>
      <dsp:txXfrm>
        <a:off x="1785935" y="1933491"/>
        <a:ext cx="7220904" cy="1546264"/>
      </dsp:txXfrm>
    </dsp:sp>
    <dsp:sp modelId="{0CE99B5C-D8CC-4D84-B05A-6327FF0A4D36}">
      <dsp:nvSpPr>
        <dsp:cNvPr id="0" name=""/>
        <dsp:cNvSpPr/>
      </dsp:nvSpPr>
      <dsp:spPr>
        <a:xfrm>
          <a:off x="0" y="3866322"/>
          <a:ext cx="9006840" cy="1546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621C3B-2A5D-4D41-8E06-695F50D98414}">
      <dsp:nvSpPr>
        <dsp:cNvPr id="0" name=""/>
        <dsp:cNvSpPr/>
      </dsp:nvSpPr>
      <dsp:spPr>
        <a:xfrm>
          <a:off x="467745" y="4214232"/>
          <a:ext cx="850445" cy="8504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D665F6-31C5-44E6-951B-5821BAA5B8D3}">
      <dsp:nvSpPr>
        <dsp:cNvPr id="0" name=""/>
        <dsp:cNvSpPr/>
      </dsp:nvSpPr>
      <dsp:spPr>
        <a:xfrm>
          <a:off x="1785935" y="3866322"/>
          <a:ext cx="7220904" cy="154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46" tIns="163646" rIns="163646" bIns="163646" numCol="1" spcCol="1270" anchor="ctr" anchorCtr="0">
          <a:noAutofit/>
        </a:bodyPr>
        <a:lstStyle/>
        <a:p>
          <a:pPr marL="0" lvl="0" indent="0" algn="l" defTabSz="1111250">
            <a:lnSpc>
              <a:spcPct val="100000"/>
            </a:lnSpc>
            <a:spcBef>
              <a:spcPct val="0"/>
            </a:spcBef>
            <a:spcAft>
              <a:spcPct val="35000"/>
            </a:spcAft>
            <a:buNone/>
          </a:pPr>
          <a:r>
            <a:rPr lang="es-ES" sz="2500" kern="1200" dirty="0"/>
            <a:t>Requiere orquestación de señales: documentos, biometría, dispositivo, comportamiento y riesgo</a:t>
          </a:r>
        </a:p>
      </dsp:txBody>
      <dsp:txXfrm>
        <a:off x="1785935" y="3866322"/>
        <a:ext cx="7220904" cy="15462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9306D-EF0B-4AA0-9929-F7584EDF6F19}">
      <dsp:nvSpPr>
        <dsp:cNvPr id="0" name=""/>
        <dsp:cNvSpPr/>
      </dsp:nvSpPr>
      <dsp:spPr>
        <a:xfrm>
          <a:off x="2369962" y="0"/>
          <a:ext cx="5854963" cy="5854963"/>
        </a:xfrm>
        <a:prstGeom prst="triangl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DCF4A3A-A163-4E07-8A11-444C3926D5E9}">
      <dsp:nvSpPr>
        <dsp:cNvPr id="0" name=""/>
        <dsp:cNvSpPr/>
      </dsp:nvSpPr>
      <dsp:spPr>
        <a:xfrm>
          <a:off x="5297444" y="586068"/>
          <a:ext cx="3805725" cy="832502"/>
        </a:xfrm>
        <a:prstGeom prst="roundRect">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 EE. UU.: pérdidas por fraude de identidad y estafas: ~US$47B (2024)</a:t>
          </a:r>
        </a:p>
      </dsp:txBody>
      <dsp:txXfrm>
        <a:off x="5338083" y="626707"/>
        <a:ext cx="3724447" cy="751224"/>
      </dsp:txXfrm>
    </dsp:sp>
    <dsp:sp modelId="{D7010D77-A6F0-4E9C-A2AE-1A8A2D27B6B5}">
      <dsp:nvSpPr>
        <dsp:cNvPr id="0" name=""/>
        <dsp:cNvSpPr/>
      </dsp:nvSpPr>
      <dsp:spPr>
        <a:xfrm>
          <a:off x="5297444" y="1522633"/>
          <a:ext cx="3805725" cy="832502"/>
        </a:xfrm>
        <a:prstGeom prst="roundRect">
          <a:avLst/>
        </a:prstGeom>
        <a:solidFill>
          <a:schemeClr val="lt1">
            <a:alpha val="90000"/>
            <a:hueOff val="0"/>
            <a:satOff val="0"/>
            <a:lumOff val="0"/>
            <a:alphaOff val="0"/>
          </a:schemeClr>
        </a:solidFill>
        <a:ln w="6350" cap="flat" cmpd="sng" algn="ctr">
          <a:solidFill>
            <a:schemeClr val="accent1">
              <a:shade val="50000"/>
              <a:hueOff val="133703"/>
              <a:satOff val="3582"/>
              <a:lumOff val="1578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 Cheques de verificación de identidad &gt;70 mil millones (2024)</a:t>
          </a:r>
        </a:p>
      </dsp:txBody>
      <dsp:txXfrm>
        <a:off x="5338083" y="1563272"/>
        <a:ext cx="3724447" cy="751224"/>
      </dsp:txXfrm>
    </dsp:sp>
    <dsp:sp modelId="{9CB363AE-F14A-4274-982F-44033B4A52CA}">
      <dsp:nvSpPr>
        <dsp:cNvPr id="0" name=""/>
        <dsp:cNvSpPr/>
      </dsp:nvSpPr>
      <dsp:spPr>
        <a:xfrm>
          <a:off x="5297444" y="2459198"/>
          <a:ext cx="3805725" cy="832502"/>
        </a:xfrm>
        <a:prstGeom prst="roundRect">
          <a:avLst/>
        </a:prstGeom>
        <a:solidFill>
          <a:schemeClr val="lt1">
            <a:alpha val="90000"/>
            <a:hueOff val="0"/>
            <a:satOff val="0"/>
            <a:lumOff val="0"/>
            <a:alphaOff val="0"/>
          </a:schemeClr>
        </a:solidFill>
        <a:ln w="6350" cap="flat" cmpd="sng" algn="ctr">
          <a:solidFill>
            <a:schemeClr val="accent1">
              <a:shade val="50000"/>
              <a:hueOff val="267407"/>
              <a:satOff val="7164"/>
              <a:lumOff val="3156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 Deepfakes: solo 0.1% de las personas los detecta correctamente</a:t>
          </a:r>
        </a:p>
      </dsp:txBody>
      <dsp:txXfrm>
        <a:off x="5338083" y="2499837"/>
        <a:ext cx="3724447" cy="751224"/>
      </dsp:txXfrm>
    </dsp:sp>
    <dsp:sp modelId="{6C5E3BBB-84FF-4124-AF8D-7E16D555FEE4}">
      <dsp:nvSpPr>
        <dsp:cNvPr id="0" name=""/>
        <dsp:cNvSpPr/>
      </dsp:nvSpPr>
      <dsp:spPr>
        <a:xfrm>
          <a:off x="5297444" y="3395764"/>
          <a:ext cx="3805725" cy="832502"/>
        </a:xfrm>
        <a:prstGeom prst="roundRect">
          <a:avLst/>
        </a:prstGeom>
        <a:solidFill>
          <a:schemeClr val="lt1">
            <a:alpha val="90000"/>
            <a:hueOff val="0"/>
            <a:satOff val="0"/>
            <a:lumOff val="0"/>
            <a:alphaOff val="0"/>
          </a:schemeClr>
        </a:solidFill>
        <a:ln w="6350" cap="flat" cmpd="sng" algn="ctr">
          <a:solidFill>
            <a:schemeClr val="accent1">
              <a:shade val="50000"/>
              <a:hueOff val="267407"/>
              <a:satOff val="7164"/>
              <a:lumOff val="3156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 Deepfake face swaps: +704% (2023→2024) en ataques observados</a:t>
          </a:r>
        </a:p>
      </dsp:txBody>
      <dsp:txXfrm>
        <a:off x="5338083" y="3436403"/>
        <a:ext cx="3724447" cy="751224"/>
      </dsp:txXfrm>
    </dsp:sp>
    <dsp:sp modelId="{397BFD98-256D-4C8F-8FD6-C6EDEBB81392}">
      <dsp:nvSpPr>
        <dsp:cNvPr id="0" name=""/>
        <dsp:cNvSpPr/>
      </dsp:nvSpPr>
      <dsp:spPr>
        <a:xfrm>
          <a:off x="5297444" y="4332329"/>
          <a:ext cx="3805725" cy="832502"/>
        </a:xfrm>
        <a:prstGeom prst="roundRect">
          <a:avLst/>
        </a:prstGeom>
        <a:solidFill>
          <a:schemeClr val="lt1">
            <a:alpha val="90000"/>
            <a:hueOff val="0"/>
            <a:satOff val="0"/>
            <a:lumOff val="0"/>
            <a:alphaOff val="0"/>
          </a:schemeClr>
        </a:solidFill>
        <a:ln w="6350" cap="flat" cmpd="sng" algn="ctr">
          <a:solidFill>
            <a:schemeClr val="accent1">
              <a:shade val="50000"/>
              <a:hueOff val="133703"/>
              <a:satOff val="3582"/>
              <a:lumOff val="1578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a:t>• Fraude online a comercios: &gt;US$362B (pérdidas acumuladas 2023–2028)</a:t>
          </a:r>
        </a:p>
      </dsp:txBody>
      <dsp:txXfrm>
        <a:off x="5338083" y="4372968"/>
        <a:ext cx="3724447" cy="7512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72A53-E9F4-48E0-9ADB-E563584565E9}">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BB19C0A0-52D5-44A3-8021-1E04501D3CD9}">
      <dsp:nvSpPr>
        <dsp:cNvPr id="0" name=""/>
        <dsp:cNvSpPr/>
      </dsp:nvSpPr>
      <dsp:spPr>
        <a:xfrm>
          <a:off x="8061" y="5979"/>
          <a:ext cx="3034531" cy="182071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s-ES" sz="1900" b="0" i="0" kern="1200" baseline="0"/>
            <a:t>Se identificó un esquema de </a:t>
          </a:r>
          <a:r>
            <a:rPr lang="es-ES" sz="1900" b="1" i="0" kern="1200" baseline="0"/>
            <a:t>suplantación de identidad digital</a:t>
          </a:r>
          <a:r>
            <a:rPr lang="es-ES" sz="1900" b="0" i="0" kern="1200" baseline="0"/>
            <a:t> que permitió el acceso indebido a cuentas en línea.</a:t>
          </a:r>
          <a:endParaRPr lang="en-US" sz="1900" kern="1200"/>
        </a:p>
      </dsp:txBody>
      <dsp:txXfrm>
        <a:off x="8061" y="5979"/>
        <a:ext cx="3034531" cy="1820718"/>
      </dsp:txXfrm>
    </dsp:sp>
    <dsp:sp modelId="{81817F23-3C9B-4532-863F-953E02C566B9}">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C344F8CA-4647-4CFB-9624-B8AB55A533A7}">
      <dsp:nvSpPr>
        <dsp:cNvPr id="0" name=""/>
        <dsp:cNvSpPr/>
      </dsp:nvSpPr>
      <dsp:spPr>
        <a:xfrm>
          <a:off x="3740534" y="5979"/>
          <a:ext cx="3034531" cy="182071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s-ES" sz="1900" b="0" i="0" kern="1200" baseline="0"/>
            <a:t>Los atacantes realizaron:</a:t>
          </a:r>
          <a:endParaRPr lang="en-US" sz="1900" kern="1200"/>
        </a:p>
      </dsp:txBody>
      <dsp:txXfrm>
        <a:off x="3740534" y="5979"/>
        <a:ext cx="3034531" cy="1820718"/>
      </dsp:txXfrm>
    </dsp:sp>
    <dsp:sp modelId="{B5D98A1F-370F-413F-AD1B-B616F9D01DC3}">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9380ABDC-8E87-42E4-B415-24A5C63A222B}">
      <dsp:nvSpPr>
        <dsp:cNvPr id="0" name=""/>
        <dsp:cNvSpPr/>
      </dsp:nvSpPr>
      <dsp:spPr>
        <a:xfrm>
          <a:off x="7473007" y="5979"/>
          <a:ext cx="3034531" cy="182071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s-ES" sz="1900" b="1" i="0" kern="1200" baseline="0"/>
            <a:t>Cambios en credenciales de acceso</a:t>
          </a:r>
          <a:r>
            <a:rPr lang="es-ES" sz="1900" b="0" i="0" kern="1200" baseline="0"/>
            <a:t> (correo, teléfono, contraseña, token).</a:t>
          </a:r>
          <a:endParaRPr lang="en-US" sz="1900" kern="1200"/>
        </a:p>
      </dsp:txBody>
      <dsp:txXfrm>
        <a:off x="7473007" y="5979"/>
        <a:ext cx="3034531" cy="1820718"/>
      </dsp:txXfrm>
    </dsp:sp>
    <dsp:sp modelId="{E2FA94E2-48D4-4830-8231-ADA471D9B07A}">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BD7FDE41-0185-40B3-8D0B-8DEB2A942E31}">
      <dsp:nvSpPr>
        <dsp:cNvPr id="0" name=""/>
        <dsp:cNvSpPr/>
      </dsp:nvSpPr>
      <dsp:spPr>
        <a:xfrm>
          <a:off x="8061" y="2524640"/>
          <a:ext cx="3034531" cy="182071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s-ES" sz="1900" b="1" i="0" kern="1200" baseline="0"/>
            <a:t>Enlace de tarjetas</a:t>
          </a:r>
          <a:r>
            <a:rPr lang="es-ES" sz="1900" b="0" i="0" kern="1200" baseline="0"/>
            <a:t> para facilitar movimientos.</a:t>
          </a:r>
          <a:endParaRPr lang="en-US" sz="1900" kern="1200"/>
        </a:p>
      </dsp:txBody>
      <dsp:txXfrm>
        <a:off x="8061" y="2524640"/>
        <a:ext cx="3034531" cy="1820718"/>
      </dsp:txXfrm>
    </dsp:sp>
    <dsp:sp modelId="{B4E0C49D-87CC-4A32-BFD2-3479D2CB0AB2}">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B2EC2699-D738-45C2-84A7-F8B3920CC0C4}">
      <dsp:nvSpPr>
        <dsp:cNvPr id="0" name=""/>
        <dsp:cNvSpPr/>
      </dsp:nvSpPr>
      <dsp:spPr>
        <a:xfrm>
          <a:off x="3740534" y="2524640"/>
          <a:ext cx="3034531" cy="182071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s-ES" sz="1900" b="1" i="0" kern="1200" baseline="0"/>
            <a:t>Transferencias ilícitas</a:t>
          </a:r>
          <a:r>
            <a:rPr lang="es-ES" sz="1900" b="0" i="0" kern="1200" baseline="0"/>
            <a:t>, emisión de cheques y compras en comercios.</a:t>
          </a:r>
          <a:endParaRPr lang="en-US" sz="1900" kern="1200"/>
        </a:p>
      </dsp:txBody>
      <dsp:txXfrm>
        <a:off x="3740534" y="2524640"/>
        <a:ext cx="3034531" cy="1820718"/>
      </dsp:txXfrm>
    </dsp:sp>
    <dsp:sp modelId="{9CD965CE-ABFD-4BA6-AF32-E594D4B27436}">
      <dsp:nvSpPr>
        <dsp:cNvPr id="0" name=""/>
        <dsp:cNvSpPr/>
      </dsp:nvSpPr>
      <dsp:spPr>
        <a:xfrm>
          <a:off x="7473007" y="2524640"/>
          <a:ext cx="3034531" cy="182071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s-ES" sz="1900" b="0" i="0" kern="1200" baseline="0" dirty="0"/>
            <a:t>Las operaciones fraudulentas se detectaron tras alertas de movimientos sospechosos</a:t>
          </a:r>
          <a:endParaRPr lang="en-US" sz="1900" kern="1200" dirty="0"/>
        </a:p>
      </dsp:txBody>
      <dsp:txXfrm>
        <a:off x="7473007" y="2524640"/>
        <a:ext cx="3034531" cy="18207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A1689-ED04-4A83-973B-7E7DF0B69F12}">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7B38B9-AD12-4CFB-AB16-308921097A1D}">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E3A6AB-66B6-4304-80CD-B904CFB482BE}">
      <dsp:nvSpPr>
        <dsp:cNvPr id="0" name=""/>
        <dsp:cNvSpPr/>
      </dsp:nvSpPr>
      <dsp:spPr>
        <a:xfrm>
          <a:off x="885702" y="0"/>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s-ES" sz="2200" b="0" i="0" kern="1200" baseline="0" dirty="0"/>
            <a:t>Fueron </a:t>
          </a:r>
          <a:r>
            <a:rPr lang="es-ES" sz="2200" b="1" i="0" kern="1200" baseline="0" dirty="0"/>
            <a:t>apresados los principales responsables</a:t>
          </a:r>
          <a:r>
            <a:rPr lang="es-ES" sz="2200" b="0" i="0" kern="1200" baseline="0" dirty="0"/>
            <a:t> vinculados a las operaciones fraudulentas.</a:t>
          </a:r>
          <a:endParaRPr lang="en-US" sz="2200" kern="1200" dirty="0"/>
        </a:p>
      </dsp:txBody>
      <dsp:txXfrm>
        <a:off x="885702" y="0"/>
        <a:ext cx="9458416" cy="915310"/>
      </dsp:txXfrm>
    </dsp:sp>
    <dsp:sp modelId="{0C2B5FAD-3668-4DC2-9730-C3D40C7F510F}">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CA5829-01FF-4A57-ABF0-6B1D34E0B8D3}">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330F3-EB6C-4A4B-A992-456D85EE4BCB}">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s-ES" sz="2200" b="0" i="0" kern="1200" baseline="0"/>
            <a:t>La investigación permitió confirmar la </a:t>
          </a:r>
          <a:r>
            <a:rPr lang="es-ES" sz="2200" b="1" i="0" kern="1200" baseline="0"/>
            <a:t>recepción y distribución de fondos ilícitos</a:t>
          </a:r>
          <a:r>
            <a:rPr lang="es-ES" sz="2200" b="0" i="0" kern="1200" baseline="0"/>
            <a:t> en diversas cuentas bancarias.</a:t>
          </a:r>
          <a:endParaRPr lang="en-US" sz="2200" kern="1200"/>
        </a:p>
      </dsp:txBody>
      <dsp:txXfrm>
        <a:off x="1057183" y="1145944"/>
        <a:ext cx="9458416" cy="915310"/>
      </dsp:txXfrm>
    </dsp:sp>
    <dsp:sp modelId="{468208EA-BF8B-49E3-9FE4-A5637AAC986F}">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EC198-1EAD-4446-864F-451CFC25041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726F0F-3D37-421E-B491-16AE01CF7A8B}">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s-ES" sz="2200" b="0" i="0" kern="1200" baseline="0"/>
            <a:t>El fraude representó una pérdida aproximada de </a:t>
          </a:r>
          <a:r>
            <a:rPr lang="es-ES" sz="2200" b="1" i="0" kern="1200" baseline="0"/>
            <a:t>50 millones de pesos</a:t>
          </a:r>
          <a:r>
            <a:rPr lang="es-ES" sz="2200" b="0" i="0" kern="1200" baseline="0"/>
            <a:t>.</a:t>
          </a:r>
          <a:endParaRPr lang="en-US" sz="2200" kern="1200"/>
        </a:p>
      </dsp:txBody>
      <dsp:txXfrm>
        <a:off x="1057183" y="2290082"/>
        <a:ext cx="9458416" cy="915310"/>
      </dsp:txXfrm>
    </dsp:sp>
    <dsp:sp modelId="{2264A035-9D86-4D73-9232-F52701EE8C06}">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FCF1A-442D-42EB-AEA8-CAB0195C779B}">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03907A-84D5-4E6C-8E02-B32361B06427}">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s-ES" sz="2200" b="0" i="0" kern="1200" baseline="0" dirty="0"/>
            <a:t>Se recomienda fortalecer los controles de seguridad digital y monitoreo de transacciones para prevenir futuros incidentes de esta magnitud</a:t>
          </a:r>
          <a:endParaRPr lang="en-US" sz="2200" kern="1200" dirty="0"/>
        </a:p>
      </dsp:txBody>
      <dsp:txXfrm>
        <a:off x="1057183" y="3434221"/>
        <a:ext cx="9458416" cy="9153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7AF6A-FF5A-4534-A23C-51B768075498}">
      <dsp:nvSpPr>
        <dsp:cNvPr id="0" name=""/>
        <dsp:cNvSpPr/>
      </dsp:nvSpPr>
      <dsp:spPr>
        <a:xfrm>
          <a:off x="856309" y="265793"/>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DO" sz="1100" kern="1200" dirty="0"/>
            <a:t>Aplicar rate‑limiting, CAPTCHA invisible y bloqueo por intentos, </a:t>
          </a:r>
          <a:r>
            <a:rPr lang="es-DO" sz="1100" kern="1200" dirty="0" err="1"/>
            <a:t>AntiBot</a:t>
          </a:r>
          <a:r>
            <a:rPr lang="es-DO" sz="1100" kern="1200" dirty="0"/>
            <a:t>.</a:t>
          </a:r>
          <a:endParaRPr lang="es-ES" sz="1100" kern="1200" dirty="0"/>
        </a:p>
      </dsp:txBody>
      <dsp:txXfrm>
        <a:off x="856309" y="265793"/>
        <a:ext cx="3047531" cy="952353"/>
      </dsp:txXfrm>
    </dsp:sp>
    <dsp:sp modelId="{C5E4BEFD-BB8E-4258-8EF0-6DD8EC4542C4}">
      <dsp:nvSpPr>
        <dsp:cNvPr id="0" name=""/>
        <dsp:cNvSpPr/>
      </dsp:nvSpPr>
      <dsp:spPr>
        <a:xfrm>
          <a:off x="729328" y="128231"/>
          <a:ext cx="666647" cy="999971"/>
        </a:xfrm>
        <a:prstGeom prst="rect">
          <a:avLst/>
        </a:prstGeom>
        <a:blipFill rotWithShape="1">
          <a:blip xmlns:r="http://schemas.openxmlformats.org/officeDocument/2006/relationships" r:embed="rId1"/>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D51069-BE0C-404C-9722-5989068962A1}">
      <dsp:nvSpPr>
        <dsp:cNvPr id="0" name=""/>
        <dsp:cNvSpPr/>
      </dsp:nvSpPr>
      <dsp:spPr>
        <a:xfrm>
          <a:off x="4202965" y="265793"/>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DO" sz="1100" kern="1200" dirty="0"/>
            <a:t>Mantener registro auditable y sellado de tiempo.</a:t>
          </a:r>
          <a:endParaRPr lang="es-ES" sz="1100" kern="1200" dirty="0"/>
        </a:p>
      </dsp:txBody>
      <dsp:txXfrm>
        <a:off x="4202965" y="265793"/>
        <a:ext cx="3047531" cy="952353"/>
      </dsp:txXfrm>
    </dsp:sp>
    <dsp:sp modelId="{B81839A3-95B9-44CC-9BA2-D081A469A3EE}">
      <dsp:nvSpPr>
        <dsp:cNvPr id="0" name=""/>
        <dsp:cNvSpPr/>
      </dsp:nvSpPr>
      <dsp:spPr>
        <a:xfrm>
          <a:off x="4075985" y="128231"/>
          <a:ext cx="666647" cy="999971"/>
        </a:xfrm>
        <a:prstGeom prst="rect">
          <a:avLst/>
        </a:prstGeom>
        <a:blipFill rotWithShape="1">
          <a:blip xmlns:r="http://schemas.openxmlformats.org/officeDocument/2006/relationships" r:embed="rId2"/>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737E838-031A-44E2-8808-83543395B370}">
      <dsp:nvSpPr>
        <dsp:cNvPr id="0" name=""/>
        <dsp:cNvSpPr/>
      </dsp:nvSpPr>
      <dsp:spPr>
        <a:xfrm>
          <a:off x="7549622" y="265793"/>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DO" sz="1100" kern="1200" dirty="0"/>
            <a:t>Mostrar aviso de privacidad y propósito del tratamiento biométrico.</a:t>
          </a:r>
          <a:endParaRPr lang="es-ES" sz="1100" kern="1200" dirty="0"/>
        </a:p>
      </dsp:txBody>
      <dsp:txXfrm>
        <a:off x="7549622" y="265793"/>
        <a:ext cx="3047531" cy="952353"/>
      </dsp:txXfrm>
    </dsp:sp>
    <dsp:sp modelId="{131A099F-5CF9-4A0B-B096-E7639E591948}">
      <dsp:nvSpPr>
        <dsp:cNvPr id="0" name=""/>
        <dsp:cNvSpPr/>
      </dsp:nvSpPr>
      <dsp:spPr>
        <a:xfrm>
          <a:off x="7422641" y="128231"/>
          <a:ext cx="666647" cy="999971"/>
        </a:xfrm>
        <a:prstGeom prst="rect">
          <a:avLst/>
        </a:prstGeom>
        <a:blipFill rotWithShape="1">
          <a:blip xmlns:r="http://schemas.openxmlformats.org/officeDocument/2006/relationships" r:embed="rId3"/>
          <a:srcRect/>
          <a:stretch>
            <a:fillRect l="-100000" r="-10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87FC0DB-A979-4F48-94A4-05C0894A506F}">
      <dsp:nvSpPr>
        <dsp:cNvPr id="0" name=""/>
        <dsp:cNvSpPr/>
      </dsp:nvSpPr>
      <dsp:spPr>
        <a:xfrm>
          <a:off x="856309" y="1464700"/>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Zero Trust desde el alta + autenticación adaptativa (Re‑verificación según riesgo o cambios de dispositivo)</a:t>
          </a:r>
        </a:p>
        <a:p>
          <a:pPr marL="0" lvl="0" indent="0" algn="l" defTabSz="488950">
            <a:lnSpc>
              <a:spcPct val="90000"/>
            </a:lnSpc>
            <a:spcBef>
              <a:spcPct val="0"/>
            </a:spcBef>
            <a:spcAft>
              <a:spcPct val="35000"/>
            </a:spcAft>
            <a:buNone/>
          </a:pPr>
          <a:endParaRPr lang="es-ES" sz="1100" kern="1200" dirty="0"/>
        </a:p>
      </dsp:txBody>
      <dsp:txXfrm>
        <a:off x="856309" y="1464700"/>
        <a:ext cx="3047531" cy="952353"/>
      </dsp:txXfrm>
    </dsp:sp>
    <dsp:sp modelId="{ACB75D63-282C-4F56-878F-39E4AA6AE269}">
      <dsp:nvSpPr>
        <dsp:cNvPr id="0" name=""/>
        <dsp:cNvSpPr/>
      </dsp:nvSpPr>
      <dsp:spPr>
        <a:xfrm>
          <a:off x="729328" y="1327138"/>
          <a:ext cx="666647" cy="999971"/>
        </a:xfrm>
        <a:prstGeom prst="rect">
          <a:avLst/>
        </a:prstGeom>
        <a:blipFill rotWithShape="1">
          <a:blip xmlns:r="http://schemas.openxmlformats.org/officeDocument/2006/relationships" r:embed="rId4"/>
          <a:srcRect/>
          <a:stretch>
            <a:fillRect l="-94000" r="-9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7750BD2-1272-4553-96E5-24105928A7E1}">
      <dsp:nvSpPr>
        <dsp:cNvPr id="0" name=""/>
        <dsp:cNvSpPr/>
      </dsp:nvSpPr>
      <dsp:spPr>
        <a:xfrm>
          <a:off x="4202965" y="1464700"/>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Gobierno de datos y privacidad (consentimiento/retención)</a:t>
          </a:r>
        </a:p>
      </dsp:txBody>
      <dsp:txXfrm>
        <a:off x="4202965" y="1464700"/>
        <a:ext cx="3047531" cy="952353"/>
      </dsp:txXfrm>
    </dsp:sp>
    <dsp:sp modelId="{007FFC1E-BA36-48CC-B007-D03719D57C4F}">
      <dsp:nvSpPr>
        <dsp:cNvPr id="0" name=""/>
        <dsp:cNvSpPr/>
      </dsp:nvSpPr>
      <dsp:spPr>
        <a:xfrm>
          <a:off x="4075985" y="1327138"/>
          <a:ext cx="666647" cy="999971"/>
        </a:xfrm>
        <a:prstGeom prst="rect">
          <a:avLst/>
        </a:prstGeom>
        <a:blipFill rotWithShape="1">
          <a:blip xmlns:r="http://schemas.openxmlformats.org/officeDocument/2006/relationships" r:embed="rId5"/>
          <a:srcRect/>
          <a:stretch>
            <a:fillRect l="-81000" r="-8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04B1D7-8411-4A07-82C8-AA274A6C96F0}">
      <dsp:nvSpPr>
        <dsp:cNvPr id="0" name=""/>
        <dsp:cNvSpPr/>
      </dsp:nvSpPr>
      <dsp:spPr>
        <a:xfrm>
          <a:off x="7549622" y="1464700"/>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Plan de respuesta a incidentes y fraude con equipos SOC/NOC/Fraud con estrategias integradas.</a:t>
          </a:r>
        </a:p>
      </dsp:txBody>
      <dsp:txXfrm>
        <a:off x="7549622" y="1464700"/>
        <a:ext cx="3047531" cy="952353"/>
      </dsp:txXfrm>
    </dsp:sp>
    <dsp:sp modelId="{70556710-C69F-4726-815E-09C2647DE58B}">
      <dsp:nvSpPr>
        <dsp:cNvPr id="0" name=""/>
        <dsp:cNvSpPr/>
      </dsp:nvSpPr>
      <dsp:spPr>
        <a:xfrm>
          <a:off x="7422641" y="1327138"/>
          <a:ext cx="666647" cy="999971"/>
        </a:xfrm>
        <a:prstGeom prst="rect">
          <a:avLst/>
        </a:prstGeom>
        <a:blipFill rotWithShape="1">
          <a:blip xmlns:r="http://schemas.openxmlformats.org/officeDocument/2006/relationships" r:embed="rId6"/>
          <a:srcRect/>
          <a:stretch>
            <a:fillRect l="-63000" r="-6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08B7F87-B1A1-4574-BCE2-C66B37B45FC7}">
      <dsp:nvSpPr>
        <dsp:cNvPr id="0" name=""/>
        <dsp:cNvSpPr/>
      </dsp:nvSpPr>
      <dsp:spPr>
        <a:xfrm>
          <a:off x="856309" y="2663608"/>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Biometría avanzada + Behavioral </a:t>
          </a:r>
          <a:r>
            <a:rPr lang="es-ES" sz="1100" kern="1200" dirty="0" err="1"/>
            <a:t>biometrics</a:t>
          </a:r>
          <a:r>
            <a:rPr lang="es-ES" sz="1100" kern="1200" dirty="0"/>
            <a:t>.</a:t>
          </a:r>
        </a:p>
      </dsp:txBody>
      <dsp:txXfrm>
        <a:off x="856309" y="2663608"/>
        <a:ext cx="3047531" cy="952353"/>
      </dsp:txXfrm>
    </dsp:sp>
    <dsp:sp modelId="{12CA0B6F-5BFE-4FBC-9B24-2283E88B8217}">
      <dsp:nvSpPr>
        <dsp:cNvPr id="0" name=""/>
        <dsp:cNvSpPr/>
      </dsp:nvSpPr>
      <dsp:spPr>
        <a:xfrm>
          <a:off x="729328" y="2506316"/>
          <a:ext cx="666647" cy="999971"/>
        </a:xfrm>
        <a:prstGeom prst="rect">
          <a:avLst/>
        </a:prstGeom>
        <a:blipFill rotWithShape="1">
          <a:blip xmlns:r="http://schemas.openxmlformats.org/officeDocument/2006/relationships" r:embed="rId7"/>
          <a:srcRect/>
          <a:stretch>
            <a:fillRect l="-63000" r="-6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E144673-D6B1-483B-8482-D7D89EA33014}">
      <dsp:nvSpPr>
        <dsp:cNvPr id="0" name=""/>
        <dsp:cNvSpPr/>
      </dsp:nvSpPr>
      <dsp:spPr>
        <a:xfrm>
          <a:off x="4202965" y="2663608"/>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Prueba de vida anti-deepfake</a:t>
          </a:r>
        </a:p>
      </dsp:txBody>
      <dsp:txXfrm>
        <a:off x="4202965" y="2663608"/>
        <a:ext cx="3047531" cy="952353"/>
      </dsp:txXfrm>
    </dsp:sp>
    <dsp:sp modelId="{342A97D8-A478-4133-90C1-AB861CAEC20E}">
      <dsp:nvSpPr>
        <dsp:cNvPr id="0" name=""/>
        <dsp:cNvSpPr/>
      </dsp:nvSpPr>
      <dsp:spPr>
        <a:xfrm>
          <a:off x="4075985" y="2526046"/>
          <a:ext cx="666647" cy="999971"/>
        </a:xfrm>
        <a:prstGeom prst="rect">
          <a:avLst/>
        </a:prstGeom>
        <a:blipFill rotWithShape="1">
          <a:blip xmlns:r="http://schemas.openxmlformats.org/officeDocument/2006/relationships" r:embed="rId8"/>
          <a:srcRect/>
          <a:stretch>
            <a:fillRect l="-63000" r="-6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9D3B059-9AAD-43D4-B8FC-0010B6BD8BF0}">
      <dsp:nvSpPr>
        <dsp:cNvPr id="0" name=""/>
        <dsp:cNvSpPr/>
      </dsp:nvSpPr>
      <dsp:spPr>
        <a:xfrm>
          <a:off x="7549622" y="2663608"/>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Estrategia con IA para onboarding y autenticación</a:t>
          </a:r>
        </a:p>
      </dsp:txBody>
      <dsp:txXfrm>
        <a:off x="7549622" y="2663608"/>
        <a:ext cx="3047531" cy="952353"/>
      </dsp:txXfrm>
    </dsp:sp>
    <dsp:sp modelId="{8906AAFA-9081-46AC-AA50-F400974210AF}">
      <dsp:nvSpPr>
        <dsp:cNvPr id="0" name=""/>
        <dsp:cNvSpPr/>
      </dsp:nvSpPr>
      <dsp:spPr>
        <a:xfrm>
          <a:off x="7422641" y="2526046"/>
          <a:ext cx="666647" cy="999971"/>
        </a:xfrm>
        <a:prstGeom prst="rect">
          <a:avLst/>
        </a:prstGeom>
        <a:blipFill rotWithShape="1">
          <a:blip xmlns:r="http://schemas.openxmlformats.org/officeDocument/2006/relationships" r:embed="rId9"/>
          <a:srcRect/>
          <a:stretch>
            <a:fillRect l="-76000" r="-7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37DF90-C467-41C9-A4D5-6C064226CEF7}">
      <dsp:nvSpPr>
        <dsp:cNvPr id="0" name=""/>
        <dsp:cNvSpPr/>
      </dsp:nvSpPr>
      <dsp:spPr>
        <a:xfrm>
          <a:off x="856309" y="3862515"/>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Modelos de scoring en tiempo real (riesgo, dispositivo, biometría, comportamiento)</a:t>
          </a:r>
        </a:p>
      </dsp:txBody>
      <dsp:txXfrm>
        <a:off x="856309" y="3862515"/>
        <a:ext cx="3047531" cy="952353"/>
      </dsp:txXfrm>
    </dsp:sp>
    <dsp:sp modelId="{9180472D-50B4-45E2-BB57-CA5D1A34B9E8}">
      <dsp:nvSpPr>
        <dsp:cNvPr id="0" name=""/>
        <dsp:cNvSpPr/>
      </dsp:nvSpPr>
      <dsp:spPr>
        <a:xfrm>
          <a:off x="729328" y="3724953"/>
          <a:ext cx="666647" cy="999971"/>
        </a:xfrm>
        <a:prstGeom prst="rect">
          <a:avLst/>
        </a:prstGeom>
        <a:blipFill rotWithShape="1">
          <a:blip xmlns:r="http://schemas.openxmlformats.org/officeDocument/2006/relationships" r:embed="rId10"/>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58106B2-9167-41FB-9F8B-04F54C48F820}">
      <dsp:nvSpPr>
        <dsp:cNvPr id="0" name=""/>
        <dsp:cNvSpPr/>
      </dsp:nvSpPr>
      <dsp:spPr>
        <a:xfrm>
          <a:off x="4202965" y="3862515"/>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Detección de anomalías y anti-deepfake (face swap, injection)</a:t>
          </a:r>
        </a:p>
      </dsp:txBody>
      <dsp:txXfrm>
        <a:off x="4202965" y="3862515"/>
        <a:ext cx="3047531" cy="952353"/>
      </dsp:txXfrm>
    </dsp:sp>
    <dsp:sp modelId="{42148F9E-81E5-4088-B892-35EBE2AD99D7}">
      <dsp:nvSpPr>
        <dsp:cNvPr id="0" name=""/>
        <dsp:cNvSpPr/>
      </dsp:nvSpPr>
      <dsp:spPr>
        <a:xfrm>
          <a:off x="4075985" y="3724953"/>
          <a:ext cx="666647" cy="999971"/>
        </a:xfrm>
        <a:prstGeom prst="rect">
          <a:avLst/>
        </a:prstGeom>
        <a:blipFill rotWithShape="1">
          <a:blip xmlns:r="http://schemas.openxmlformats.org/officeDocument/2006/relationships" r:embed="rId11"/>
          <a:srcRect/>
          <a:stretch>
            <a:fillRect t="-10000" b="-1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E757277-0F3C-4FDD-93A9-3AB382A54055}">
      <dsp:nvSpPr>
        <dsp:cNvPr id="0" name=""/>
        <dsp:cNvSpPr/>
      </dsp:nvSpPr>
      <dsp:spPr>
        <a:xfrm>
          <a:off x="7549622" y="3862515"/>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Aprendizaje continuo con feedback operativo (fraudes confirmados)</a:t>
          </a:r>
        </a:p>
      </dsp:txBody>
      <dsp:txXfrm>
        <a:off x="7549622" y="3862515"/>
        <a:ext cx="3047531" cy="952353"/>
      </dsp:txXfrm>
    </dsp:sp>
    <dsp:sp modelId="{23F83B7F-2786-4EB7-BB17-905EED8BA701}">
      <dsp:nvSpPr>
        <dsp:cNvPr id="0" name=""/>
        <dsp:cNvSpPr/>
      </dsp:nvSpPr>
      <dsp:spPr>
        <a:xfrm>
          <a:off x="7422641" y="3724953"/>
          <a:ext cx="666647" cy="999971"/>
        </a:xfrm>
        <a:prstGeom prst="rect">
          <a:avLst/>
        </a:prstGeom>
        <a:blipFill rotWithShape="1">
          <a:blip xmlns:r="http://schemas.openxmlformats.org/officeDocument/2006/relationships" r:embed="rId12"/>
          <a:srcRect/>
          <a:stretch>
            <a:fillRect l="-63000" r="-6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5AF0BD6-7BCD-470E-80EA-412B63776561}">
      <dsp:nvSpPr>
        <dsp:cNvPr id="0" name=""/>
        <dsp:cNvSpPr/>
      </dsp:nvSpPr>
      <dsp:spPr>
        <a:xfrm>
          <a:off x="4202965" y="5061423"/>
          <a:ext cx="3047531" cy="952353"/>
        </a:xfrm>
        <a:prstGeom prst="rect">
          <a:avLst/>
        </a:prstGeom>
        <a:solidFill>
          <a:schemeClr val="dk1">
            <a:alpha val="40000"/>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5061"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KPIs/KRIs: tasa de fraude por canal, FNR/FPR, fricción y conversión</a:t>
          </a:r>
        </a:p>
      </dsp:txBody>
      <dsp:txXfrm>
        <a:off x="4202965" y="5061423"/>
        <a:ext cx="3047531" cy="952353"/>
      </dsp:txXfrm>
    </dsp:sp>
    <dsp:sp modelId="{D87CE763-212C-4D48-BAC7-D930E884E870}">
      <dsp:nvSpPr>
        <dsp:cNvPr id="0" name=""/>
        <dsp:cNvSpPr/>
      </dsp:nvSpPr>
      <dsp:spPr>
        <a:xfrm>
          <a:off x="4075985" y="4923861"/>
          <a:ext cx="666647" cy="999971"/>
        </a:xfrm>
        <a:prstGeom prst="rect">
          <a:avLst/>
        </a:prstGeom>
        <a:blipFill rotWithShape="1">
          <a:blip xmlns:r="http://schemas.openxmlformats.org/officeDocument/2006/relationships" r:embed="rId13"/>
          <a:srcRect/>
          <a:stretch>
            <a:fillRect l="-76000" r="-7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91C45-82D5-4067-8B18-3C4359AC7166}">
      <dsp:nvSpPr>
        <dsp:cNvPr id="0" name=""/>
        <dsp:cNvSpPr/>
      </dsp:nvSpPr>
      <dsp:spPr>
        <a:xfrm>
          <a:off x="251983" y="372606"/>
          <a:ext cx="5553196" cy="173537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5427"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a:t>La suplantación de identidad digital evoluciona con IA generativa. La suplantación de identidad digital ya no se limita a documentos falsos; hoy involucra IA generativa, identidades sintéticas y deepfakes.</a:t>
          </a:r>
          <a:endParaRPr lang="es-ES" sz="1200" kern="1200" dirty="0"/>
        </a:p>
      </dsp:txBody>
      <dsp:txXfrm>
        <a:off x="251983" y="372606"/>
        <a:ext cx="5553196" cy="1735373"/>
      </dsp:txXfrm>
    </dsp:sp>
    <dsp:sp modelId="{78C82151-F321-4E8B-8325-53B69F3B5348}">
      <dsp:nvSpPr>
        <dsp:cNvPr id="0" name=""/>
        <dsp:cNvSpPr/>
      </dsp:nvSpPr>
      <dsp:spPr>
        <a:xfrm>
          <a:off x="20600" y="121940"/>
          <a:ext cx="1214761" cy="1822142"/>
        </a:xfrm>
        <a:prstGeom prst="rect">
          <a:avLst/>
        </a:prstGeom>
        <a:blipFill rotWithShape="1">
          <a:blip xmlns:r="http://schemas.openxmlformats.org/officeDocument/2006/relationships" r:embed="rId1"/>
          <a:srcRect/>
          <a:stretch>
            <a:fillRect l="-23000" r="-2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4DA790C-24AA-474A-A25A-82C9976A50C2}">
      <dsp:nvSpPr>
        <dsp:cNvPr id="0" name=""/>
        <dsp:cNvSpPr/>
      </dsp:nvSpPr>
      <dsp:spPr>
        <a:xfrm>
          <a:off x="6356534" y="372606"/>
          <a:ext cx="5553196" cy="173537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5427"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a:t>Las instituciones financieras deben elevar su KYC, combinando biometría avanzada, IA antifraude y validaciones cruzadas en tiempo real, sin sacrificar la experiencia del usuario.</a:t>
          </a:r>
        </a:p>
      </dsp:txBody>
      <dsp:txXfrm>
        <a:off x="6356534" y="372606"/>
        <a:ext cx="5553196" cy="1735373"/>
      </dsp:txXfrm>
    </dsp:sp>
    <dsp:sp modelId="{5668FA83-9F00-4676-8D33-ADC10D2E02DF}">
      <dsp:nvSpPr>
        <dsp:cNvPr id="0" name=""/>
        <dsp:cNvSpPr/>
      </dsp:nvSpPr>
      <dsp:spPr>
        <a:xfrm>
          <a:off x="6125151" y="121940"/>
          <a:ext cx="1214761" cy="1822142"/>
        </a:xfrm>
        <a:prstGeom prst="rect">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B8C0A56-4C9D-4D1E-B8A0-2DA98C05EC1D}">
      <dsp:nvSpPr>
        <dsp:cNvPr id="0" name=""/>
        <dsp:cNvSpPr/>
      </dsp:nvSpPr>
      <dsp:spPr>
        <a:xfrm>
          <a:off x="251983" y="2557249"/>
          <a:ext cx="5553196" cy="173537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5427"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a:t>El costo de no actuar es mayor que la inversión preventiva</a:t>
          </a:r>
        </a:p>
      </dsp:txBody>
      <dsp:txXfrm>
        <a:off x="251983" y="2557249"/>
        <a:ext cx="5553196" cy="1735373"/>
      </dsp:txXfrm>
    </dsp:sp>
    <dsp:sp modelId="{8FB98643-502F-47A9-B1AF-139254F09BC2}">
      <dsp:nvSpPr>
        <dsp:cNvPr id="0" name=""/>
        <dsp:cNvSpPr/>
      </dsp:nvSpPr>
      <dsp:spPr>
        <a:xfrm>
          <a:off x="20600" y="2306583"/>
          <a:ext cx="1214761" cy="1822142"/>
        </a:xfrm>
        <a:prstGeom prst="rect">
          <a:avLst/>
        </a:prstGeom>
        <a:blipFill rotWithShape="1">
          <a:blip xmlns:r="http://schemas.openxmlformats.org/officeDocument/2006/relationships" r:embed="rId3"/>
          <a:srcRect/>
          <a:stretch>
            <a:fillRect l="-23000" r="-2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11F42E-85D5-4791-BF7A-7CBA5AAB94D4}">
      <dsp:nvSpPr>
        <dsp:cNvPr id="0" name=""/>
        <dsp:cNvSpPr/>
      </dsp:nvSpPr>
      <dsp:spPr>
        <a:xfrm>
          <a:off x="6356534" y="2557249"/>
          <a:ext cx="5553196" cy="173537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5427"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t>integrar estrategias de monitoreo junto con prevension de fraudes digital,  Inteligencia de amenazas y Ciberseguridad.</a:t>
          </a:r>
        </a:p>
      </dsp:txBody>
      <dsp:txXfrm>
        <a:off x="6356534" y="2557249"/>
        <a:ext cx="5553196" cy="1735373"/>
      </dsp:txXfrm>
    </dsp:sp>
    <dsp:sp modelId="{B4F625A0-D673-46D4-A58E-705D44F20F25}">
      <dsp:nvSpPr>
        <dsp:cNvPr id="0" name=""/>
        <dsp:cNvSpPr/>
      </dsp:nvSpPr>
      <dsp:spPr>
        <a:xfrm>
          <a:off x="6125151" y="2306583"/>
          <a:ext cx="1214761" cy="1822142"/>
        </a:xfrm>
        <a:prstGeom prst="rect">
          <a:avLst/>
        </a:prstGeom>
        <a:blipFill rotWithShape="1">
          <a:blip xmlns:r="http://schemas.openxmlformats.org/officeDocument/2006/relationships" r:embed="rId4"/>
          <a:srcRect/>
          <a:stretch>
            <a:fillRect l="-54000" r="-5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A7443ED-61E7-4B8B-8CEB-B8AE54F2940E}">
      <dsp:nvSpPr>
        <dsp:cNvPr id="0" name=""/>
        <dsp:cNvSpPr/>
      </dsp:nvSpPr>
      <dsp:spPr>
        <a:xfrm>
          <a:off x="251983" y="4741892"/>
          <a:ext cx="5553196" cy="173537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5427" tIns="45720" rIns="45720" bIns="45720" numCol="1" spcCol="1270" anchor="ctr" anchorCtr="0">
          <a:noAutofit/>
        </a:bodyPr>
        <a:lstStyle/>
        <a:p>
          <a:pPr marL="0" lvl="0" indent="0" algn="l" defTabSz="533400">
            <a:lnSpc>
              <a:spcPct val="90000"/>
            </a:lnSpc>
            <a:spcBef>
              <a:spcPct val="0"/>
            </a:spcBef>
            <a:spcAft>
              <a:spcPct val="35000"/>
            </a:spcAft>
            <a:buNone/>
          </a:pPr>
          <a:r>
            <a:rPr lang="es-ES" sz="1200" kern="1200" dirty="0"/>
            <a:t>Formación y  Trabajo en equipo a nivel de Industria Financiera, compartir Información, Listas de excepciones.</a:t>
          </a:r>
        </a:p>
      </dsp:txBody>
      <dsp:txXfrm>
        <a:off x="251983" y="4741892"/>
        <a:ext cx="5553196" cy="1735373"/>
      </dsp:txXfrm>
    </dsp:sp>
    <dsp:sp modelId="{30240A93-C99E-45F5-B620-48521C9AA419}">
      <dsp:nvSpPr>
        <dsp:cNvPr id="0" name=""/>
        <dsp:cNvSpPr/>
      </dsp:nvSpPr>
      <dsp:spPr>
        <a:xfrm>
          <a:off x="20600" y="4491226"/>
          <a:ext cx="1214761" cy="1822142"/>
        </a:xfrm>
        <a:prstGeom prst="rect">
          <a:avLst/>
        </a:prstGeom>
        <a:blipFill rotWithShape="1">
          <a:blip xmlns:r="http://schemas.openxmlformats.org/officeDocument/2006/relationships" r:embed="rId5"/>
          <a:srcRect/>
          <a:stretch>
            <a:fillRect l="-2000" r="-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FAA127A-044F-4C53-9033-D7D895393087}">
      <dsp:nvSpPr>
        <dsp:cNvPr id="0" name=""/>
        <dsp:cNvSpPr/>
      </dsp:nvSpPr>
      <dsp:spPr>
        <a:xfrm>
          <a:off x="6356534" y="4741892"/>
          <a:ext cx="5553196" cy="1735373"/>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5427"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err="1"/>
            <a:t>MEDIR</a:t>
          </a:r>
          <a:r>
            <a:rPr lang="en-US" sz="1200" b="1" kern="1200" dirty="0"/>
            <a:t> Y </a:t>
          </a:r>
          <a:r>
            <a:rPr lang="en-US" sz="1200" b="1" kern="1200" dirty="0" err="1"/>
            <a:t>EVALUAR</a:t>
          </a:r>
          <a:endParaRPr lang="en-US" sz="1200" b="1" kern="1200" dirty="0"/>
        </a:p>
        <a:p>
          <a:pPr marL="0" lvl="0" indent="0" algn="l" defTabSz="533400">
            <a:lnSpc>
              <a:spcPct val="90000"/>
            </a:lnSpc>
            <a:spcBef>
              <a:spcPct val="0"/>
            </a:spcBef>
            <a:spcAft>
              <a:spcPct val="35000"/>
            </a:spcAft>
            <a:buNone/>
          </a:pPr>
          <a:r>
            <a:rPr lang="es-ES" sz="1200" kern="1200" dirty="0"/>
            <a:t>- % de </a:t>
          </a:r>
          <a:r>
            <a:rPr lang="es-ES" sz="1200" kern="1200" dirty="0" err="1"/>
            <a:t>onboarding</a:t>
          </a:r>
          <a:r>
            <a:rPr lang="es-ES" sz="1200" kern="1200" dirty="0"/>
            <a:t> rechazados por fraude</a:t>
          </a:r>
        </a:p>
        <a:p>
          <a:pPr marL="0" lvl="0" indent="0" algn="l" defTabSz="533400">
            <a:lnSpc>
              <a:spcPct val="90000"/>
            </a:lnSpc>
            <a:spcBef>
              <a:spcPct val="0"/>
            </a:spcBef>
            <a:spcAft>
              <a:spcPct val="35000"/>
            </a:spcAft>
            <a:buNone/>
          </a:pPr>
          <a:r>
            <a:rPr lang="es-ES" sz="1200" kern="1200" dirty="0"/>
            <a:t>- % falsos positivos en validación</a:t>
          </a:r>
        </a:p>
        <a:p>
          <a:pPr marL="0" lvl="0" indent="0" algn="l" defTabSz="533400">
            <a:lnSpc>
              <a:spcPct val="90000"/>
            </a:lnSpc>
            <a:spcBef>
              <a:spcPct val="0"/>
            </a:spcBef>
            <a:spcAft>
              <a:spcPct val="35000"/>
            </a:spcAft>
            <a:buNone/>
          </a:pPr>
          <a:r>
            <a:rPr lang="es-ES" sz="1200" kern="1200" dirty="0"/>
            <a:t>- Tiempo promedio de validación</a:t>
          </a:r>
        </a:p>
        <a:p>
          <a:pPr marL="0" lvl="0" indent="0" algn="l" defTabSz="533400">
            <a:lnSpc>
              <a:spcPct val="90000"/>
            </a:lnSpc>
            <a:spcBef>
              <a:spcPct val="0"/>
            </a:spcBef>
            <a:spcAft>
              <a:spcPct val="35000"/>
            </a:spcAft>
            <a:buNone/>
          </a:pPr>
          <a:r>
            <a:rPr lang="es-ES" sz="1200" kern="1200" dirty="0"/>
            <a:t>- % intentos de </a:t>
          </a:r>
          <a:r>
            <a:rPr lang="es-ES" sz="1200" kern="1200" dirty="0" err="1"/>
            <a:t>deepfake</a:t>
          </a:r>
          <a:r>
            <a:rPr lang="es-ES" sz="1200" kern="1200" dirty="0"/>
            <a:t> detectados</a:t>
          </a:r>
        </a:p>
        <a:p>
          <a:pPr marL="0" lvl="0" indent="0" algn="l" defTabSz="533400">
            <a:lnSpc>
              <a:spcPct val="90000"/>
            </a:lnSpc>
            <a:spcBef>
              <a:spcPct val="0"/>
            </a:spcBef>
            <a:spcAft>
              <a:spcPct val="35000"/>
            </a:spcAft>
            <a:buNone/>
          </a:pPr>
          <a:r>
            <a:rPr lang="es-ES" sz="1200" kern="1200" dirty="0"/>
            <a:t>- Costo de fraude evitado vs costo operativo</a:t>
          </a:r>
        </a:p>
        <a:p>
          <a:pPr marL="0" lvl="0" indent="0" algn="l" defTabSz="533400">
            <a:lnSpc>
              <a:spcPct val="90000"/>
            </a:lnSpc>
            <a:spcBef>
              <a:spcPct val="0"/>
            </a:spcBef>
            <a:spcAft>
              <a:spcPct val="35000"/>
            </a:spcAft>
            <a:buNone/>
          </a:pPr>
          <a:endParaRPr lang="es-ES" sz="1200" kern="1200" dirty="0"/>
        </a:p>
      </dsp:txBody>
      <dsp:txXfrm>
        <a:off x="6356534" y="4741892"/>
        <a:ext cx="5553196" cy="1735373"/>
      </dsp:txXfrm>
    </dsp:sp>
    <dsp:sp modelId="{A4AFFBF1-C170-4D6A-902E-56920D44EC45}">
      <dsp:nvSpPr>
        <dsp:cNvPr id="0" name=""/>
        <dsp:cNvSpPr/>
      </dsp:nvSpPr>
      <dsp:spPr>
        <a:xfrm>
          <a:off x="6125151" y="4491226"/>
          <a:ext cx="1214761" cy="1822142"/>
        </a:xfrm>
        <a:prstGeom prst="rect">
          <a:avLst/>
        </a:prstGeom>
        <a:blipFill rotWithShape="1">
          <a:blip xmlns:r="http://schemas.openxmlformats.org/officeDocument/2006/relationships" r:embed="rId6"/>
          <a:srcRect/>
          <a:stretch>
            <a:fillRect l="-10000" r="-1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B8D93-3612-4A4C-B395-185522055804}">
      <dsp:nvSpPr>
        <dsp:cNvPr id="0" name=""/>
        <dsp:cNvSpPr/>
      </dsp:nvSpPr>
      <dsp:spPr>
        <a:xfrm>
          <a:off x="0" y="516"/>
          <a:ext cx="10317193" cy="1208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C442E1-45DC-42BA-B4AB-B983996CE019}">
      <dsp:nvSpPr>
        <dsp:cNvPr id="0" name=""/>
        <dsp:cNvSpPr/>
      </dsp:nvSpPr>
      <dsp:spPr>
        <a:xfrm>
          <a:off x="365513" y="272386"/>
          <a:ext cx="664570" cy="6645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6D34F6-D62D-461E-ADC0-2C14D81CF164}">
      <dsp:nvSpPr>
        <dsp:cNvPr id="0" name=""/>
        <dsp:cNvSpPr/>
      </dsp:nvSpPr>
      <dsp:spPr>
        <a:xfrm>
          <a:off x="1395598" y="516"/>
          <a:ext cx="8921594" cy="1208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80" tIns="127880" rIns="127880" bIns="127880" numCol="1" spcCol="1270" anchor="ctr" anchorCtr="0">
          <a:noAutofit/>
        </a:bodyPr>
        <a:lstStyle/>
        <a:p>
          <a:pPr marL="0" lvl="0" indent="0" algn="l" defTabSz="666750">
            <a:lnSpc>
              <a:spcPct val="100000"/>
            </a:lnSpc>
            <a:spcBef>
              <a:spcPct val="0"/>
            </a:spcBef>
            <a:spcAft>
              <a:spcPct val="35000"/>
            </a:spcAft>
            <a:buNone/>
          </a:pPr>
          <a:r>
            <a:rPr lang="es-DO" sz="1500" kern="1200" noProof="0" dirty="0"/>
            <a:t>La adopción del Onboarding digital para plataformas financieras ha crecido significativamente en Latinoamérica, impulsada por la necesidad de mejorar la experiencia del cliente y agilizar los procesos internos. Los bancos buscan implementar un proceso de Onboarding digital que permita a los clientes abrir cuentas de manera rápida y sencilla, eliminando la necesidad de visitar sucursales físicas. </a:t>
          </a:r>
        </a:p>
      </dsp:txBody>
      <dsp:txXfrm>
        <a:off x="1395598" y="516"/>
        <a:ext cx="8921594" cy="1208310"/>
      </dsp:txXfrm>
    </dsp:sp>
    <dsp:sp modelId="{6970D852-3C23-48C6-BACC-070003140E47}">
      <dsp:nvSpPr>
        <dsp:cNvPr id="0" name=""/>
        <dsp:cNvSpPr/>
      </dsp:nvSpPr>
      <dsp:spPr>
        <a:xfrm>
          <a:off x="0" y="1510904"/>
          <a:ext cx="10317193" cy="1208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DF07B-9B0E-4E59-A26C-DD096A2D291B}">
      <dsp:nvSpPr>
        <dsp:cNvPr id="0" name=""/>
        <dsp:cNvSpPr/>
      </dsp:nvSpPr>
      <dsp:spPr>
        <a:xfrm>
          <a:off x="365513" y="1782774"/>
          <a:ext cx="664570" cy="6645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4611F-BA51-4EA4-8A92-6A25C5A27EED}">
      <dsp:nvSpPr>
        <dsp:cNvPr id="0" name=""/>
        <dsp:cNvSpPr/>
      </dsp:nvSpPr>
      <dsp:spPr>
        <a:xfrm>
          <a:off x="1395598" y="1510904"/>
          <a:ext cx="8921594" cy="1208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80" tIns="127880" rIns="127880" bIns="127880" numCol="1" spcCol="1270" anchor="ctr" anchorCtr="0">
          <a:noAutofit/>
        </a:bodyPr>
        <a:lstStyle/>
        <a:p>
          <a:pPr marL="0" lvl="0" indent="0" algn="l" defTabSz="666750">
            <a:lnSpc>
              <a:spcPct val="100000"/>
            </a:lnSpc>
            <a:spcBef>
              <a:spcPct val="0"/>
            </a:spcBef>
            <a:spcAft>
              <a:spcPct val="35000"/>
            </a:spcAft>
            <a:buNone/>
          </a:pPr>
          <a:r>
            <a:rPr lang="es-DO" sz="1500" kern="1200" noProof="0" dirty="0"/>
            <a:t>Para lograr se Incluye el uso de tecnologías de Seguridad avanzadas y sistemas de Verificacion de identidad confiables que cumplan con estándares regulatorios locales.</a:t>
          </a:r>
        </a:p>
      </dsp:txBody>
      <dsp:txXfrm>
        <a:off x="1395598" y="1510904"/>
        <a:ext cx="8921594" cy="1208310"/>
      </dsp:txXfrm>
    </dsp:sp>
    <dsp:sp modelId="{3CE2BFA8-F58C-4854-ABBE-1FA7B68C1E4C}">
      <dsp:nvSpPr>
        <dsp:cNvPr id="0" name=""/>
        <dsp:cNvSpPr/>
      </dsp:nvSpPr>
      <dsp:spPr>
        <a:xfrm>
          <a:off x="0" y="3021292"/>
          <a:ext cx="10317193" cy="1208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501EF2-6727-4C73-9070-F4D14FA2B620}">
      <dsp:nvSpPr>
        <dsp:cNvPr id="0" name=""/>
        <dsp:cNvSpPr/>
      </dsp:nvSpPr>
      <dsp:spPr>
        <a:xfrm>
          <a:off x="365513" y="3293162"/>
          <a:ext cx="664570" cy="6645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C8D9E-DCEF-4BD6-89EC-FA4C1D9E637F}">
      <dsp:nvSpPr>
        <dsp:cNvPr id="0" name=""/>
        <dsp:cNvSpPr/>
      </dsp:nvSpPr>
      <dsp:spPr>
        <a:xfrm>
          <a:off x="1395598" y="3021292"/>
          <a:ext cx="8921594" cy="1208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880" tIns="127880" rIns="127880" bIns="127880" numCol="1" spcCol="1270" anchor="ctr" anchorCtr="0">
          <a:noAutofit/>
        </a:bodyPr>
        <a:lstStyle/>
        <a:p>
          <a:pPr marL="0" lvl="0" indent="0" algn="l" defTabSz="666750">
            <a:lnSpc>
              <a:spcPct val="100000"/>
            </a:lnSpc>
            <a:spcBef>
              <a:spcPct val="0"/>
            </a:spcBef>
            <a:spcAft>
              <a:spcPct val="35000"/>
            </a:spcAft>
            <a:buNone/>
          </a:pPr>
          <a:r>
            <a:rPr lang="es-DO" sz="1500" b="0" i="0" kern="1200" baseline="0" noProof="0" dirty="0"/>
            <a:t>La personalización de las Experiencia del cliente y la simplificación del proceso de incorporación son los aspectos claves para lograr un Onboarding digital exitoso.</a:t>
          </a:r>
          <a:endParaRPr lang="es-DO" sz="1500" kern="1200" noProof="0" dirty="0"/>
        </a:p>
      </dsp:txBody>
      <dsp:txXfrm>
        <a:off x="1395598" y="3021292"/>
        <a:ext cx="8921594" cy="1208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8AB5C-4B08-4473-9801-76C5ABB4C41F}">
      <dsp:nvSpPr>
        <dsp:cNvPr id="0" name=""/>
        <dsp:cNvSpPr/>
      </dsp:nvSpPr>
      <dsp:spPr>
        <a:xfrm>
          <a:off x="1010744" y="89645"/>
          <a:ext cx="1199273" cy="1177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17E104-A47A-4B48-A393-2E29CAE9FE42}">
      <dsp:nvSpPr>
        <dsp:cNvPr id="0" name=""/>
        <dsp:cNvSpPr/>
      </dsp:nvSpPr>
      <dsp:spPr>
        <a:xfrm>
          <a:off x="10083" y="1437540"/>
          <a:ext cx="3426494" cy="50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s-ES" sz="1900" kern="1200"/>
            <a:t>Transformación Digital Acelerada</a:t>
          </a:r>
          <a:endParaRPr lang="en-US" sz="1900" kern="1200"/>
        </a:p>
      </dsp:txBody>
      <dsp:txXfrm>
        <a:off x="10083" y="1437540"/>
        <a:ext cx="3426494" cy="504534"/>
      </dsp:txXfrm>
    </dsp:sp>
    <dsp:sp modelId="{EB02825E-3632-4AAC-AE22-379CA4CB4AE8}">
      <dsp:nvSpPr>
        <dsp:cNvPr id="0" name=""/>
        <dsp:cNvSpPr/>
      </dsp:nvSpPr>
      <dsp:spPr>
        <a:xfrm>
          <a:off x="10083" y="2041508"/>
          <a:ext cx="3426494" cy="2976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s-ES" sz="1400" kern="1200"/>
            <a:t>La pandemia potenció la digitalización en el sector financiero.</a:t>
          </a:r>
          <a:endParaRPr lang="en-US" sz="1400" kern="1200"/>
        </a:p>
        <a:p>
          <a:pPr marL="0" lvl="0" indent="0" algn="just" defTabSz="622300">
            <a:lnSpc>
              <a:spcPct val="100000"/>
            </a:lnSpc>
            <a:spcBef>
              <a:spcPct val="0"/>
            </a:spcBef>
            <a:spcAft>
              <a:spcPct val="35000"/>
            </a:spcAft>
            <a:buNone/>
          </a:pPr>
          <a:r>
            <a:rPr lang="es-ES" sz="1400" kern="1200" dirty="0"/>
            <a:t>Incremento en preferencias del usuario por servicios ágiles y remotos.</a:t>
          </a:r>
          <a:endParaRPr lang="en-US" sz="1400" kern="1200" dirty="0"/>
        </a:p>
        <a:p>
          <a:pPr marL="0" lvl="0" indent="0" algn="l" defTabSz="622300">
            <a:lnSpc>
              <a:spcPct val="100000"/>
            </a:lnSpc>
            <a:spcBef>
              <a:spcPct val="0"/>
            </a:spcBef>
            <a:spcAft>
              <a:spcPct val="35000"/>
            </a:spcAft>
            <a:buNone/>
          </a:pPr>
          <a:r>
            <a:rPr lang="es-ES" sz="1400" kern="1200"/>
            <a:t>fintechs y neobancos que ofrecen procesos 100% digitales.</a:t>
          </a:r>
          <a:endParaRPr lang="en-US" sz="1400" kern="1200"/>
        </a:p>
      </dsp:txBody>
      <dsp:txXfrm>
        <a:off x="10083" y="2041508"/>
        <a:ext cx="3426494" cy="2976704"/>
      </dsp:txXfrm>
    </dsp:sp>
    <dsp:sp modelId="{FAEB2389-C2B6-4FCA-9E95-D4ED689DEE24}">
      <dsp:nvSpPr>
        <dsp:cNvPr id="0" name=""/>
        <dsp:cNvSpPr/>
      </dsp:nvSpPr>
      <dsp:spPr>
        <a:xfrm>
          <a:off x="5092006" y="89645"/>
          <a:ext cx="1199273" cy="1177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74C5CF-0B9C-4DE1-A4B6-11DF327C1B11}">
      <dsp:nvSpPr>
        <dsp:cNvPr id="0" name=""/>
        <dsp:cNvSpPr/>
      </dsp:nvSpPr>
      <dsp:spPr>
        <a:xfrm>
          <a:off x="3967204" y="1411663"/>
          <a:ext cx="3426494" cy="50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s-ES" sz="1900" kern="1200" dirty="0"/>
            <a:t>Beneficios Clave</a:t>
          </a:r>
          <a:endParaRPr lang="en-US" sz="1900" kern="1200" dirty="0"/>
        </a:p>
      </dsp:txBody>
      <dsp:txXfrm>
        <a:off x="3967204" y="1411663"/>
        <a:ext cx="3426494" cy="504534"/>
      </dsp:txXfrm>
    </dsp:sp>
    <dsp:sp modelId="{698ACD85-EA08-44FD-B935-D6AA9C5417E5}">
      <dsp:nvSpPr>
        <dsp:cNvPr id="0" name=""/>
        <dsp:cNvSpPr/>
      </dsp:nvSpPr>
      <dsp:spPr>
        <a:xfrm>
          <a:off x="3892130" y="2007008"/>
          <a:ext cx="3426494" cy="2976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100000"/>
            </a:lnSpc>
            <a:spcBef>
              <a:spcPct val="0"/>
            </a:spcBef>
            <a:spcAft>
              <a:spcPct val="35000"/>
            </a:spcAft>
            <a:buNone/>
          </a:pPr>
          <a:r>
            <a:rPr lang="es-ES" sz="1400" kern="1200" dirty="0"/>
            <a:t>Mayor eficiencia y reducción de costos operativos: menos necesidad de personal y aperturas físicas.</a:t>
          </a:r>
          <a:endParaRPr lang="en-US" sz="1400" kern="1200" dirty="0"/>
        </a:p>
        <a:p>
          <a:pPr marL="0" lvl="0" indent="0" algn="l" defTabSz="622300">
            <a:lnSpc>
              <a:spcPct val="100000"/>
            </a:lnSpc>
            <a:spcBef>
              <a:spcPct val="0"/>
            </a:spcBef>
            <a:spcAft>
              <a:spcPct val="35000"/>
            </a:spcAft>
            <a:buNone/>
          </a:pPr>
          <a:r>
            <a:rPr lang="es-ES" sz="1400" kern="1200"/>
            <a:t>Mejora en la experiencia del usuario: procesos rápidos, intuitivos y disponibles 24/7.</a:t>
          </a:r>
          <a:endParaRPr lang="en-US" sz="1400" kern="1200"/>
        </a:p>
        <a:p>
          <a:pPr marL="0" lvl="0" indent="0" algn="l" defTabSz="622300">
            <a:lnSpc>
              <a:spcPct val="100000"/>
            </a:lnSpc>
            <a:spcBef>
              <a:spcPct val="0"/>
            </a:spcBef>
            <a:spcAft>
              <a:spcPct val="35000"/>
            </a:spcAft>
            <a:buNone/>
          </a:pPr>
          <a:r>
            <a:rPr lang="es-ES" sz="1400" kern="1200"/>
            <a:t>Incremento en la tasa de conversión: reducción de abandonos por trámites complicados o presenciales.</a:t>
          </a:r>
          <a:endParaRPr lang="en-US" sz="1400" kern="1200"/>
        </a:p>
        <a:p>
          <a:pPr marL="0" lvl="0" indent="0" algn="l" defTabSz="622300">
            <a:lnSpc>
              <a:spcPct val="100000"/>
            </a:lnSpc>
            <a:spcBef>
              <a:spcPct val="0"/>
            </a:spcBef>
            <a:spcAft>
              <a:spcPct val="35000"/>
            </a:spcAft>
            <a:buNone/>
          </a:pPr>
          <a:r>
            <a:rPr lang="es-ES" sz="1400" kern="1200"/>
            <a:t>Cumplimiento regulatorio: implementación de KYC, AML y verificación biométrica que garantizan seguridad y confianza</a:t>
          </a:r>
          <a:endParaRPr lang="en-US" sz="1400" kern="1200"/>
        </a:p>
      </dsp:txBody>
      <dsp:txXfrm>
        <a:off x="3892130" y="2007008"/>
        <a:ext cx="3426494" cy="2976704"/>
      </dsp:txXfrm>
    </dsp:sp>
    <dsp:sp modelId="{7E29060C-A277-40D8-8542-660328B8912A}">
      <dsp:nvSpPr>
        <dsp:cNvPr id="0" name=""/>
        <dsp:cNvSpPr/>
      </dsp:nvSpPr>
      <dsp:spPr>
        <a:xfrm>
          <a:off x="9390815" y="81016"/>
          <a:ext cx="1199273" cy="1177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529C9-33F2-4461-A911-6B3E1A3BF152}">
      <dsp:nvSpPr>
        <dsp:cNvPr id="0" name=""/>
        <dsp:cNvSpPr/>
      </dsp:nvSpPr>
      <dsp:spPr>
        <a:xfrm>
          <a:off x="8044904" y="1317839"/>
          <a:ext cx="3426494" cy="504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s-ES" sz="1900" kern="1200" dirty="0"/>
            <a:t>Retos y Barreras</a:t>
          </a:r>
          <a:endParaRPr lang="en-US" sz="1900" kern="1200" dirty="0"/>
        </a:p>
      </dsp:txBody>
      <dsp:txXfrm>
        <a:off x="8044904" y="1317839"/>
        <a:ext cx="3426494" cy="504534"/>
      </dsp:txXfrm>
    </dsp:sp>
    <dsp:sp modelId="{EB64E37C-4C37-4822-A60F-801A5D7E71A9}">
      <dsp:nvSpPr>
        <dsp:cNvPr id="0" name=""/>
        <dsp:cNvSpPr/>
      </dsp:nvSpPr>
      <dsp:spPr>
        <a:xfrm>
          <a:off x="7958385" y="1770033"/>
          <a:ext cx="3426494" cy="2976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100000"/>
            </a:lnSpc>
            <a:spcBef>
              <a:spcPct val="0"/>
            </a:spcBef>
            <a:spcAft>
              <a:spcPct val="35000"/>
            </a:spcAft>
            <a:buNone/>
          </a:pPr>
          <a:r>
            <a:rPr lang="es-ES" sz="1400" kern="1200" dirty="0"/>
            <a:t>Complejidad técnica en integración de tecnologías como OCR, biometría facial y sistemas de validación en tiempo real.</a:t>
          </a:r>
          <a:endParaRPr lang="en-US" sz="1400" kern="1200" dirty="0"/>
        </a:p>
        <a:p>
          <a:pPr marL="0" lvl="0" indent="0" algn="just" defTabSz="622300">
            <a:lnSpc>
              <a:spcPct val="100000"/>
            </a:lnSpc>
            <a:spcBef>
              <a:spcPct val="0"/>
            </a:spcBef>
            <a:spcAft>
              <a:spcPct val="35000"/>
            </a:spcAft>
            <a:buNone/>
          </a:pPr>
          <a:r>
            <a:rPr lang="es-ES" sz="1400" b="1" kern="1200" dirty="0">
              <a:solidFill>
                <a:srgbClr val="C00000"/>
              </a:solidFill>
            </a:rPr>
            <a:t>Necesidad de asegurar equivalencia en la confianza respecto a la identidad presencial</a:t>
          </a:r>
          <a:r>
            <a:rPr lang="es-ES" sz="1400" kern="1200" dirty="0"/>
            <a:t>.</a:t>
          </a:r>
          <a:endParaRPr lang="en-US" sz="1400" kern="1200" dirty="0"/>
        </a:p>
        <a:p>
          <a:pPr marL="0" lvl="0" indent="0" algn="just" defTabSz="622300">
            <a:lnSpc>
              <a:spcPct val="100000"/>
            </a:lnSpc>
            <a:spcBef>
              <a:spcPct val="0"/>
            </a:spcBef>
            <a:spcAft>
              <a:spcPct val="35000"/>
            </a:spcAft>
            <a:buNone/>
          </a:pPr>
          <a:r>
            <a:rPr lang="es-ES" sz="1400" kern="1200" dirty="0"/>
            <a:t>Regulaciones estrictas locales e internacionales que requieren adaptaciones continuas.</a:t>
          </a:r>
          <a:endParaRPr lang="en-US" sz="1400" kern="1200" dirty="0"/>
        </a:p>
        <a:p>
          <a:pPr marL="0" lvl="0" indent="0" algn="just" defTabSz="622300">
            <a:lnSpc>
              <a:spcPct val="100000"/>
            </a:lnSpc>
            <a:spcBef>
              <a:spcPct val="0"/>
            </a:spcBef>
            <a:spcAft>
              <a:spcPct val="35000"/>
            </a:spcAft>
            <a:buNone/>
          </a:pPr>
          <a:r>
            <a:rPr lang="es-ES" sz="1400" kern="1200" dirty="0"/>
            <a:t>Abandono elevado en procesos que son largos o difíciles para usuarios poco alfabetizados digitalmente.</a:t>
          </a:r>
          <a:endParaRPr lang="en-US" sz="1400" kern="1200" dirty="0"/>
        </a:p>
        <a:p>
          <a:pPr marL="0" lvl="0" indent="0" algn="just" defTabSz="622300">
            <a:lnSpc>
              <a:spcPct val="100000"/>
            </a:lnSpc>
            <a:spcBef>
              <a:spcPct val="0"/>
            </a:spcBef>
            <a:spcAft>
              <a:spcPct val="35000"/>
            </a:spcAft>
            <a:buNone/>
          </a:pPr>
          <a:r>
            <a:rPr lang="es-ES" sz="1400" b="1" kern="1200" dirty="0">
              <a:solidFill>
                <a:srgbClr val="C00000"/>
              </a:solidFill>
            </a:rPr>
            <a:t>Riesgo de fraude y suplantación de identidad, que demanda sofisticados sistemas antifraude y análisis de riesgo dinámicos.</a:t>
          </a:r>
          <a:endParaRPr lang="en-US" sz="1400" b="1" kern="1200" dirty="0">
            <a:solidFill>
              <a:srgbClr val="C00000"/>
            </a:solidFill>
          </a:endParaRPr>
        </a:p>
      </dsp:txBody>
      <dsp:txXfrm>
        <a:off x="7958385" y="1770033"/>
        <a:ext cx="3426494" cy="2976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E2079-37CC-426F-BEE1-E6B88E7F0EE2}">
      <dsp:nvSpPr>
        <dsp:cNvPr id="0" name=""/>
        <dsp:cNvSpPr/>
      </dsp:nvSpPr>
      <dsp:spPr>
        <a:xfrm>
          <a:off x="592515" y="306"/>
          <a:ext cx="2241559" cy="2241559"/>
        </a:xfrm>
        <a:prstGeom prst="ellipse">
          <a:avLst/>
        </a:prstGeom>
        <a:gradFill rotWithShape="0">
          <a:gsLst>
            <a:gs pos="0">
              <a:schemeClr val="accent1">
                <a:shade val="50000"/>
                <a:hueOff val="0"/>
                <a:satOff val="0"/>
                <a:lumOff val="0"/>
                <a:alphaOff val="0"/>
                <a:lumMod val="110000"/>
                <a:satMod val="105000"/>
                <a:tint val="67000"/>
              </a:schemeClr>
            </a:gs>
            <a:gs pos="50000">
              <a:schemeClr val="accent1">
                <a:shade val="50000"/>
                <a:hueOff val="0"/>
                <a:satOff val="0"/>
                <a:lumOff val="0"/>
                <a:alphaOff val="0"/>
                <a:lumMod val="105000"/>
                <a:satMod val="103000"/>
                <a:tint val="73000"/>
              </a:schemeClr>
            </a:gs>
            <a:gs pos="100000">
              <a:schemeClr val="accent1">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t>• Conjunto de atributos verificables (datos personales, biometría, credenciales, historial transaccional)</a:t>
          </a:r>
        </a:p>
      </dsp:txBody>
      <dsp:txXfrm>
        <a:off x="920784" y="328575"/>
        <a:ext cx="1585021" cy="1585021"/>
      </dsp:txXfrm>
    </dsp:sp>
    <dsp:sp modelId="{8BE98A2D-6740-4C9D-9131-3C632C967E80}">
      <dsp:nvSpPr>
        <dsp:cNvPr id="0" name=""/>
        <dsp:cNvSpPr/>
      </dsp:nvSpPr>
      <dsp:spPr>
        <a:xfrm>
          <a:off x="3016089" y="471034"/>
          <a:ext cx="1300104" cy="1300104"/>
        </a:xfrm>
        <a:prstGeom prst="mathPlus">
          <a:avLst/>
        </a:prstGeom>
        <a:gradFill rotWithShape="0">
          <a:gsLst>
            <a:gs pos="0">
              <a:schemeClr val="accent1">
                <a:shade val="90000"/>
                <a:hueOff val="0"/>
                <a:satOff val="0"/>
                <a:lumOff val="0"/>
                <a:alphaOff val="0"/>
                <a:lumMod val="110000"/>
                <a:satMod val="105000"/>
                <a:tint val="67000"/>
              </a:schemeClr>
            </a:gs>
            <a:gs pos="50000">
              <a:schemeClr val="accent1">
                <a:shade val="90000"/>
                <a:hueOff val="0"/>
                <a:satOff val="0"/>
                <a:lumOff val="0"/>
                <a:alphaOff val="0"/>
                <a:lumMod val="105000"/>
                <a:satMod val="103000"/>
                <a:tint val="73000"/>
              </a:schemeClr>
            </a:gs>
            <a:gs pos="100000">
              <a:schemeClr val="accent1">
                <a:shade val="9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3188418" y="968194"/>
        <a:ext cx="955446" cy="305784"/>
      </dsp:txXfrm>
    </dsp:sp>
    <dsp:sp modelId="{126DDC51-CB19-44A6-BCE5-4B82CF38CA25}">
      <dsp:nvSpPr>
        <dsp:cNvPr id="0" name=""/>
        <dsp:cNvSpPr/>
      </dsp:nvSpPr>
      <dsp:spPr>
        <a:xfrm>
          <a:off x="4498208" y="306"/>
          <a:ext cx="2241559" cy="2241559"/>
        </a:xfrm>
        <a:prstGeom prst="ellipse">
          <a:avLst/>
        </a:prstGeom>
        <a:gradFill rotWithShape="0">
          <a:gsLst>
            <a:gs pos="0">
              <a:schemeClr val="accent1">
                <a:shade val="50000"/>
                <a:hueOff val="222839"/>
                <a:satOff val="5970"/>
                <a:lumOff val="26302"/>
                <a:alphaOff val="0"/>
                <a:lumMod val="110000"/>
                <a:satMod val="105000"/>
                <a:tint val="67000"/>
              </a:schemeClr>
            </a:gs>
            <a:gs pos="50000">
              <a:schemeClr val="accent1">
                <a:shade val="50000"/>
                <a:hueOff val="222839"/>
                <a:satOff val="5970"/>
                <a:lumOff val="26302"/>
                <a:alphaOff val="0"/>
                <a:lumMod val="105000"/>
                <a:satMod val="103000"/>
                <a:tint val="73000"/>
              </a:schemeClr>
            </a:gs>
            <a:gs pos="100000">
              <a:schemeClr val="accent1">
                <a:shade val="50000"/>
                <a:hueOff val="222839"/>
                <a:satOff val="5970"/>
                <a:lumOff val="263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 Permite identificar de forma única y confiable a una persona en entornos digitales</a:t>
          </a:r>
        </a:p>
      </dsp:txBody>
      <dsp:txXfrm>
        <a:off x="4826477" y="328575"/>
        <a:ext cx="1585021" cy="1585021"/>
      </dsp:txXfrm>
    </dsp:sp>
    <dsp:sp modelId="{1CA45B3D-EDE0-4D1B-A055-598632FD17B7}">
      <dsp:nvSpPr>
        <dsp:cNvPr id="0" name=""/>
        <dsp:cNvSpPr/>
      </dsp:nvSpPr>
      <dsp:spPr>
        <a:xfrm>
          <a:off x="6921782" y="471034"/>
          <a:ext cx="1300104" cy="1300104"/>
        </a:xfrm>
        <a:prstGeom prst="mathEqual">
          <a:avLst/>
        </a:prstGeom>
        <a:gradFill rotWithShape="0">
          <a:gsLst>
            <a:gs pos="0">
              <a:schemeClr val="accent1">
                <a:shade val="90000"/>
                <a:hueOff val="350915"/>
                <a:satOff val="-3215"/>
                <a:lumOff val="27754"/>
                <a:alphaOff val="0"/>
                <a:lumMod val="110000"/>
                <a:satMod val="105000"/>
                <a:tint val="67000"/>
              </a:schemeClr>
            </a:gs>
            <a:gs pos="50000">
              <a:schemeClr val="accent1">
                <a:shade val="90000"/>
                <a:hueOff val="350915"/>
                <a:satOff val="-3215"/>
                <a:lumOff val="27754"/>
                <a:alphaOff val="0"/>
                <a:lumMod val="105000"/>
                <a:satMod val="103000"/>
                <a:tint val="73000"/>
              </a:schemeClr>
            </a:gs>
            <a:gs pos="100000">
              <a:schemeClr val="accent1">
                <a:shade val="90000"/>
                <a:hueOff val="350915"/>
                <a:satOff val="-3215"/>
                <a:lumOff val="2775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7094111" y="738855"/>
        <a:ext cx="955446" cy="764462"/>
      </dsp:txXfrm>
    </dsp:sp>
    <dsp:sp modelId="{C543B942-7245-4547-A562-DCD2FB4C9215}">
      <dsp:nvSpPr>
        <dsp:cNvPr id="0" name=""/>
        <dsp:cNvSpPr/>
      </dsp:nvSpPr>
      <dsp:spPr>
        <a:xfrm>
          <a:off x="8403901" y="306"/>
          <a:ext cx="2241559" cy="2241559"/>
        </a:xfrm>
        <a:prstGeom prst="ellipse">
          <a:avLst/>
        </a:prstGeom>
        <a:gradFill rotWithShape="0">
          <a:gsLst>
            <a:gs pos="0">
              <a:schemeClr val="accent1">
                <a:shade val="50000"/>
                <a:hueOff val="222839"/>
                <a:satOff val="5970"/>
                <a:lumOff val="26302"/>
                <a:alphaOff val="0"/>
                <a:lumMod val="110000"/>
                <a:satMod val="105000"/>
                <a:tint val="67000"/>
              </a:schemeClr>
            </a:gs>
            <a:gs pos="50000">
              <a:schemeClr val="accent1">
                <a:shade val="50000"/>
                <a:hueOff val="222839"/>
                <a:satOff val="5970"/>
                <a:lumOff val="26302"/>
                <a:alphaOff val="0"/>
                <a:lumMod val="105000"/>
                <a:satMod val="103000"/>
                <a:tint val="73000"/>
              </a:schemeClr>
            </a:gs>
            <a:gs pos="100000">
              <a:schemeClr val="accent1">
                <a:shade val="50000"/>
                <a:hueOff val="222839"/>
                <a:satOff val="5970"/>
                <a:lumOff val="263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t>• Base para confianza, cumplimiento (</a:t>
          </a:r>
          <a:r>
            <a:rPr lang="es-ES" sz="1400" kern="1200" dirty="0" err="1"/>
            <a:t>KYC</a:t>
          </a:r>
          <a:r>
            <a:rPr lang="es-ES" sz="1400" kern="1200" dirty="0"/>
            <a:t>/</a:t>
          </a:r>
          <a:r>
            <a:rPr lang="es-ES" sz="1400" kern="1200" dirty="0" err="1"/>
            <a:t>AML</a:t>
          </a:r>
          <a:r>
            <a:rPr lang="es-ES" sz="1400" kern="1200" dirty="0"/>
            <a:t>) y experiencia del cliente</a:t>
          </a:r>
        </a:p>
      </dsp:txBody>
      <dsp:txXfrm>
        <a:off x="8732170" y="328575"/>
        <a:ext cx="1585021" cy="15850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6DC1E-AC03-4192-BE3F-DE41A93CE198}">
      <dsp:nvSpPr>
        <dsp:cNvPr id="0" name=""/>
        <dsp:cNvSpPr/>
      </dsp:nvSpPr>
      <dsp:spPr>
        <a:xfrm>
          <a:off x="0" y="0"/>
          <a:ext cx="8390334" cy="128747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 Evolución: Contraseñas → OTP → MFA → Biometría + IA</a:t>
          </a:r>
        </a:p>
      </dsp:txBody>
      <dsp:txXfrm>
        <a:off x="37709" y="37709"/>
        <a:ext cx="6892256" cy="1212057"/>
      </dsp:txXfrm>
    </dsp:sp>
    <dsp:sp modelId="{1E8B3455-0D4E-40BE-9268-F6C2C9C98F83}">
      <dsp:nvSpPr>
        <dsp:cNvPr id="0" name=""/>
        <dsp:cNvSpPr/>
      </dsp:nvSpPr>
      <dsp:spPr>
        <a:xfrm>
          <a:off x="702690" y="1521561"/>
          <a:ext cx="8390334" cy="128747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err="1"/>
            <a:t>Presentation</a:t>
          </a:r>
          <a:r>
            <a:rPr lang="es-ES" sz="2000" b="1" kern="1200" dirty="0"/>
            <a:t> </a:t>
          </a:r>
          <a:r>
            <a:rPr lang="es-ES" sz="2000" b="1" kern="1200" dirty="0" err="1"/>
            <a:t>Attack</a:t>
          </a:r>
          <a:r>
            <a:rPr lang="es-ES" sz="2000" b="1" kern="1200" dirty="0"/>
            <a:t> </a:t>
          </a:r>
          <a:r>
            <a:rPr lang="es-ES" sz="2000" b="1" kern="1200" dirty="0" err="1"/>
            <a:t>Detection</a:t>
          </a:r>
          <a:r>
            <a:rPr lang="es-ES" sz="2000" b="1" kern="1200" dirty="0"/>
            <a:t> (PAD): detección de ataques de presentación y </a:t>
          </a:r>
          <a:r>
            <a:rPr lang="es-ES" sz="2000" b="1" kern="1200" dirty="0" err="1"/>
            <a:t>liveness</a:t>
          </a:r>
          <a:r>
            <a:rPr lang="es-ES" sz="2000" b="1" kern="1200" dirty="0"/>
            <a:t> </a:t>
          </a:r>
        </a:p>
        <a:p>
          <a:pPr marL="0" lvl="0" indent="0" algn="l" defTabSz="889000">
            <a:lnSpc>
              <a:spcPct val="90000"/>
            </a:lnSpc>
            <a:spcBef>
              <a:spcPct val="0"/>
            </a:spcBef>
            <a:spcAft>
              <a:spcPct val="35000"/>
            </a:spcAft>
            <a:buNone/>
          </a:pPr>
          <a:r>
            <a:rPr lang="es-ES" sz="1400" kern="1200" dirty="0"/>
            <a:t>consiste en medidas técnicas para identificar y prevenir ataques de presentación, garantizando que las muestras biométricas provengan de personas vivas. Utiliza técnicas como aprendizaje automático, algoritmos y sensores para detectar manipulaciones.</a:t>
          </a:r>
        </a:p>
      </dsp:txBody>
      <dsp:txXfrm>
        <a:off x="740399" y="1559270"/>
        <a:ext cx="6775367" cy="1212057"/>
      </dsp:txXfrm>
    </dsp:sp>
    <dsp:sp modelId="{00BC840E-3D61-4F52-9612-DA1BDDD43DED}">
      <dsp:nvSpPr>
        <dsp:cNvPr id="0" name=""/>
        <dsp:cNvSpPr/>
      </dsp:nvSpPr>
      <dsp:spPr>
        <a:xfrm>
          <a:off x="1394893" y="3043123"/>
          <a:ext cx="8390334" cy="128747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t>Métricas: APCER / BPCER / D‑EER (calidad y robustez)</a:t>
          </a:r>
        </a:p>
        <a:p>
          <a:pPr marL="0" lvl="0" indent="0" algn="l" defTabSz="889000">
            <a:lnSpc>
              <a:spcPct val="90000"/>
            </a:lnSpc>
            <a:spcBef>
              <a:spcPct val="0"/>
            </a:spcBef>
            <a:spcAft>
              <a:spcPct val="35000"/>
            </a:spcAft>
            <a:buNone/>
          </a:pPr>
          <a:r>
            <a:rPr lang="es-ES" sz="1400" kern="1200" dirty="0"/>
            <a:t>(APCER y BPCER son acrónimos de tasas de error que se utilizan para cuantificar el rendimiento de los sistemas de detección de ataques de presentación (PAD)</a:t>
          </a:r>
        </a:p>
      </dsp:txBody>
      <dsp:txXfrm>
        <a:off x="1432602" y="3080832"/>
        <a:ext cx="6785854" cy="1212057"/>
      </dsp:txXfrm>
    </dsp:sp>
    <dsp:sp modelId="{9C9BAAA4-3D20-40DE-BD96-B7D237E6CA82}">
      <dsp:nvSpPr>
        <dsp:cNvPr id="0" name=""/>
        <dsp:cNvSpPr/>
      </dsp:nvSpPr>
      <dsp:spPr>
        <a:xfrm>
          <a:off x="2097583" y="4564684"/>
          <a:ext cx="8390334" cy="128747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Orquestación adaptativa según riesgo, dispositivo y comportamiento</a:t>
          </a:r>
        </a:p>
      </dsp:txBody>
      <dsp:txXfrm>
        <a:off x="2135292" y="4602393"/>
        <a:ext cx="6775367" cy="1212057"/>
      </dsp:txXfrm>
    </dsp:sp>
    <dsp:sp modelId="{A3982B63-EC88-40D0-A9DA-07D53C08BC5D}">
      <dsp:nvSpPr>
        <dsp:cNvPr id="0" name=""/>
        <dsp:cNvSpPr/>
      </dsp:nvSpPr>
      <dsp:spPr>
        <a:xfrm>
          <a:off x="7553475" y="986088"/>
          <a:ext cx="836858" cy="836858"/>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a:off x="7741768" y="986088"/>
        <a:ext cx="460272" cy="629736"/>
      </dsp:txXfrm>
    </dsp:sp>
    <dsp:sp modelId="{6C58A6E8-B6D1-44CA-A514-05416593C035}">
      <dsp:nvSpPr>
        <dsp:cNvPr id="0" name=""/>
        <dsp:cNvSpPr/>
      </dsp:nvSpPr>
      <dsp:spPr>
        <a:xfrm>
          <a:off x="8256166" y="2507650"/>
          <a:ext cx="836858" cy="836858"/>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a:off x="8444459" y="2507650"/>
        <a:ext cx="460272" cy="629736"/>
      </dsp:txXfrm>
    </dsp:sp>
    <dsp:sp modelId="{F87CDDC2-C2B9-4F30-9B8C-6AA37461B276}">
      <dsp:nvSpPr>
        <dsp:cNvPr id="0" name=""/>
        <dsp:cNvSpPr/>
      </dsp:nvSpPr>
      <dsp:spPr>
        <a:xfrm>
          <a:off x="8948368" y="4029212"/>
          <a:ext cx="836858" cy="836858"/>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a:off x="9136661" y="4029212"/>
        <a:ext cx="460272" cy="6297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0904C-09F9-4653-918E-401B59D303F0}">
      <dsp:nvSpPr>
        <dsp:cNvPr id="0" name=""/>
        <dsp:cNvSpPr/>
      </dsp:nvSpPr>
      <dsp:spPr>
        <a:xfrm>
          <a:off x="295046" y="1301"/>
          <a:ext cx="2595522" cy="1825176"/>
        </a:xfrm>
        <a:prstGeom prst="roundRect">
          <a:avLst/>
        </a:prstGeom>
        <a:blipFill rotWithShape="1">
          <a:blip xmlns:r="http://schemas.openxmlformats.org/officeDocument/2006/relationships" r:embed="rId1"/>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16E4B8-52F0-45C9-A166-1A8264998ECE}">
      <dsp:nvSpPr>
        <dsp:cNvPr id="0" name=""/>
        <dsp:cNvSpPr/>
      </dsp:nvSpPr>
      <dsp:spPr>
        <a:xfrm>
          <a:off x="296135" y="1807296"/>
          <a:ext cx="2593343" cy="962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ES" sz="2200" kern="1200"/>
            <a:t>Deepfakes en pruebas de vida</a:t>
          </a:r>
        </a:p>
      </dsp:txBody>
      <dsp:txXfrm>
        <a:off x="296135" y="1807296"/>
        <a:ext cx="2593343" cy="962130"/>
      </dsp:txXfrm>
    </dsp:sp>
    <dsp:sp modelId="{3AC9DCE2-62F3-4665-9BF8-20AF8B46B4CE}">
      <dsp:nvSpPr>
        <dsp:cNvPr id="0" name=""/>
        <dsp:cNvSpPr/>
      </dsp:nvSpPr>
      <dsp:spPr>
        <a:xfrm>
          <a:off x="3150011" y="10892"/>
          <a:ext cx="2593343" cy="1786813"/>
        </a:xfrm>
        <a:prstGeom prst="roundRect">
          <a:avLst/>
        </a:prstGeom>
        <a:blipFill rotWithShape="1">
          <a:blip xmlns:r="http://schemas.openxmlformats.org/officeDocument/2006/relationships" r:embed="rId2"/>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ED180-8A26-493F-82AF-C875B8F23726}">
      <dsp:nvSpPr>
        <dsp:cNvPr id="0" name=""/>
        <dsp:cNvSpPr/>
      </dsp:nvSpPr>
      <dsp:spPr>
        <a:xfrm>
          <a:off x="3150011" y="1797706"/>
          <a:ext cx="2593343" cy="962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ES" sz="2200" kern="1200"/>
            <a:t>Identidades sintéticas</a:t>
          </a:r>
        </a:p>
      </dsp:txBody>
      <dsp:txXfrm>
        <a:off x="3150011" y="1797706"/>
        <a:ext cx="2593343" cy="962130"/>
      </dsp:txXfrm>
    </dsp:sp>
    <dsp:sp modelId="{EB8785E3-F096-47D9-87CC-2AB2ABC6331A}">
      <dsp:nvSpPr>
        <dsp:cNvPr id="0" name=""/>
        <dsp:cNvSpPr/>
      </dsp:nvSpPr>
      <dsp:spPr>
        <a:xfrm>
          <a:off x="6002799" y="10892"/>
          <a:ext cx="2593343" cy="1786813"/>
        </a:xfrm>
        <a:prstGeom prst="roundRect">
          <a:avLst/>
        </a:prstGeom>
        <a:blipFill rotWithShape="1">
          <a:blip xmlns:r="http://schemas.openxmlformats.org/officeDocument/2006/relationships" r:embed="rId3"/>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0452B8-98F8-473B-96B9-FE72358013F2}">
      <dsp:nvSpPr>
        <dsp:cNvPr id="0" name=""/>
        <dsp:cNvSpPr/>
      </dsp:nvSpPr>
      <dsp:spPr>
        <a:xfrm>
          <a:off x="6002799" y="1797706"/>
          <a:ext cx="2593343" cy="962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ES" sz="2200" kern="1200"/>
            <a:t>Robo de credenciales</a:t>
          </a:r>
        </a:p>
      </dsp:txBody>
      <dsp:txXfrm>
        <a:off x="6002799" y="1797706"/>
        <a:ext cx="2593343" cy="962130"/>
      </dsp:txXfrm>
    </dsp:sp>
    <dsp:sp modelId="{C2EBF24B-7276-4DFF-87E8-36EBB8E5E404}">
      <dsp:nvSpPr>
        <dsp:cNvPr id="0" name=""/>
        <dsp:cNvSpPr/>
      </dsp:nvSpPr>
      <dsp:spPr>
        <a:xfrm>
          <a:off x="8855586" y="35277"/>
          <a:ext cx="2617695" cy="1689271"/>
        </a:xfrm>
        <a:prstGeom prst="roundRect">
          <a:avLst/>
        </a:prstGeom>
        <a:blipFill rotWithShape="1">
          <a:blip xmlns:r="http://schemas.openxmlformats.org/officeDocument/2006/relationships" r:embed="rId4"/>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1BD1C-5A6B-4D01-B07F-56B592647B23}">
      <dsp:nvSpPr>
        <dsp:cNvPr id="0" name=""/>
        <dsp:cNvSpPr/>
      </dsp:nvSpPr>
      <dsp:spPr>
        <a:xfrm>
          <a:off x="8867762" y="1773320"/>
          <a:ext cx="2593343" cy="962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ES" sz="2200" kern="1200"/>
            <a:t>Interceptación de sesiones digitales</a:t>
          </a:r>
        </a:p>
      </dsp:txBody>
      <dsp:txXfrm>
        <a:off x="8867762" y="1773320"/>
        <a:ext cx="2593343" cy="962130"/>
      </dsp:txXfrm>
    </dsp:sp>
    <dsp:sp modelId="{BA4CDA16-0EF0-4812-AF63-A36953D8BB9C}">
      <dsp:nvSpPr>
        <dsp:cNvPr id="0" name=""/>
        <dsp:cNvSpPr/>
      </dsp:nvSpPr>
      <dsp:spPr>
        <a:xfrm>
          <a:off x="4587492" y="3028761"/>
          <a:ext cx="2593343" cy="1786813"/>
        </a:xfrm>
        <a:prstGeom prst="roundRect">
          <a:avLst/>
        </a:prstGeom>
        <a:blipFill rotWithShape="1">
          <a:blip xmlns:r="http://schemas.openxmlformats.org/officeDocument/2006/relationships" r:embed="rId5"/>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8B3DE-895C-48DE-997E-EB27B11A2DF5}">
      <dsp:nvSpPr>
        <dsp:cNvPr id="0" name=""/>
        <dsp:cNvSpPr/>
      </dsp:nvSpPr>
      <dsp:spPr>
        <a:xfrm>
          <a:off x="4587492" y="4815575"/>
          <a:ext cx="2593343" cy="962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ES" sz="2200" kern="1200"/>
            <a:t>Uso de documentos falsificados</a:t>
          </a:r>
        </a:p>
      </dsp:txBody>
      <dsp:txXfrm>
        <a:off x="4587492" y="4815575"/>
        <a:ext cx="2593343" cy="9621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06BE8-84E1-4EE2-9883-B6EFF03AB737}">
      <dsp:nvSpPr>
        <dsp:cNvPr id="0" name=""/>
        <dsp:cNvSpPr/>
      </dsp:nvSpPr>
      <dsp:spPr>
        <a:xfrm rot="10800000">
          <a:off x="2474769" y="1000"/>
          <a:ext cx="7721418" cy="21196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34686" tIns="110490" rIns="206248" bIns="110490" numCol="1" spcCol="1270" anchor="t" anchorCtr="0">
          <a:noAutofit/>
        </a:bodyPr>
        <a:lstStyle/>
        <a:p>
          <a:pPr marL="0" lvl="0" indent="0" algn="l" defTabSz="1289050">
            <a:lnSpc>
              <a:spcPct val="90000"/>
            </a:lnSpc>
            <a:spcBef>
              <a:spcPct val="0"/>
            </a:spcBef>
            <a:spcAft>
              <a:spcPct val="35000"/>
            </a:spcAft>
            <a:buNone/>
          </a:pPr>
          <a:r>
            <a:rPr lang="es-DO" sz="2900" b="1" kern="1200" dirty="0"/>
            <a:t>Fraudes telefónicos</a:t>
          </a:r>
          <a:endParaRPr lang="es-ES" sz="2900" kern="1200" dirty="0"/>
        </a:p>
        <a:p>
          <a:pPr marL="228600" lvl="1" indent="-228600" algn="l" defTabSz="1022350">
            <a:lnSpc>
              <a:spcPct val="90000"/>
            </a:lnSpc>
            <a:spcBef>
              <a:spcPct val="0"/>
            </a:spcBef>
            <a:spcAft>
              <a:spcPct val="15000"/>
            </a:spcAft>
            <a:buChar char="•"/>
          </a:pPr>
          <a:r>
            <a:rPr lang="es-DO" sz="2300" kern="1200"/>
            <a:t>Los estafadores clonan la voz de una persona y llaman a familiares o amigos para pedir dinero urgente fingiendo una situación de emergencia (accidentes, secuestros, problemas legales, etc.</a:t>
          </a:r>
          <a:endParaRPr lang="es-ES" sz="2300" kern="1200"/>
        </a:p>
      </dsp:txBody>
      <dsp:txXfrm rot="10800000">
        <a:off x="3004669" y="1000"/>
        <a:ext cx="7191518" cy="2119602"/>
      </dsp:txXfrm>
    </dsp:sp>
    <dsp:sp modelId="{8BDF7F64-9107-4E71-AB1E-F32AFB94C2F1}">
      <dsp:nvSpPr>
        <dsp:cNvPr id="0" name=""/>
        <dsp:cNvSpPr/>
      </dsp:nvSpPr>
      <dsp:spPr>
        <a:xfrm>
          <a:off x="1414967" y="1000"/>
          <a:ext cx="2119602" cy="2119602"/>
        </a:xfrm>
        <a:prstGeom prst="ellipse">
          <a:avLst/>
        </a:prstGeom>
        <a:blipFill rotWithShape="1">
          <a:blip xmlns:r="http://schemas.openxmlformats.org/officeDocument/2006/relationships" r:embed="rId1"/>
          <a:srcRect/>
          <a:stretch>
            <a:fillRect l="-52000" r="-5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DDE025A-2475-41F2-A1FE-F993003F43B3}">
      <dsp:nvSpPr>
        <dsp:cNvPr id="0" name=""/>
        <dsp:cNvSpPr/>
      </dsp:nvSpPr>
      <dsp:spPr>
        <a:xfrm rot="10800000">
          <a:off x="2474769" y="2753320"/>
          <a:ext cx="7721418" cy="2119602"/>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34686" tIns="110490" rIns="206248" bIns="110490" numCol="1" spcCol="1270" anchor="t" anchorCtr="0">
          <a:noAutofit/>
        </a:bodyPr>
        <a:lstStyle/>
        <a:p>
          <a:pPr marL="0" lvl="0" indent="0" algn="l" defTabSz="1289050">
            <a:lnSpc>
              <a:spcPct val="90000"/>
            </a:lnSpc>
            <a:spcBef>
              <a:spcPct val="0"/>
            </a:spcBef>
            <a:spcAft>
              <a:spcPct val="35000"/>
            </a:spcAft>
            <a:buNone/>
          </a:pPr>
          <a:r>
            <a:rPr lang="es-DO" sz="2900" b="1" kern="1200"/>
            <a:t>Suplantación para estafas corporativas</a:t>
          </a:r>
          <a:endParaRPr lang="es-ES" sz="2900" kern="1200"/>
        </a:p>
        <a:p>
          <a:pPr marL="228600" lvl="1" indent="-228600" algn="l" defTabSz="1022350">
            <a:lnSpc>
              <a:spcPct val="90000"/>
            </a:lnSpc>
            <a:spcBef>
              <a:spcPct val="0"/>
            </a:spcBef>
            <a:spcAft>
              <a:spcPct val="15000"/>
            </a:spcAft>
            <a:buChar char="•"/>
          </a:pPr>
          <a:r>
            <a:rPr lang="es-ES" sz="2300" kern="1200"/>
            <a:t>Los delincuentes clonan la voz de directivos de empresas y llaman a empleados de finanzas o bancos solicitando transferencias urgentes o acceso a información confidencial.</a:t>
          </a:r>
        </a:p>
      </dsp:txBody>
      <dsp:txXfrm rot="10800000">
        <a:off x="3004669" y="2753320"/>
        <a:ext cx="7191518" cy="2119602"/>
      </dsp:txXfrm>
    </dsp:sp>
    <dsp:sp modelId="{9DADEA5E-731A-4C96-9E73-C1D0B174BA27}">
      <dsp:nvSpPr>
        <dsp:cNvPr id="0" name=""/>
        <dsp:cNvSpPr/>
      </dsp:nvSpPr>
      <dsp:spPr>
        <a:xfrm>
          <a:off x="1414967" y="2753320"/>
          <a:ext cx="2119602" cy="2119602"/>
        </a:xfrm>
        <a:prstGeom prst="ellipse">
          <a:avLst/>
        </a:prstGeom>
        <a:blipFill rotWithShape="1">
          <a:blip xmlns:r="http://schemas.openxmlformats.org/officeDocument/2006/relationships" r:embed="rId2"/>
          <a:srcRect/>
          <a:stretch>
            <a:fillRect l="-40000" r="-4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8B521-45BE-4236-836A-398729A3EEDA}">
      <dsp:nvSpPr>
        <dsp:cNvPr id="0" name=""/>
        <dsp:cNvSpPr/>
      </dsp:nvSpPr>
      <dsp:spPr>
        <a:xfrm>
          <a:off x="615024" y="53831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9B153-A2CC-4D0C-89B9-23293DF05D05}">
      <dsp:nvSpPr>
        <dsp:cNvPr id="0" name=""/>
        <dsp:cNvSpPr/>
      </dsp:nvSpPr>
      <dsp:spPr>
        <a:xfrm>
          <a:off x="120024" y="166104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s-ES" sz="1300" kern="1200"/>
            <a:t>• 1) Registro: datos básicos y consentimiento informado</a:t>
          </a:r>
        </a:p>
      </dsp:txBody>
      <dsp:txXfrm>
        <a:off x="120024" y="1661040"/>
        <a:ext cx="1800000" cy="720000"/>
      </dsp:txXfrm>
    </dsp:sp>
    <dsp:sp modelId="{1351941F-D127-4E70-8849-2DE8C39E9556}">
      <dsp:nvSpPr>
        <dsp:cNvPr id="0" name=""/>
        <dsp:cNvSpPr/>
      </dsp:nvSpPr>
      <dsp:spPr>
        <a:xfrm>
          <a:off x="2730024" y="538315"/>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AD30A2-1664-4A7F-9568-9C29A8CE2982}">
      <dsp:nvSpPr>
        <dsp:cNvPr id="0" name=""/>
        <dsp:cNvSpPr/>
      </dsp:nvSpPr>
      <dsp:spPr>
        <a:xfrm>
          <a:off x="2235024" y="166104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s-ES" sz="1300" kern="1200"/>
            <a:t>• 2) Captura de documento (OCR, validación de seguridad)</a:t>
          </a:r>
        </a:p>
      </dsp:txBody>
      <dsp:txXfrm>
        <a:off x="2235024" y="1661040"/>
        <a:ext cx="1800000" cy="720000"/>
      </dsp:txXfrm>
    </dsp:sp>
    <dsp:sp modelId="{F2BABC5B-DDBC-44E7-A615-6A5BC4337887}">
      <dsp:nvSpPr>
        <dsp:cNvPr id="0" name=""/>
        <dsp:cNvSpPr/>
      </dsp:nvSpPr>
      <dsp:spPr>
        <a:xfrm>
          <a:off x="4845024" y="538315"/>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1FA01-CE4B-4D4E-B712-6FE7FCADA630}">
      <dsp:nvSpPr>
        <dsp:cNvPr id="0" name=""/>
        <dsp:cNvSpPr/>
      </dsp:nvSpPr>
      <dsp:spPr>
        <a:xfrm>
          <a:off x="4350024" y="166104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s-ES" sz="1300" kern="1200"/>
            <a:t>• 3) Selfie/Video: cotejo facial y prueba de vida (PAD)</a:t>
          </a:r>
        </a:p>
      </dsp:txBody>
      <dsp:txXfrm>
        <a:off x="4350024" y="1661040"/>
        <a:ext cx="1800000" cy="720000"/>
      </dsp:txXfrm>
    </dsp:sp>
    <dsp:sp modelId="{764D50BB-EBD7-41BD-AD7D-F420516BF509}">
      <dsp:nvSpPr>
        <dsp:cNvPr id="0" name=""/>
        <dsp:cNvSpPr/>
      </dsp:nvSpPr>
      <dsp:spPr>
        <a:xfrm>
          <a:off x="6960024" y="53831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C2E27-1751-4883-9887-5D61879AEF4B}">
      <dsp:nvSpPr>
        <dsp:cNvPr id="0" name=""/>
        <dsp:cNvSpPr/>
      </dsp:nvSpPr>
      <dsp:spPr>
        <a:xfrm>
          <a:off x="6465024" y="166104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s-ES" sz="1300" kern="1200"/>
            <a:t>• 4) Validaciones: listas, geolocalización, email/phone, dispositivos</a:t>
          </a:r>
        </a:p>
      </dsp:txBody>
      <dsp:txXfrm>
        <a:off x="6465024" y="1661040"/>
        <a:ext cx="1800000" cy="720000"/>
      </dsp:txXfrm>
    </dsp:sp>
    <dsp:sp modelId="{BDD8C6AA-764C-42A6-B56F-B66EA9572653}">
      <dsp:nvSpPr>
        <dsp:cNvPr id="0" name=""/>
        <dsp:cNvSpPr/>
      </dsp:nvSpPr>
      <dsp:spPr>
        <a:xfrm>
          <a:off x="2730024" y="283104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78211-CED6-4359-A862-1CA7EFE66AE7}">
      <dsp:nvSpPr>
        <dsp:cNvPr id="0" name=""/>
        <dsp:cNvSpPr/>
      </dsp:nvSpPr>
      <dsp:spPr>
        <a:xfrm>
          <a:off x="2235024" y="395376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s-ES" sz="1300" kern="1200"/>
            <a:t>• 5) Scoring de riesgo y decisión adaptativa</a:t>
          </a:r>
        </a:p>
      </dsp:txBody>
      <dsp:txXfrm>
        <a:off x="2235024" y="3953764"/>
        <a:ext cx="1800000" cy="720000"/>
      </dsp:txXfrm>
    </dsp:sp>
    <dsp:sp modelId="{D13C4C7C-BA30-4B1D-860C-4A1331B24B41}">
      <dsp:nvSpPr>
        <dsp:cNvPr id="0" name=""/>
        <dsp:cNvSpPr/>
      </dsp:nvSpPr>
      <dsp:spPr>
        <a:xfrm>
          <a:off x="4845024" y="2831040"/>
          <a:ext cx="810000" cy="81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FA835C-6EA6-430C-BBFE-E99A82D0C2E8}">
      <dsp:nvSpPr>
        <dsp:cNvPr id="0" name=""/>
        <dsp:cNvSpPr/>
      </dsp:nvSpPr>
      <dsp:spPr>
        <a:xfrm>
          <a:off x="4350024" y="395376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s-ES" sz="1300" kern="1200"/>
            <a:t>• 6) Contratación digital (firma electrónica)</a:t>
          </a:r>
        </a:p>
      </dsp:txBody>
      <dsp:txXfrm>
        <a:off x="4350024" y="3953764"/>
        <a:ext cx="180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FF853-A2D9-4208-A7FE-D045CD5470CF}">
      <dsp:nvSpPr>
        <dsp:cNvPr id="0" name=""/>
        <dsp:cNvSpPr/>
      </dsp:nvSpPr>
      <dsp:spPr>
        <a:xfrm>
          <a:off x="4024186" y="739541"/>
          <a:ext cx="569502" cy="91440"/>
        </a:xfrm>
        <a:custGeom>
          <a:avLst/>
          <a:gdLst/>
          <a:ahLst/>
          <a:cxnLst/>
          <a:rect l="0" t="0" r="0" b="0"/>
          <a:pathLst>
            <a:path>
              <a:moveTo>
                <a:pt x="0" y="45720"/>
              </a:moveTo>
              <a:lnTo>
                <a:pt x="56950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93934" y="782260"/>
        <a:ext cx="30005" cy="6001"/>
      </dsp:txXfrm>
    </dsp:sp>
    <dsp:sp modelId="{AEF48807-10B6-479D-86B9-C3B24C8727ED}">
      <dsp:nvSpPr>
        <dsp:cNvPr id="0" name=""/>
        <dsp:cNvSpPr/>
      </dsp:nvSpPr>
      <dsp:spPr>
        <a:xfrm>
          <a:off x="1416842" y="2518"/>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t>Inicio &amp; Consentimiento</a:t>
          </a:r>
        </a:p>
        <a:p>
          <a:pPr marL="57150" lvl="1" indent="-57150" algn="l" defTabSz="488950">
            <a:lnSpc>
              <a:spcPct val="90000"/>
            </a:lnSpc>
            <a:spcBef>
              <a:spcPct val="0"/>
            </a:spcBef>
            <a:spcAft>
              <a:spcPct val="15000"/>
            </a:spcAft>
            <a:buChar char="•"/>
          </a:pPr>
          <a:r>
            <a:rPr lang="es-ES" sz="1100" kern="1200" dirty="0"/>
            <a:t>Selección de país, idioma y aceptación de </a:t>
          </a:r>
          <a:r>
            <a:rPr lang="es-ES" sz="1100" kern="1200" dirty="0" err="1"/>
            <a:t>T&amp;C</a:t>
          </a:r>
          <a:r>
            <a:rPr lang="es-ES" sz="1100" kern="1200" dirty="0"/>
            <a:t> / Política de datos</a:t>
          </a:r>
        </a:p>
        <a:p>
          <a:pPr marL="114300" lvl="2" indent="-57150" algn="l" defTabSz="488950">
            <a:lnSpc>
              <a:spcPct val="90000"/>
            </a:lnSpc>
            <a:spcBef>
              <a:spcPct val="0"/>
            </a:spcBef>
            <a:spcAft>
              <a:spcPct val="15000"/>
            </a:spcAft>
            <a:buChar char="•"/>
          </a:pPr>
          <a:r>
            <a:rPr lang="es-ES" sz="1100" kern="1200" dirty="0"/>
            <a:t>Detección de país/idioma</a:t>
          </a:r>
        </a:p>
        <a:p>
          <a:pPr marL="114300" lvl="2" indent="-57150" algn="l" defTabSz="488950">
            <a:lnSpc>
              <a:spcPct val="90000"/>
            </a:lnSpc>
            <a:spcBef>
              <a:spcPct val="0"/>
            </a:spcBef>
            <a:spcAft>
              <a:spcPct val="15000"/>
            </a:spcAft>
            <a:buChar char="•"/>
          </a:pPr>
          <a:r>
            <a:rPr lang="es-ES" sz="1100" kern="1200" dirty="0"/>
            <a:t>Consentimiento </a:t>
          </a:r>
          <a:r>
            <a:rPr lang="es-ES" sz="1100" kern="1200" dirty="0" err="1"/>
            <a:t>RGPD</a:t>
          </a:r>
          <a:r>
            <a:rPr lang="es-ES" sz="1100" kern="1200" dirty="0"/>
            <a:t>/ISO 27701</a:t>
          </a:r>
        </a:p>
        <a:p>
          <a:pPr marL="114300" lvl="2" indent="-57150" algn="l" defTabSz="488950">
            <a:lnSpc>
              <a:spcPct val="90000"/>
            </a:lnSpc>
            <a:spcBef>
              <a:spcPct val="0"/>
            </a:spcBef>
            <a:spcAft>
              <a:spcPct val="15000"/>
            </a:spcAft>
            <a:buChar char="•"/>
          </a:pPr>
          <a:r>
            <a:rPr lang="es-ES" sz="1100" kern="1200" dirty="0"/>
            <a:t>Aviso de uso de IA y biometría</a:t>
          </a:r>
        </a:p>
      </dsp:txBody>
      <dsp:txXfrm>
        <a:off x="1416842" y="2518"/>
        <a:ext cx="2609143" cy="1565485"/>
      </dsp:txXfrm>
    </dsp:sp>
    <dsp:sp modelId="{F5E3E5B7-CC7F-41C1-B373-A02AC744FA42}">
      <dsp:nvSpPr>
        <dsp:cNvPr id="0" name=""/>
        <dsp:cNvSpPr/>
      </dsp:nvSpPr>
      <dsp:spPr>
        <a:xfrm>
          <a:off x="7233432" y="739541"/>
          <a:ext cx="569502" cy="91440"/>
        </a:xfrm>
        <a:custGeom>
          <a:avLst/>
          <a:gdLst/>
          <a:ahLst/>
          <a:cxnLst/>
          <a:rect l="0" t="0" r="0" b="0"/>
          <a:pathLst>
            <a:path>
              <a:moveTo>
                <a:pt x="0" y="45720"/>
              </a:moveTo>
              <a:lnTo>
                <a:pt x="56950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503180" y="782260"/>
        <a:ext cx="30005" cy="6001"/>
      </dsp:txXfrm>
    </dsp:sp>
    <dsp:sp modelId="{4E1E6C2A-9626-4400-BF3D-A39BF54BF544}">
      <dsp:nvSpPr>
        <dsp:cNvPr id="0" name=""/>
        <dsp:cNvSpPr/>
      </dsp:nvSpPr>
      <dsp:spPr>
        <a:xfrm>
          <a:off x="4626088" y="2518"/>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t>Validación de correo (OTP)</a:t>
          </a:r>
        </a:p>
        <a:p>
          <a:pPr marL="57150" lvl="1" indent="-57150" algn="l" defTabSz="488950">
            <a:lnSpc>
              <a:spcPct val="90000"/>
            </a:lnSpc>
            <a:spcBef>
              <a:spcPct val="0"/>
            </a:spcBef>
            <a:spcAft>
              <a:spcPct val="15000"/>
            </a:spcAft>
            <a:buChar char="•"/>
          </a:pPr>
          <a:r>
            <a:rPr lang="es-ES" sz="1100" kern="1200" dirty="0"/>
            <a:t>Código enviado por email; verificación en 4–6 dígitos</a:t>
          </a:r>
        </a:p>
        <a:p>
          <a:pPr marL="57150" lvl="1" indent="-57150" algn="l" defTabSz="488950">
            <a:lnSpc>
              <a:spcPct val="90000"/>
            </a:lnSpc>
            <a:spcBef>
              <a:spcPct val="0"/>
            </a:spcBef>
            <a:spcAft>
              <a:spcPct val="15000"/>
            </a:spcAft>
            <a:buChar char="•"/>
          </a:pPr>
          <a:r>
            <a:rPr lang="es-ES" sz="1100" kern="1200" dirty="0"/>
            <a:t>Enlace mágico (opcional)</a:t>
          </a:r>
        </a:p>
        <a:p>
          <a:pPr marL="57150" lvl="1" indent="-57150" algn="l" defTabSz="488950">
            <a:lnSpc>
              <a:spcPct val="90000"/>
            </a:lnSpc>
            <a:spcBef>
              <a:spcPct val="0"/>
            </a:spcBef>
            <a:spcAft>
              <a:spcPct val="15000"/>
            </a:spcAft>
            <a:buChar char="•"/>
          </a:pPr>
          <a:r>
            <a:rPr lang="es-DO" sz="1100" kern="1200" noProof="0" dirty="0"/>
            <a:t>Análisis de comportamiento, uso y </a:t>
          </a:r>
          <a:r>
            <a:rPr lang="es-DO" sz="1100" kern="1200" noProof="0" dirty="0" err="1"/>
            <a:t>aging</a:t>
          </a:r>
          <a:endParaRPr lang="es-DO" sz="1100" kern="1200" noProof="0" dirty="0"/>
        </a:p>
        <a:p>
          <a:pPr marL="57150" lvl="1" indent="-57150" algn="l" defTabSz="488950">
            <a:lnSpc>
              <a:spcPct val="90000"/>
            </a:lnSpc>
            <a:spcBef>
              <a:spcPct val="0"/>
            </a:spcBef>
            <a:spcAft>
              <a:spcPct val="15000"/>
            </a:spcAft>
            <a:buChar char="•"/>
          </a:pPr>
          <a:r>
            <a:rPr lang="es-ES" sz="1100" kern="1200" dirty="0"/>
            <a:t>Reintentos y rate‑limit</a:t>
          </a:r>
        </a:p>
        <a:p>
          <a:pPr marL="57150" lvl="1" indent="-57150" algn="l" defTabSz="488950">
            <a:lnSpc>
              <a:spcPct val="90000"/>
            </a:lnSpc>
            <a:spcBef>
              <a:spcPct val="0"/>
            </a:spcBef>
            <a:spcAft>
              <a:spcPct val="15000"/>
            </a:spcAft>
            <a:buChar char="•"/>
          </a:pPr>
          <a:r>
            <a:rPr lang="es-ES" sz="1100" kern="1200" dirty="0"/>
            <a:t>Protección contra enlaces abiertos</a:t>
          </a:r>
        </a:p>
      </dsp:txBody>
      <dsp:txXfrm>
        <a:off x="4626088" y="2518"/>
        <a:ext cx="2609143" cy="1565485"/>
      </dsp:txXfrm>
    </dsp:sp>
    <dsp:sp modelId="{15699C3E-BB89-4A9F-AFA4-D2C164E37EE4}">
      <dsp:nvSpPr>
        <dsp:cNvPr id="0" name=""/>
        <dsp:cNvSpPr/>
      </dsp:nvSpPr>
      <dsp:spPr>
        <a:xfrm>
          <a:off x="2721414" y="1566204"/>
          <a:ext cx="6418492" cy="569502"/>
        </a:xfrm>
        <a:custGeom>
          <a:avLst/>
          <a:gdLst/>
          <a:ahLst/>
          <a:cxnLst/>
          <a:rect l="0" t="0" r="0" b="0"/>
          <a:pathLst>
            <a:path>
              <a:moveTo>
                <a:pt x="6418492" y="0"/>
              </a:moveTo>
              <a:lnTo>
                <a:pt x="6418492" y="301851"/>
              </a:lnTo>
              <a:lnTo>
                <a:pt x="0" y="301851"/>
              </a:lnTo>
              <a:lnTo>
                <a:pt x="0" y="56950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769498" y="1847955"/>
        <a:ext cx="322324" cy="6001"/>
      </dsp:txXfrm>
    </dsp:sp>
    <dsp:sp modelId="{DA01DA34-AA12-40C8-817C-D617CFA81F1A}">
      <dsp:nvSpPr>
        <dsp:cNvPr id="0" name=""/>
        <dsp:cNvSpPr/>
      </dsp:nvSpPr>
      <dsp:spPr>
        <a:xfrm>
          <a:off x="7835334" y="2518"/>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t>Validación de teléfono (OTP)</a:t>
          </a:r>
        </a:p>
        <a:p>
          <a:pPr marL="57150" lvl="1" indent="-57150" algn="l" defTabSz="488950">
            <a:lnSpc>
              <a:spcPct val="90000"/>
            </a:lnSpc>
            <a:spcBef>
              <a:spcPct val="0"/>
            </a:spcBef>
            <a:spcAft>
              <a:spcPct val="15000"/>
            </a:spcAft>
            <a:buChar char="•"/>
          </a:pPr>
          <a:r>
            <a:rPr lang="es-ES" sz="1100" kern="1200" dirty="0"/>
            <a:t>SMS/WhatsApp/IVR, verificación y antifraude de SIM swap</a:t>
          </a:r>
        </a:p>
        <a:p>
          <a:pPr marL="57150" lvl="1" indent="-57150" algn="l" defTabSz="488950">
            <a:lnSpc>
              <a:spcPct val="90000"/>
            </a:lnSpc>
            <a:spcBef>
              <a:spcPct val="0"/>
            </a:spcBef>
            <a:spcAft>
              <a:spcPct val="15000"/>
            </a:spcAft>
            <a:buChar char="•"/>
          </a:pPr>
          <a:r>
            <a:rPr lang="es-ES" sz="1100" kern="1200" dirty="0"/>
            <a:t>Número en formato E.164</a:t>
          </a:r>
        </a:p>
        <a:p>
          <a:pPr marL="57150" lvl="1" indent="-57150" algn="l" defTabSz="488950">
            <a:lnSpc>
              <a:spcPct val="90000"/>
            </a:lnSpc>
            <a:spcBef>
              <a:spcPct val="0"/>
            </a:spcBef>
            <a:spcAft>
              <a:spcPct val="15000"/>
            </a:spcAft>
            <a:buChar char="•"/>
          </a:pPr>
          <a:r>
            <a:rPr lang="es-ES" sz="1100" kern="1200" dirty="0"/>
            <a:t>Reintento seguro y temporizador</a:t>
          </a:r>
        </a:p>
        <a:p>
          <a:pPr marL="57150" lvl="1" indent="-57150" algn="l" defTabSz="488950">
            <a:lnSpc>
              <a:spcPct val="90000"/>
            </a:lnSpc>
            <a:spcBef>
              <a:spcPct val="0"/>
            </a:spcBef>
            <a:spcAft>
              <a:spcPct val="15000"/>
            </a:spcAft>
            <a:buChar char="•"/>
          </a:pPr>
          <a:r>
            <a:rPr lang="es-ES" sz="1100" kern="1200" dirty="0"/>
            <a:t>Detección de desvío de llamadas</a:t>
          </a:r>
        </a:p>
        <a:p>
          <a:pPr marL="57150" lvl="1" indent="-57150" algn="l" defTabSz="488950">
            <a:lnSpc>
              <a:spcPct val="90000"/>
            </a:lnSpc>
            <a:spcBef>
              <a:spcPct val="0"/>
            </a:spcBef>
            <a:spcAft>
              <a:spcPct val="15000"/>
            </a:spcAft>
            <a:buChar char="•"/>
          </a:pPr>
          <a:r>
            <a:rPr lang="es-ES" sz="1100" kern="1200" dirty="0"/>
            <a:t>Análisis de comportamiento, uso y </a:t>
          </a:r>
          <a:r>
            <a:rPr lang="es-ES" sz="1100" kern="1200" dirty="0" err="1"/>
            <a:t>aging</a:t>
          </a:r>
          <a:endParaRPr lang="es-ES" sz="1100" kern="1200" dirty="0"/>
        </a:p>
      </dsp:txBody>
      <dsp:txXfrm>
        <a:off x="7835334" y="2518"/>
        <a:ext cx="2609143" cy="1565485"/>
      </dsp:txXfrm>
    </dsp:sp>
    <dsp:sp modelId="{15A58E25-B656-4091-87CA-10665AB4C9A2}">
      <dsp:nvSpPr>
        <dsp:cNvPr id="0" name=""/>
        <dsp:cNvSpPr/>
      </dsp:nvSpPr>
      <dsp:spPr>
        <a:xfrm>
          <a:off x="4024186" y="2905129"/>
          <a:ext cx="569502" cy="91440"/>
        </a:xfrm>
        <a:custGeom>
          <a:avLst/>
          <a:gdLst/>
          <a:ahLst/>
          <a:cxnLst/>
          <a:rect l="0" t="0" r="0" b="0"/>
          <a:pathLst>
            <a:path>
              <a:moveTo>
                <a:pt x="0" y="45720"/>
              </a:moveTo>
              <a:lnTo>
                <a:pt x="56950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93934" y="2947849"/>
        <a:ext cx="30005" cy="6001"/>
      </dsp:txXfrm>
    </dsp:sp>
    <dsp:sp modelId="{66FB22EF-52B2-4A35-BC2C-58BCFFA9929C}">
      <dsp:nvSpPr>
        <dsp:cNvPr id="0" name=""/>
        <dsp:cNvSpPr/>
      </dsp:nvSpPr>
      <dsp:spPr>
        <a:xfrm>
          <a:off x="1416842" y="2168107"/>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t>Captura de documento</a:t>
          </a:r>
        </a:p>
        <a:p>
          <a:pPr marL="57150" lvl="1" indent="-57150" algn="l" defTabSz="488950">
            <a:lnSpc>
              <a:spcPct val="90000"/>
            </a:lnSpc>
            <a:spcBef>
              <a:spcPct val="0"/>
            </a:spcBef>
            <a:spcAft>
              <a:spcPct val="15000"/>
            </a:spcAft>
            <a:buChar char="•"/>
          </a:pPr>
          <a:r>
            <a:rPr lang="es-ES" sz="1100" kern="1200" dirty="0"/>
            <a:t>Cédula/Pasaporte: anverso y reverso con guía y control de calidad</a:t>
          </a:r>
        </a:p>
        <a:p>
          <a:pPr marL="57150" lvl="1" indent="-57150" algn="l" defTabSz="488950">
            <a:lnSpc>
              <a:spcPct val="90000"/>
            </a:lnSpc>
            <a:spcBef>
              <a:spcPct val="0"/>
            </a:spcBef>
            <a:spcAft>
              <a:spcPct val="15000"/>
            </a:spcAft>
            <a:buChar char="•"/>
          </a:pPr>
          <a:r>
            <a:rPr lang="es-ES" sz="1100" kern="1200" dirty="0"/>
            <a:t>OCR/MRZ + lectura de hologramas</a:t>
          </a:r>
        </a:p>
        <a:p>
          <a:pPr marL="57150" lvl="1" indent="-57150" algn="l" defTabSz="488950">
            <a:lnSpc>
              <a:spcPct val="90000"/>
            </a:lnSpc>
            <a:spcBef>
              <a:spcPct val="0"/>
            </a:spcBef>
            <a:spcAft>
              <a:spcPct val="15000"/>
            </a:spcAft>
            <a:buChar char="•"/>
          </a:pPr>
          <a:r>
            <a:rPr lang="es-ES" sz="1100" kern="1200" dirty="0"/>
            <a:t>Validación de vigencia y país emisor</a:t>
          </a:r>
        </a:p>
        <a:p>
          <a:pPr marL="57150" lvl="1" indent="-57150" algn="l" defTabSz="488950">
            <a:lnSpc>
              <a:spcPct val="90000"/>
            </a:lnSpc>
            <a:spcBef>
              <a:spcPct val="0"/>
            </a:spcBef>
            <a:spcAft>
              <a:spcPct val="15000"/>
            </a:spcAft>
            <a:buChar char="•"/>
          </a:pPr>
          <a:r>
            <a:rPr lang="es-ES" sz="1100" kern="1200" dirty="0"/>
            <a:t>Detección de documento manipulado</a:t>
          </a:r>
        </a:p>
      </dsp:txBody>
      <dsp:txXfrm>
        <a:off x="1416842" y="2168107"/>
        <a:ext cx="2609143" cy="1565485"/>
      </dsp:txXfrm>
    </dsp:sp>
    <dsp:sp modelId="{C8508E5C-2F27-40C1-A695-E2EF422F79D8}">
      <dsp:nvSpPr>
        <dsp:cNvPr id="0" name=""/>
        <dsp:cNvSpPr/>
      </dsp:nvSpPr>
      <dsp:spPr>
        <a:xfrm>
          <a:off x="7233432" y="2905129"/>
          <a:ext cx="569502" cy="91440"/>
        </a:xfrm>
        <a:custGeom>
          <a:avLst/>
          <a:gdLst/>
          <a:ahLst/>
          <a:cxnLst/>
          <a:rect l="0" t="0" r="0" b="0"/>
          <a:pathLst>
            <a:path>
              <a:moveTo>
                <a:pt x="0" y="45720"/>
              </a:moveTo>
              <a:lnTo>
                <a:pt x="56950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503180" y="2947849"/>
        <a:ext cx="30005" cy="6001"/>
      </dsp:txXfrm>
    </dsp:sp>
    <dsp:sp modelId="{BCDFF4F1-9B3E-4BD0-8E96-F07FE5AAE28E}">
      <dsp:nvSpPr>
        <dsp:cNvPr id="0" name=""/>
        <dsp:cNvSpPr/>
      </dsp:nvSpPr>
      <dsp:spPr>
        <a:xfrm>
          <a:off x="4626088" y="2168107"/>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err="1"/>
            <a:t>Selfie</a:t>
          </a:r>
          <a:r>
            <a:rPr lang="es-ES" sz="1400" b="1" kern="1200" dirty="0"/>
            <a:t> + Prueba de vida (IA)</a:t>
          </a:r>
        </a:p>
        <a:p>
          <a:pPr marL="57150" lvl="1" indent="-57150" algn="l" defTabSz="488950">
            <a:lnSpc>
              <a:spcPct val="90000"/>
            </a:lnSpc>
            <a:spcBef>
              <a:spcPct val="0"/>
            </a:spcBef>
            <a:spcAft>
              <a:spcPct val="15000"/>
            </a:spcAft>
            <a:buChar char="•"/>
          </a:pPr>
          <a:r>
            <a:rPr lang="es-ES" sz="1100" kern="1200" dirty="0"/>
            <a:t>Liveness activa/pasiva, anti‑deepfake y coincidencia 1:1</a:t>
          </a:r>
        </a:p>
        <a:p>
          <a:pPr marL="57150" lvl="1" indent="-57150" algn="l" defTabSz="488950">
            <a:lnSpc>
              <a:spcPct val="90000"/>
            </a:lnSpc>
            <a:spcBef>
              <a:spcPct val="0"/>
            </a:spcBef>
            <a:spcAft>
              <a:spcPct val="15000"/>
            </a:spcAft>
            <a:buChar char="•"/>
          </a:pPr>
          <a:r>
            <a:rPr lang="es-ES" sz="1100" kern="1200" dirty="0"/>
            <a:t>Gestos y parpadeo guiado</a:t>
          </a:r>
        </a:p>
        <a:p>
          <a:pPr marL="57150" lvl="1" indent="-57150" algn="l" defTabSz="488950">
            <a:lnSpc>
              <a:spcPct val="90000"/>
            </a:lnSpc>
            <a:spcBef>
              <a:spcPct val="0"/>
            </a:spcBef>
            <a:spcAft>
              <a:spcPct val="15000"/>
            </a:spcAft>
            <a:buChar char="•"/>
          </a:pPr>
          <a:r>
            <a:rPr lang="es-ES" sz="1100" kern="1200" dirty="0"/>
            <a:t>Detección de pantalla/foto/voz sintética</a:t>
          </a:r>
        </a:p>
        <a:p>
          <a:pPr marL="57150" lvl="1" indent="-57150" algn="l" defTabSz="488950">
            <a:lnSpc>
              <a:spcPct val="90000"/>
            </a:lnSpc>
            <a:spcBef>
              <a:spcPct val="0"/>
            </a:spcBef>
            <a:spcAft>
              <a:spcPct val="15000"/>
            </a:spcAft>
            <a:buChar char="•"/>
          </a:pPr>
          <a:r>
            <a:rPr lang="es-ES" sz="1100" kern="1200" dirty="0"/>
            <a:t>Umbral de similitud configurable</a:t>
          </a:r>
        </a:p>
      </dsp:txBody>
      <dsp:txXfrm>
        <a:off x="4626088" y="2168107"/>
        <a:ext cx="2609143" cy="1565485"/>
      </dsp:txXfrm>
    </dsp:sp>
    <dsp:sp modelId="{2B8EA31D-E43D-4273-8294-E37215BD11B1}">
      <dsp:nvSpPr>
        <dsp:cNvPr id="0" name=""/>
        <dsp:cNvSpPr/>
      </dsp:nvSpPr>
      <dsp:spPr>
        <a:xfrm>
          <a:off x="2721414" y="3731792"/>
          <a:ext cx="6418492" cy="569502"/>
        </a:xfrm>
        <a:custGeom>
          <a:avLst/>
          <a:gdLst/>
          <a:ahLst/>
          <a:cxnLst/>
          <a:rect l="0" t="0" r="0" b="0"/>
          <a:pathLst>
            <a:path>
              <a:moveTo>
                <a:pt x="6418492" y="0"/>
              </a:moveTo>
              <a:lnTo>
                <a:pt x="6418492" y="301851"/>
              </a:lnTo>
              <a:lnTo>
                <a:pt x="0" y="301851"/>
              </a:lnTo>
              <a:lnTo>
                <a:pt x="0" y="56950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769498" y="4013543"/>
        <a:ext cx="322324" cy="6001"/>
      </dsp:txXfrm>
    </dsp:sp>
    <dsp:sp modelId="{9BD0F212-61D2-436D-8500-F870BDB22C54}">
      <dsp:nvSpPr>
        <dsp:cNvPr id="0" name=""/>
        <dsp:cNvSpPr/>
      </dsp:nvSpPr>
      <dsp:spPr>
        <a:xfrm>
          <a:off x="7835334" y="2168107"/>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t>Chequeos </a:t>
          </a:r>
          <a:r>
            <a:rPr lang="es-ES" sz="1400" b="1" kern="1200" dirty="0" err="1"/>
            <a:t>KYC</a:t>
          </a:r>
          <a:r>
            <a:rPr lang="es-ES" sz="1400" b="1" kern="1200" dirty="0"/>
            <a:t>/</a:t>
          </a:r>
          <a:r>
            <a:rPr lang="es-ES" sz="1400" b="1" kern="1200" dirty="0" err="1"/>
            <a:t>AML</a:t>
          </a:r>
          <a:endParaRPr lang="es-ES" sz="1400" b="1" kern="1200" dirty="0"/>
        </a:p>
        <a:p>
          <a:pPr marL="57150" lvl="1" indent="-57150" algn="l" defTabSz="488950">
            <a:lnSpc>
              <a:spcPct val="90000"/>
            </a:lnSpc>
            <a:spcBef>
              <a:spcPct val="0"/>
            </a:spcBef>
            <a:spcAft>
              <a:spcPct val="15000"/>
            </a:spcAft>
            <a:buChar char="•"/>
          </a:pPr>
          <a:r>
            <a:rPr lang="es-ES" sz="1100" kern="1200" dirty="0"/>
            <a:t>PEP, sanciones, listas negativas y fuentes abiertas</a:t>
          </a:r>
        </a:p>
        <a:p>
          <a:pPr marL="57150" lvl="1" indent="-57150" algn="l" defTabSz="488950">
            <a:lnSpc>
              <a:spcPct val="90000"/>
            </a:lnSpc>
            <a:spcBef>
              <a:spcPct val="0"/>
            </a:spcBef>
            <a:spcAft>
              <a:spcPct val="15000"/>
            </a:spcAft>
            <a:buChar char="•"/>
          </a:pPr>
          <a:r>
            <a:rPr lang="es-ES" sz="1100" kern="1200" dirty="0"/>
            <a:t>Coincidencia difusa + revisión manual</a:t>
          </a:r>
        </a:p>
        <a:p>
          <a:pPr marL="57150" lvl="1" indent="-57150" algn="l" defTabSz="488950">
            <a:lnSpc>
              <a:spcPct val="90000"/>
            </a:lnSpc>
            <a:spcBef>
              <a:spcPct val="0"/>
            </a:spcBef>
            <a:spcAft>
              <a:spcPct val="15000"/>
            </a:spcAft>
            <a:buChar char="•"/>
          </a:pPr>
          <a:r>
            <a:rPr lang="es-ES" sz="1100" kern="1200" dirty="0"/>
            <a:t>Screening continuo (periódico)</a:t>
          </a:r>
        </a:p>
        <a:p>
          <a:pPr marL="57150" lvl="1" indent="-57150" algn="l" defTabSz="488950">
            <a:lnSpc>
              <a:spcPct val="90000"/>
            </a:lnSpc>
            <a:spcBef>
              <a:spcPct val="0"/>
            </a:spcBef>
            <a:spcAft>
              <a:spcPct val="15000"/>
            </a:spcAft>
            <a:buChar char="•"/>
          </a:pPr>
          <a:r>
            <a:rPr lang="es-ES" sz="1100" kern="1200" dirty="0"/>
            <a:t>Prueba de vida reutilizable (roping)</a:t>
          </a:r>
        </a:p>
      </dsp:txBody>
      <dsp:txXfrm>
        <a:off x="7835334" y="2168107"/>
        <a:ext cx="2609143" cy="1565485"/>
      </dsp:txXfrm>
    </dsp:sp>
    <dsp:sp modelId="{9E57F303-00F1-41EE-BA6D-7175C3F768B0}">
      <dsp:nvSpPr>
        <dsp:cNvPr id="0" name=""/>
        <dsp:cNvSpPr/>
      </dsp:nvSpPr>
      <dsp:spPr>
        <a:xfrm>
          <a:off x="4024186" y="5070718"/>
          <a:ext cx="569502" cy="91440"/>
        </a:xfrm>
        <a:custGeom>
          <a:avLst/>
          <a:gdLst/>
          <a:ahLst/>
          <a:cxnLst/>
          <a:rect l="0" t="0" r="0" b="0"/>
          <a:pathLst>
            <a:path>
              <a:moveTo>
                <a:pt x="0" y="45720"/>
              </a:moveTo>
              <a:lnTo>
                <a:pt x="56950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93934" y="5113438"/>
        <a:ext cx="30005" cy="6001"/>
      </dsp:txXfrm>
    </dsp:sp>
    <dsp:sp modelId="{3155813D-78DE-4AAF-8484-A5D0563F0E5F}">
      <dsp:nvSpPr>
        <dsp:cNvPr id="0" name=""/>
        <dsp:cNvSpPr/>
      </dsp:nvSpPr>
      <dsp:spPr>
        <a:xfrm>
          <a:off x="1416842" y="4333695"/>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t>Riesgo y fraude</a:t>
          </a:r>
        </a:p>
        <a:p>
          <a:pPr marL="57150" lvl="1" indent="-57150" algn="l" defTabSz="488950">
            <a:lnSpc>
              <a:spcPct val="90000"/>
            </a:lnSpc>
            <a:spcBef>
              <a:spcPct val="0"/>
            </a:spcBef>
            <a:spcAft>
              <a:spcPct val="15000"/>
            </a:spcAft>
            <a:buChar char="•"/>
          </a:pPr>
          <a:r>
            <a:rPr lang="es-ES" sz="1100" kern="1200" dirty="0"/>
            <a:t>Huella de dispositivo, IP/Proxy/VPN, comportamiento</a:t>
          </a:r>
        </a:p>
        <a:p>
          <a:pPr marL="57150" lvl="1" indent="-57150" algn="l" defTabSz="488950">
            <a:lnSpc>
              <a:spcPct val="90000"/>
            </a:lnSpc>
            <a:spcBef>
              <a:spcPct val="0"/>
            </a:spcBef>
            <a:spcAft>
              <a:spcPct val="15000"/>
            </a:spcAft>
            <a:buChar char="•"/>
          </a:pPr>
          <a:r>
            <a:rPr lang="es-ES" sz="1100" kern="1200" dirty="0"/>
            <a:t>Detección de bot y emulador</a:t>
          </a:r>
        </a:p>
        <a:p>
          <a:pPr marL="57150" lvl="1" indent="-57150" algn="l" defTabSz="488950">
            <a:lnSpc>
              <a:spcPct val="90000"/>
            </a:lnSpc>
            <a:spcBef>
              <a:spcPct val="0"/>
            </a:spcBef>
            <a:spcAft>
              <a:spcPct val="15000"/>
            </a:spcAft>
            <a:buChar char="•"/>
          </a:pPr>
          <a:r>
            <a:rPr lang="es-ES" sz="1100" kern="1200" dirty="0"/>
            <a:t>Correlación de identidad y patrón de uso</a:t>
          </a:r>
        </a:p>
        <a:p>
          <a:pPr marL="57150" lvl="1" indent="-57150" algn="l" defTabSz="488950">
            <a:lnSpc>
              <a:spcPct val="90000"/>
            </a:lnSpc>
            <a:spcBef>
              <a:spcPct val="0"/>
            </a:spcBef>
            <a:spcAft>
              <a:spcPct val="15000"/>
            </a:spcAft>
            <a:buChar char="•"/>
          </a:pPr>
          <a:r>
            <a:rPr lang="es-ES" sz="1100" kern="1200" dirty="0"/>
            <a:t>Reglas + ML + listas internas</a:t>
          </a:r>
        </a:p>
      </dsp:txBody>
      <dsp:txXfrm>
        <a:off x="1416842" y="4333695"/>
        <a:ext cx="2609143" cy="1565485"/>
      </dsp:txXfrm>
    </dsp:sp>
    <dsp:sp modelId="{94030814-09BD-49CE-9C6F-C4702EEACFA5}">
      <dsp:nvSpPr>
        <dsp:cNvPr id="0" name=""/>
        <dsp:cNvSpPr/>
      </dsp:nvSpPr>
      <dsp:spPr>
        <a:xfrm>
          <a:off x="7233432" y="5070718"/>
          <a:ext cx="569502" cy="91440"/>
        </a:xfrm>
        <a:custGeom>
          <a:avLst/>
          <a:gdLst/>
          <a:ahLst/>
          <a:cxnLst/>
          <a:rect l="0" t="0" r="0" b="0"/>
          <a:pathLst>
            <a:path>
              <a:moveTo>
                <a:pt x="0" y="45720"/>
              </a:moveTo>
              <a:lnTo>
                <a:pt x="56950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503180" y="5113438"/>
        <a:ext cx="30005" cy="6001"/>
      </dsp:txXfrm>
    </dsp:sp>
    <dsp:sp modelId="{21E7EA81-F9BD-4F6E-925E-7F05FFD99732}">
      <dsp:nvSpPr>
        <dsp:cNvPr id="0" name=""/>
        <dsp:cNvSpPr/>
      </dsp:nvSpPr>
      <dsp:spPr>
        <a:xfrm>
          <a:off x="4626088" y="4333695"/>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t>Resultado y límites</a:t>
          </a:r>
        </a:p>
        <a:p>
          <a:pPr marL="57150" lvl="1" indent="-57150" algn="l" defTabSz="488950">
            <a:lnSpc>
              <a:spcPct val="90000"/>
            </a:lnSpc>
            <a:spcBef>
              <a:spcPct val="0"/>
            </a:spcBef>
            <a:spcAft>
              <a:spcPct val="15000"/>
            </a:spcAft>
            <a:buChar char="•"/>
          </a:pPr>
          <a:r>
            <a:rPr lang="es-ES" sz="1100" kern="1200" dirty="0"/>
            <a:t>Aprobado / Revisión manual / Rechazado con motivos</a:t>
          </a:r>
        </a:p>
        <a:p>
          <a:pPr marL="57150" lvl="1" indent="-57150" algn="l" defTabSz="488950">
            <a:lnSpc>
              <a:spcPct val="90000"/>
            </a:lnSpc>
            <a:spcBef>
              <a:spcPct val="0"/>
            </a:spcBef>
            <a:spcAft>
              <a:spcPct val="15000"/>
            </a:spcAft>
            <a:buChar char="•"/>
          </a:pPr>
          <a:r>
            <a:rPr lang="es-ES" sz="1100" kern="1200" dirty="0"/>
            <a:t>Asignación de límites y productos</a:t>
          </a:r>
        </a:p>
        <a:p>
          <a:pPr marL="57150" lvl="1" indent="-57150" algn="l" defTabSz="488950">
            <a:lnSpc>
              <a:spcPct val="90000"/>
            </a:lnSpc>
            <a:spcBef>
              <a:spcPct val="0"/>
            </a:spcBef>
            <a:spcAft>
              <a:spcPct val="15000"/>
            </a:spcAft>
            <a:buChar char="•"/>
          </a:pPr>
          <a:r>
            <a:rPr lang="es-ES" sz="1100" kern="1200" dirty="0"/>
            <a:t>Prueba adicional si es necesario</a:t>
          </a:r>
        </a:p>
        <a:p>
          <a:pPr marL="57150" lvl="1" indent="-57150" algn="l" defTabSz="488950">
            <a:lnSpc>
              <a:spcPct val="90000"/>
            </a:lnSpc>
            <a:spcBef>
              <a:spcPct val="0"/>
            </a:spcBef>
            <a:spcAft>
              <a:spcPct val="15000"/>
            </a:spcAft>
            <a:buChar char="•"/>
          </a:pPr>
          <a:r>
            <a:rPr lang="es-ES" sz="1100" kern="1200" dirty="0"/>
            <a:t>Registro auditable y trazabilidad</a:t>
          </a:r>
        </a:p>
      </dsp:txBody>
      <dsp:txXfrm>
        <a:off x="4626088" y="4333695"/>
        <a:ext cx="2609143" cy="1565485"/>
      </dsp:txXfrm>
    </dsp:sp>
    <dsp:sp modelId="{8B44029F-7658-4DB1-8F9B-4EB304862BF5}">
      <dsp:nvSpPr>
        <dsp:cNvPr id="0" name=""/>
        <dsp:cNvSpPr/>
      </dsp:nvSpPr>
      <dsp:spPr>
        <a:xfrm>
          <a:off x="7835334" y="4333695"/>
          <a:ext cx="2609143" cy="156548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s-ES" sz="1400" b="1" kern="1200" dirty="0"/>
            <a:t>Contrato &amp; Firma</a:t>
          </a:r>
        </a:p>
        <a:p>
          <a:pPr marL="57150" lvl="1" indent="-57150" algn="l" defTabSz="488950">
            <a:lnSpc>
              <a:spcPct val="90000"/>
            </a:lnSpc>
            <a:spcBef>
              <a:spcPct val="0"/>
            </a:spcBef>
            <a:spcAft>
              <a:spcPct val="15000"/>
            </a:spcAft>
            <a:buChar char="•"/>
          </a:pPr>
          <a:r>
            <a:rPr lang="es-ES" sz="1100" kern="1200" dirty="0"/>
            <a:t>Presentación de T&amp;C específicos, firma electrónica y resguardo</a:t>
          </a:r>
        </a:p>
        <a:p>
          <a:pPr marL="57150" lvl="1" indent="-57150" algn="l" defTabSz="488950">
            <a:lnSpc>
              <a:spcPct val="90000"/>
            </a:lnSpc>
            <a:spcBef>
              <a:spcPct val="0"/>
            </a:spcBef>
            <a:spcAft>
              <a:spcPct val="15000"/>
            </a:spcAft>
            <a:buChar char="•"/>
          </a:pPr>
          <a:r>
            <a:rPr lang="es-ES" sz="1100" kern="1200" dirty="0"/>
            <a:t>Sellado de tiempo</a:t>
          </a:r>
        </a:p>
        <a:p>
          <a:pPr marL="57150" lvl="1" indent="-57150" algn="l" defTabSz="488950">
            <a:lnSpc>
              <a:spcPct val="90000"/>
            </a:lnSpc>
            <a:spcBef>
              <a:spcPct val="0"/>
            </a:spcBef>
            <a:spcAft>
              <a:spcPct val="15000"/>
            </a:spcAft>
            <a:buChar char="•"/>
          </a:pPr>
          <a:r>
            <a:rPr lang="es-ES" sz="1100" kern="1200" dirty="0"/>
            <a:t>Almacenamiento cifrado</a:t>
          </a:r>
        </a:p>
        <a:p>
          <a:pPr marL="57150" lvl="1" indent="-57150" algn="l" defTabSz="488950">
            <a:lnSpc>
              <a:spcPct val="90000"/>
            </a:lnSpc>
            <a:spcBef>
              <a:spcPct val="0"/>
            </a:spcBef>
            <a:spcAft>
              <a:spcPct val="15000"/>
            </a:spcAft>
            <a:buChar char="•"/>
          </a:pPr>
          <a:r>
            <a:rPr lang="es-ES" sz="1100" kern="1200" dirty="0"/>
            <a:t>Entrega de copia al cliente</a:t>
          </a:r>
        </a:p>
      </dsp:txBody>
      <dsp:txXfrm>
        <a:off x="7835334" y="4333695"/>
        <a:ext cx="2609143" cy="15654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622F1-511B-4D4F-93A5-71603C8C94BE}" type="datetimeFigureOut">
              <a:rPr lang="es-DO" smtClean="0"/>
              <a:t>3/9/2025</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88958-346B-4993-AAA7-AA2823E04BAD}" type="slidenum">
              <a:rPr lang="es-DO" smtClean="0"/>
              <a:t>‹Nº›</a:t>
            </a:fld>
            <a:endParaRPr lang="es-DO"/>
          </a:p>
        </p:txBody>
      </p:sp>
    </p:spTree>
    <p:extLst>
      <p:ext uri="{BB962C8B-B14F-4D97-AF65-F5344CB8AC3E}">
        <p14:creationId xmlns:p14="http://schemas.microsoft.com/office/powerpoint/2010/main" val="21287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E367E92-8A59-4846-AC93-230034E6CFD1}" type="datetimeFigureOut">
              <a:rPr lang="es-DO" smtClean="0"/>
              <a:t>3/9/2025</a:t>
            </a:fld>
            <a:endParaRPr lang="es-DO"/>
          </a:p>
        </p:txBody>
      </p:sp>
      <p:sp>
        <p:nvSpPr>
          <p:cNvPr id="3" name="Marcador de pie de página 2"/>
          <p:cNvSpPr>
            <a:spLocks noGrp="1"/>
          </p:cNvSpPr>
          <p:nvPr>
            <p:ph type="ftr" sz="quarter" idx="11"/>
          </p:nvPr>
        </p:nvSpPr>
        <p:spPr/>
        <p:txBody>
          <a:bodyPr/>
          <a:lstStyle/>
          <a:p>
            <a:endParaRPr lang="es-DO"/>
          </a:p>
        </p:txBody>
      </p:sp>
      <p:sp>
        <p:nvSpPr>
          <p:cNvPr id="4" name="Marcador de número de diapositiva 3"/>
          <p:cNvSpPr>
            <a:spLocks noGrp="1"/>
          </p:cNvSpPr>
          <p:nvPr>
            <p:ph type="sldNum" sz="quarter" idx="12"/>
          </p:nvPr>
        </p:nvSpPr>
        <p:spPr/>
        <p:txBody>
          <a:bodyPr/>
          <a:lstStyle/>
          <a:p>
            <a:fld id="{08A9E164-F805-4C5D-8469-A54DFF41B659}" type="slidenum">
              <a:rPr lang="es-DO" smtClean="0"/>
              <a:t>‹Nº›</a:t>
            </a:fld>
            <a:endParaRPr lang="es-DO"/>
          </a:p>
        </p:txBody>
      </p:sp>
      <p:pic>
        <p:nvPicPr>
          <p:cNvPr id="5" name="Imagen 3">
            <a:extLst>
              <a:ext uri="{FF2B5EF4-FFF2-40B4-BE49-F238E27FC236}">
                <a16:creationId xmlns:a16="http://schemas.microsoft.com/office/drawing/2014/main" id="{75B286BF-9823-4D50-A09B-32678494F67D}"/>
              </a:ext>
            </a:extLst>
          </p:cNvPr>
          <p:cNvPicPr>
            <a:picLocks noChangeAspect="1"/>
          </p:cNvPicPr>
          <p:nvPr userDrawn="1"/>
        </p:nvPicPr>
        <p:blipFill>
          <a:blip r:embed="rId2"/>
          <a:stretch>
            <a:fillRect/>
          </a:stretch>
        </p:blipFill>
        <p:spPr>
          <a:xfrm>
            <a:off x="181782" y="304067"/>
            <a:ext cx="7480371" cy="2185915"/>
          </a:xfrm>
          <a:prstGeom prst="rect">
            <a:avLst/>
          </a:prstGeom>
        </p:spPr>
      </p:pic>
      <p:pic>
        <p:nvPicPr>
          <p:cNvPr id="6" name="Imagen 2" descr="image002">
            <a:extLst>
              <a:ext uri="{FF2B5EF4-FFF2-40B4-BE49-F238E27FC236}">
                <a16:creationId xmlns:a16="http://schemas.microsoft.com/office/drawing/2014/main" id="{3244EB1D-66F2-44B0-9B09-0347EAD26B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84242" y="5262291"/>
            <a:ext cx="2188535" cy="100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70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3/9/2025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spTree>
    <p:extLst>
      <p:ext uri="{BB962C8B-B14F-4D97-AF65-F5344CB8AC3E}">
        <p14:creationId xmlns:p14="http://schemas.microsoft.com/office/powerpoint/2010/main" val="311146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D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3/9/2025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spTree>
    <p:extLst>
      <p:ext uri="{BB962C8B-B14F-4D97-AF65-F5344CB8AC3E}">
        <p14:creationId xmlns:p14="http://schemas.microsoft.com/office/powerpoint/2010/main" val="171533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D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3/9/2025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7" name="Imagen 2" descr="image002">
            <a:extLst>
              <a:ext uri="{FF2B5EF4-FFF2-40B4-BE49-F238E27FC236}">
                <a16:creationId xmlns:a16="http://schemas.microsoft.com/office/drawing/2014/main" id="{8BEC078E-0E8F-49E6-A1A6-A62CDF510B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59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fecha 3"/>
          <p:cNvSpPr>
            <a:spLocks noGrp="1"/>
          </p:cNvSpPr>
          <p:nvPr>
            <p:ph type="dt" sz="half" idx="10"/>
          </p:nvPr>
        </p:nvSpPr>
        <p:spPr/>
        <p:txBody>
          <a:bodyPr/>
          <a:lstStyle/>
          <a:p>
            <a:fld id="{BE367E92-8A59-4846-AC93-230034E6CFD1}" type="datetimeFigureOut">
              <a:rPr lang="es-DO" smtClean="0"/>
              <a:t>3/9/2025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8" name="Imagen 2" descr="image002">
            <a:extLst>
              <a:ext uri="{FF2B5EF4-FFF2-40B4-BE49-F238E27FC236}">
                <a16:creationId xmlns:a16="http://schemas.microsoft.com/office/drawing/2014/main" id="{40EBEA85-1B89-49A0-B45B-C4FDFD3852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49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D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E367E92-8A59-4846-AC93-230034E6CFD1}" type="datetimeFigureOut">
              <a:rPr lang="es-DO" smtClean="0"/>
              <a:t>3/9/2025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08A9E164-F805-4C5D-8469-A54DFF41B659}" type="slidenum">
              <a:rPr lang="es-DO" smtClean="0"/>
              <a:t>‹Nº›</a:t>
            </a:fld>
            <a:endParaRPr lang="es-DO"/>
          </a:p>
        </p:txBody>
      </p:sp>
      <p:pic>
        <p:nvPicPr>
          <p:cNvPr id="8" name="Imagen 2" descr="image002">
            <a:extLst>
              <a:ext uri="{FF2B5EF4-FFF2-40B4-BE49-F238E27FC236}">
                <a16:creationId xmlns:a16="http://schemas.microsoft.com/office/drawing/2014/main" id="{0B421127-0E63-432E-AF75-905F37F6EE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74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fecha 4"/>
          <p:cNvSpPr>
            <a:spLocks noGrp="1"/>
          </p:cNvSpPr>
          <p:nvPr>
            <p:ph type="dt" sz="half" idx="10"/>
          </p:nvPr>
        </p:nvSpPr>
        <p:spPr/>
        <p:txBody>
          <a:bodyPr/>
          <a:lstStyle/>
          <a:p>
            <a:fld id="{BE367E92-8A59-4846-AC93-230034E6CFD1}" type="datetimeFigureOut">
              <a:rPr lang="es-DO" smtClean="0"/>
              <a:t>3/9/2025</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B38F40BC-0898-449F-B263-6A91BE090A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92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D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7" name="Marcador de fecha 6"/>
          <p:cNvSpPr>
            <a:spLocks noGrp="1"/>
          </p:cNvSpPr>
          <p:nvPr>
            <p:ph type="dt" sz="half" idx="10"/>
          </p:nvPr>
        </p:nvSpPr>
        <p:spPr/>
        <p:txBody>
          <a:bodyPr/>
          <a:lstStyle/>
          <a:p>
            <a:fld id="{BE367E92-8A59-4846-AC93-230034E6CFD1}" type="datetimeFigureOut">
              <a:rPr lang="es-DO" smtClean="0"/>
              <a:t>3/9/2025</a:t>
            </a:fld>
            <a:endParaRPr lang="es-DO"/>
          </a:p>
        </p:txBody>
      </p:sp>
      <p:sp>
        <p:nvSpPr>
          <p:cNvPr id="8" name="Marcador de pie de página 7"/>
          <p:cNvSpPr>
            <a:spLocks noGrp="1"/>
          </p:cNvSpPr>
          <p:nvPr>
            <p:ph type="ftr" sz="quarter" idx="11"/>
          </p:nvPr>
        </p:nvSpPr>
        <p:spPr/>
        <p:txBody>
          <a:bodyPr/>
          <a:lstStyle/>
          <a:p>
            <a:endParaRPr lang="es-DO"/>
          </a:p>
        </p:txBody>
      </p:sp>
      <p:sp>
        <p:nvSpPr>
          <p:cNvPr id="9" name="Marcador de número de diapositiva 8"/>
          <p:cNvSpPr>
            <a:spLocks noGrp="1"/>
          </p:cNvSpPr>
          <p:nvPr>
            <p:ph type="sldNum" sz="quarter" idx="12"/>
          </p:nvPr>
        </p:nvSpPr>
        <p:spPr/>
        <p:txBody>
          <a:bodyPr/>
          <a:lstStyle/>
          <a:p>
            <a:fld id="{08A9E164-F805-4C5D-8469-A54DFF41B659}" type="slidenum">
              <a:rPr lang="es-DO" smtClean="0"/>
              <a:t>‹Nº›</a:t>
            </a:fld>
            <a:endParaRPr lang="es-DO"/>
          </a:p>
        </p:txBody>
      </p:sp>
      <p:pic>
        <p:nvPicPr>
          <p:cNvPr id="11" name="Imagen 2" descr="image002">
            <a:extLst>
              <a:ext uri="{FF2B5EF4-FFF2-40B4-BE49-F238E27FC236}">
                <a16:creationId xmlns:a16="http://schemas.microsoft.com/office/drawing/2014/main" id="{48A9A6E1-94EF-408A-910D-D4A6FBB0A4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5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DO"/>
          </a:p>
        </p:txBody>
      </p:sp>
      <p:sp>
        <p:nvSpPr>
          <p:cNvPr id="3" name="Marcador de fecha 2"/>
          <p:cNvSpPr>
            <a:spLocks noGrp="1"/>
          </p:cNvSpPr>
          <p:nvPr>
            <p:ph type="dt" sz="half" idx="10"/>
          </p:nvPr>
        </p:nvSpPr>
        <p:spPr/>
        <p:txBody>
          <a:bodyPr/>
          <a:lstStyle/>
          <a:p>
            <a:fld id="{BE367E92-8A59-4846-AC93-230034E6CFD1}" type="datetimeFigureOut">
              <a:rPr lang="es-DO" smtClean="0"/>
              <a:t>3/9/2025</a:t>
            </a:fld>
            <a:endParaRPr lang="es-DO"/>
          </a:p>
        </p:txBody>
      </p:sp>
      <p:sp>
        <p:nvSpPr>
          <p:cNvPr id="4" name="Marcador de pie de página 3"/>
          <p:cNvSpPr>
            <a:spLocks noGrp="1"/>
          </p:cNvSpPr>
          <p:nvPr>
            <p:ph type="ftr" sz="quarter" idx="11"/>
          </p:nvPr>
        </p:nvSpPr>
        <p:spPr/>
        <p:txBody>
          <a:bodyPr/>
          <a:lstStyle/>
          <a:p>
            <a:endParaRPr lang="es-DO"/>
          </a:p>
        </p:txBody>
      </p:sp>
      <p:sp>
        <p:nvSpPr>
          <p:cNvPr id="5" name="Marcador de número de diapositiva 4"/>
          <p:cNvSpPr>
            <a:spLocks noGrp="1"/>
          </p:cNvSpPr>
          <p:nvPr>
            <p:ph type="sldNum" sz="quarter" idx="12"/>
          </p:nvPr>
        </p:nvSpPr>
        <p:spPr/>
        <p:txBody>
          <a:bodyPr/>
          <a:lstStyle/>
          <a:p>
            <a:fld id="{08A9E164-F805-4C5D-8469-A54DFF41B659}" type="slidenum">
              <a:rPr lang="es-DO" smtClean="0"/>
              <a:t>‹Nº›</a:t>
            </a:fld>
            <a:endParaRPr lang="es-DO"/>
          </a:p>
        </p:txBody>
      </p:sp>
      <p:pic>
        <p:nvPicPr>
          <p:cNvPr id="7" name="Imagen 2" descr="image002">
            <a:extLst>
              <a:ext uri="{FF2B5EF4-FFF2-40B4-BE49-F238E27FC236}">
                <a16:creationId xmlns:a16="http://schemas.microsoft.com/office/drawing/2014/main" id="{D7A13393-E369-47B5-A655-85FFFCAE20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19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D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E367E92-8A59-4846-AC93-230034E6CFD1}" type="datetimeFigureOut">
              <a:rPr lang="es-DO" smtClean="0"/>
              <a:t>3/9/2025</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A5DD2ED1-4296-4236-AABA-C4D5660B48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97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D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E367E92-8A59-4846-AC93-230034E6CFD1}" type="datetimeFigureOut">
              <a:rPr lang="es-DO" smtClean="0"/>
              <a:t>3/9/2025</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08A9E164-F805-4C5D-8469-A54DFF41B659}" type="slidenum">
              <a:rPr lang="es-DO" smtClean="0"/>
              <a:t>‹Nº›</a:t>
            </a:fld>
            <a:endParaRPr lang="es-DO"/>
          </a:p>
        </p:txBody>
      </p:sp>
      <p:pic>
        <p:nvPicPr>
          <p:cNvPr id="9" name="Imagen 2" descr="image002">
            <a:extLst>
              <a:ext uri="{FF2B5EF4-FFF2-40B4-BE49-F238E27FC236}">
                <a16:creationId xmlns:a16="http://schemas.microsoft.com/office/drawing/2014/main" id="{08683F47-9E4A-4732-A132-1CD52F8E8A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7865" y="5879462"/>
            <a:ext cx="1223135"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7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D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DO"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67E92-8A59-4846-AC93-230034E6CFD1}" type="datetimeFigureOut">
              <a:rPr lang="es-DO" smtClean="0"/>
              <a:t>3/9/2025</a:t>
            </a:fld>
            <a:endParaRPr lang="es-D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9E164-F805-4C5D-8469-A54DFF41B659}" type="slidenum">
              <a:rPr lang="es-DO" smtClean="0"/>
              <a:t>‹Nº›</a:t>
            </a:fld>
            <a:endParaRPr lang="es-DO"/>
          </a:p>
        </p:txBody>
      </p:sp>
    </p:spTree>
    <p:extLst>
      <p:ext uri="{BB962C8B-B14F-4D97-AF65-F5344CB8AC3E}">
        <p14:creationId xmlns:p14="http://schemas.microsoft.com/office/powerpoint/2010/main" val="3610253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search?sca_esv=f1255626de320d19&amp;rlz=1C1GCEU_enDO1103DO1108&amp;cs=0&amp;sxsrf=AE3TifOP1yruLLjgA8cj5esELUWZKmQ9Xw%3A1756937680180&amp;q=aprendizaje+profundo&amp;sa=X&amp;ved=2ahUKEwi7rq7yzr2PAxVvv4kEHf6sMI4QxccNegQIBBAB&amp;mstk=AUtExfAl2gpDP9RNp9xRRzqnE4XAxA7us8NFHJ4VQhj6hwRL0PD5aAdWGaFJPiQqx-I5b4AQhXHbm1aHKgba2P3vObtOEOexeQYZP0k4XyLksD8GbNvYfYPum7Fvz-wT2vIwbEDgSSFvyXz1EMqE_Ye5BKbCEu6P7BYp2dYKuhxj6WtGsRBx1bVshmxKaYGJ5_6FC_1dHb25ve87Nhtj89H1QBLRaU0lHynJ2XKmCjoPILOtl3e75z0abXoXFv39IcIqscHSG3OxPaHZtz69PhU_qSFlrmVfBChVOoWIqwF8dcFacw&amp;csui=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chatgpt.com/canvas/shared/68b74a9a0c7481919fe6b8c6c2b54a8d"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5.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8.png"/><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5.xml"/><Relationship Id="rId7" Type="http://schemas.microsoft.com/office/2007/relationships/diagramDrawing" Target="../diagrams/drawing5.xml"/><Relationship Id="rId2" Type="http://schemas.microsoft.com/office/2018/10/relationships/comments" Target="../comments/modernComment_11A_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8.pn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0EC69E51-7915-78E1-8262-6218323B2EF8}"/>
              </a:ext>
            </a:extLst>
          </p:cNvPr>
          <p:cNvSpPr txBox="1"/>
          <p:nvPr/>
        </p:nvSpPr>
        <p:spPr>
          <a:xfrm>
            <a:off x="3644300" y="4324426"/>
            <a:ext cx="4840138" cy="830997"/>
          </a:xfrm>
          <a:prstGeom prst="rect">
            <a:avLst/>
          </a:prstGeom>
          <a:noFill/>
        </p:spPr>
        <p:txBody>
          <a:bodyPr wrap="square">
            <a:spAutoFit/>
          </a:bodyPr>
          <a:lstStyle/>
          <a:p>
            <a:pPr algn="ctr">
              <a:defRPr sz="2000">
                <a:solidFill>
                  <a:srgbClr val="5A5A5A"/>
                </a:solidFill>
              </a:defRPr>
            </a:pPr>
            <a:r>
              <a:rPr lang="es-DO" sz="2400" dirty="0">
                <a:solidFill>
                  <a:schemeClr val="tx1">
                    <a:lumMod val="95000"/>
                    <a:lumOff val="5000"/>
                  </a:schemeClr>
                </a:solidFill>
              </a:rPr>
              <a:t>Estrategias Efectivas para Onboarding y Autenticación sin Fricción</a:t>
            </a:r>
          </a:p>
        </p:txBody>
      </p:sp>
      <p:sp>
        <p:nvSpPr>
          <p:cNvPr id="4" name="CuadroTexto 3">
            <a:extLst>
              <a:ext uri="{FF2B5EF4-FFF2-40B4-BE49-F238E27FC236}">
                <a16:creationId xmlns:a16="http://schemas.microsoft.com/office/drawing/2014/main" id="{A7AC2B16-C1F5-D135-6048-48D33DBF5275}"/>
              </a:ext>
            </a:extLst>
          </p:cNvPr>
          <p:cNvSpPr txBox="1"/>
          <p:nvPr/>
        </p:nvSpPr>
        <p:spPr>
          <a:xfrm>
            <a:off x="-729292" y="6222636"/>
            <a:ext cx="4270075" cy="523220"/>
          </a:xfrm>
          <a:prstGeom prst="rect">
            <a:avLst/>
          </a:prstGeom>
          <a:noFill/>
        </p:spPr>
        <p:txBody>
          <a:bodyPr wrap="square" rtlCol="0">
            <a:spAutoFit/>
          </a:bodyPr>
          <a:lstStyle/>
          <a:p>
            <a:pPr algn="ctr"/>
            <a:r>
              <a:rPr lang="es-DO" sz="1400" noProof="0" dirty="0"/>
              <a:t>Jose Francisco Disla  / Edgar Arnaud</a:t>
            </a:r>
          </a:p>
          <a:p>
            <a:pPr algn="ctr"/>
            <a:r>
              <a:rPr lang="es-DO" sz="1400" noProof="0" dirty="0"/>
              <a:t>05 de Septiembre 2025</a:t>
            </a:r>
          </a:p>
        </p:txBody>
      </p:sp>
      <p:sp>
        <p:nvSpPr>
          <p:cNvPr id="5" name="CuadroTexto 4">
            <a:extLst>
              <a:ext uri="{FF2B5EF4-FFF2-40B4-BE49-F238E27FC236}">
                <a16:creationId xmlns:a16="http://schemas.microsoft.com/office/drawing/2014/main" id="{8AE182FB-E6F6-F16A-1DDE-10513D2A091C}"/>
              </a:ext>
            </a:extLst>
          </p:cNvPr>
          <p:cNvSpPr txBox="1"/>
          <p:nvPr/>
        </p:nvSpPr>
        <p:spPr>
          <a:xfrm>
            <a:off x="1233577" y="2794958"/>
            <a:ext cx="9661585" cy="1446550"/>
          </a:xfrm>
          <a:prstGeom prst="rect">
            <a:avLst/>
          </a:prstGeom>
          <a:noFill/>
        </p:spPr>
        <p:txBody>
          <a:bodyPr wrap="square" rtlCol="0">
            <a:spAutoFit/>
          </a:bodyPr>
          <a:lstStyle/>
          <a:p>
            <a:pPr algn="ctr"/>
            <a:r>
              <a:rPr lang="es-DO" sz="4400" b="1" noProof="0" dirty="0"/>
              <a:t>Los Retos de La Suplantación de Identidad en los Canales Digitales</a:t>
            </a:r>
          </a:p>
        </p:txBody>
      </p:sp>
      <p:pic>
        <p:nvPicPr>
          <p:cNvPr id="2" name="Imagen 1">
            <a:extLst>
              <a:ext uri="{FF2B5EF4-FFF2-40B4-BE49-F238E27FC236}">
                <a16:creationId xmlns:a16="http://schemas.microsoft.com/office/drawing/2014/main" id="{2E4B017A-84BB-CC04-138C-1993C1BEFB29}"/>
              </a:ext>
            </a:extLst>
          </p:cNvPr>
          <p:cNvPicPr>
            <a:picLocks noChangeAspect="1"/>
          </p:cNvPicPr>
          <p:nvPr/>
        </p:nvPicPr>
        <p:blipFill>
          <a:blip r:embed="rId2"/>
          <a:stretch>
            <a:fillRect/>
          </a:stretch>
        </p:blipFill>
        <p:spPr>
          <a:xfrm>
            <a:off x="578477" y="249048"/>
            <a:ext cx="2000949" cy="1889221"/>
          </a:xfrm>
          <a:prstGeom prst="rect">
            <a:avLst/>
          </a:prstGeom>
        </p:spPr>
      </p:pic>
      <p:pic>
        <p:nvPicPr>
          <p:cNvPr id="7" name="Imagen 6">
            <a:extLst>
              <a:ext uri="{FF2B5EF4-FFF2-40B4-BE49-F238E27FC236}">
                <a16:creationId xmlns:a16="http://schemas.microsoft.com/office/drawing/2014/main" id="{29703C9B-400F-F847-62E4-DEDFCAFD2806}"/>
              </a:ext>
            </a:extLst>
          </p:cNvPr>
          <p:cNvPicPr>
            <a:picLocks noChangeAspect="1"/>
          </p:cNvPicPr>
          <p:nvPr/>
        </p:nvPicPr>
        <p:blipFill>
          <a:blip r:embed="rId3"/>
          <a:stretch>
            <a:fillRect/>
          </a:stretch>
        </p:blipFill>
        <p:spPr>
          <a:xfrm>
            <a:off x="2579425" y="249049"/>
            <a:ext cx="4858189" cy="1807698"/>
          </a:xfrm>
          <a:prstGeom prst="rect">
            <a:avLst/>
          </a:prstGeom>
        </p:spPr>
      </p:pic>
    </p:spTree>
    <p:extLst>
      <p:ext uri="{BB962C8B-B14F-4D97-AF65-F5344CB8AC3E}">
        <p14:creationId xmlns:p14="http://schemas.microsoft.com/office/powerpoint/2010/main" val="336685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E437C-CDDC-7E30-4E89-7CF33248FD2F}"/>
            </a:ext>
          </a:extLst>
        </p:cNvPr>
        <p:cNvGrpSpPr/>
        <p:nvPr/>
      </p:nvGrpSpPr>
      <p:grpSpPr>
        <a:xfrm>
          <a:off x="0" y="0"/>
          <a:ext cx="0" cy="0"/>
          <a:chOff x="0" y="0"/>
          <a:chExt cx="0" cy="0"/>
        </a:xfrm>
      </p:grpSpPr>
      <p:grpSp>
        <p:nvGrpSpPr>
          <p:cNvPr id="7" name="Grupo 6">
            <a:extLst>
              <a:ext uri="{FF2B5EF4-FFF2-40B4-BE49-F238E27FC236}">
                <a16:creationId xmlns:a16="http://schemas.microsoft.com/office/drawing/2014/main" id="{82F72AAC-6093-C6C6-1B77-0AD1CFB54DE7}"/>
              </a:ext>
            </a:extLst>
          </p:cNvPr>
          <p:cNvGrpSpPr/>
          <p:nvPr/>
        </p:nvGrpSpPr>
        <p:grpSpPr>
          <a:xfrm>
            <a:off x="2289112" y="95763"/>
            <a:ext cx="7703976" cy="548640"/>
            <a:chOff x="2289112" y="95763"/>
            <a:chExt cx="7703976" cy="548640"/>
          </a:xfrm>
        </p:grpSpPr>
        <p:sp>
          <p:nvSpPr>
            <p:cNvPr id="2" name="Rectangle 1">
              <a:extLst>
                <a:ext uri="{FF2B5EF4-FFF2-40B4-BE49-F238E27FC236}">
                  <a16:creationId xmlns:a16="http://schemas.microsoft.com/office/drawing/2014/main" id="{F2904972-042A-846A-2FFA-B5850B922327}"/>
                </a:ext>
              </a:extLst>
            </p:cNvPr>
            <p:cNvSpPr/>
            <p:nvPr/>
          </p:nvSpPr>
          <p:spPr>
            <a:xfrm>
              <a:off x="2289112" y="95763"/>
              <a:ext cx="7703976"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913E04-3E2B-EA97-5BCB-775A2E07CA55}"/>
                </a:ext>
              </a:extLst>
            </p:cNvPr>
            <p:cNvSpPr txBox="1"/>
            <p:nvPr/>
          </p:nvSpPr>
          <p:spPr>
            <a:xfrm>
              <a:off x="3920492" y="95763"/>
              <a:ext cx="3722512"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s-DO" sz="2600" b="1" i="0" u="none" strike="noStrike" kern="1200" cap="none" spc="0" normalizeH="0" baseline="0" noProof="0" dirty="0">
                  <a:ln>
                    <a:noFill/>
                  </a:ln>
                  <a:solidFill>
                    <a:srgbClr val="003366"/>
                  </a:solidFill>
                  <a:effectLst/>
                  <a:uLnTx/>
                  <a:uFillTx/>
                  <a:latin typeface="Calibri" panose="020F0502020204030204"/>
                  <a:ea typeface="+mn-ea"/>
                  <a:cs typeface="+mn-cs"/>
                </a:rPr>
                <a:t>Amenazas : </a:t>
              </a:r>
              <a:r>
                <a:rPr kumimoji="0" lang="es-DO" sz="2600" b="1" i="0" u="none" strike="noStrike" kern="1200" cap="none" spc="0" normalizeH="0" baseline="0" noProof="0" dirty="0" err="1">
                  <a:ln>
                    <a:noFill/>
                  </a:ln>
                  <a:solidFill>
                    <a:srgbClr val="003366"/>
                  </a:solidFill>
                  <a:effectLst/>
                  <a:uLnTx/>
                  <a:uFillTx/>
                  <a:latin typeface="Calibri" panose="020F0502020204030204"/>
                  <a:ea typeface="+mn-ea"/>
                  <a:cs typeface="+mn-cs"/>
                </a:rPr>
                <a:t>Deepfakes</a:t>
              </a:r>
              <a:endParaRPr kumimoji="0" lang="es-DO" sz="2600" b="1" i="0" u="none" strike="noStrike" kern="1200" cap="none" spc="0" normalizeH="0" baseline="0" noProof="0" dirty="0">
                <a:ln>
                  <a:noFill/>
                </a:ln>
                <a:solidFill>
                  <a:srgbClr val="003366"/>
                </a:solidFill>
                <a:effectLst/>
                <a:uLnTx/>
                <a:uFillTx/>
                <a:latin typeface="Calibri" panose="020F0502020204030204"/>
                <a:ea typeface="+mn-ea"/>
                <a:cs typeface="+mn-cs"/>
              </a:endParaRPr>
            </a:p>
          </p:txBody>
        </p:sp>
      </p:grpSp>
      <p:sp>
        <p:nvSpPr>
          <p:cNvPr id="5" name="CuadroTexto 4">
            <a:extLst>
              <a:ext uri="{FF2B5EF4-FFF2-40B4-BE49-F238E27FC236}">
                <a16:creationId xmlns:a16="http://schemas.microsoft.com/office/drawing/2014/main" id="{E29BBD91-C28D-DCF9-D36F-12681BF38D13}"/>
              </a:ext>
            </a:extLst>
          </p:cNvPr>
          <p:cNvSpPr txBox="1"/>
          <p:nvPr/>
        </p:nvSpPr>
        <p:spPr>
          <a:xfrm>
            <a:off x="385926" y="861352"/>
            <a:ext cx="10791644" cy="3046988"/>
          </a:xfrm>
          <a:prstGeom prst="rect">
            <a:avLst/>
          </a:prstGeom>
          <a:noFill/>
        </p:spPr>
        <p:txBody>
          <a:bodyPr wrap="square">
            <a:spAutoFit/>
          </a:bodyPr>
          <a:lstStyle/>
          <a:p>
            <a:pPr marL="342900" indent="-342900" algn="just">
              <a:buFont typeface="Arial" panose="020B0604020202020204" pitchFamily="34" charset="0"/>
              <a:buChar char="•"/>
            </a:pPr>
            <a:r>
              <a:rPr lang="es-ES" sz="2400" b="0" i="0" dirty="0">
                <a:solidFill>
                  <a:srgbClr val="001D35"/>
                </a:solidFill>
                <a:effectLst/>
                <a:latin typeface="Google Sans"/>
              </a:rPr>
              <a:t>Un </a:t>
            </a:r>
            <a:r>
              <a:rPr lang="es-ES" sz="2400" b="0" i="0" dirty="0" err="1">
                <a:solidFill>
                  <a:srgbClr val="001D35"/>
                </a:solidFill>
                <a:effectLst/>
                <a:latin typeface="Google Sans"/>
              </a:rPr>
              <a:t>deepfake</a:t>
            </a:r>
            <a:r>
              <a:rPr lang="es-ES" sz="2400" b="0" i="0" dirty="0">
                <a:solidFill>
                  <a:srgbClr val="001D35"/>
                </a:solidFill>
                <a:effectLst/>
                <a:latin typeface="Google Sans"/>
              </a:rPr>
              <a:t> es un video, imagen o audio falso generado o manipulado con inteligencia artificial (IA) para hacer que una persona parezca decir o hacer cosas que nunca ocurrió. </a:t>
            </a:r>
          </a:p>
          <a:p>
            <a:pPr marL="342900" indent="-342900" algn="just">
              <a:buFont typeface="Arial" panose="020B0604020202020204" pitchFamily="34" charset="0"/>
              <a:buChar char="•"/>
            </a:pPr>
            <a:endParaRPr lang="es-ES" sz="2400" b="0" i="0" dirty="0">
              <a:solidFill>
                <a:srgbClr val="001D35"/>
              </a:solidFill>
              <a:effectLst/>
              <a:latin typeface="Google Sans"/>
            </a:endParaRPr>
          </a:p>
          <a:p>
            <a:pPr marL="342900" indent="-342900" algn="just">
              <a:buFont typeface="Arial" panose="020B0604020202020204" pitchFamily="34" charset="0"/>
              <a:buChar char="•"/>
            </a:pPr>
            <a:r>
              <a:rPr lang="es-ES" sz="2400" b="0" i="0" dirty="0">
                <a:solidFill>
                  <a:srgbClr val="001D35"/>
                </a:solidFill>
                <a:effectLst/>
                <a:latin typeface="Google Sans"/>
              </a:rPr>
              <a:t>El término es una combinación de "</a:t>
            </a:r>
            <a:r>
              <a:rPr lang="es-ES" sz="2400" b="0" i="0" dirty="0">
                <a:solidFill>
                  <a:srgbClr val="001D35"/>
                </a:solidFill>
                <a:effectLst/>
                <a:latin typeface="Google Sans"/>
                <a:hlinkClick r:id="rId2"/>
              </a:rPr>
              <a:t>aprendizaje profundo</a:t>
            </a:r>
            <a:r>
              <a:rPr lang="es-ES" sz="2400" b="0" i="0" dirty="0">
                <a:solidFill>
                  <a:srgbClr val="001D35"/>
                </a:solidFill>
                <a:effectLst/>
                <a:latin typeface="Google Sans"/>
              </a:rPr>
              <a:t>" (</a:t>
            </a:r>
            <a:r>
              <a:rPr lang="es-ES" sz="2400" b="0" i="0" dirty="0" err="1">
                <a:solidFill>
                  <a:srgbClr val="001D35"/>
                </a:solidFill>
                <a:effectLst/>
                <a:latin typeface="Google Sans"/>
              </a:rPr>
              <a:t>deep</a:t>
            </a:r>
            <a:r>
              <a:rPr lang="es-ES" sz="2400" b="0" i="0" dirty="0">
                <a:solidFill>
                  <a:srgbClr val="001D35"/>
                </a:solidFill>
                <a:effectLst/>
                <a:latin typeface="Google Sans"/>
              </a:rPr>
              <a:t> </a:t>
            </a:r>
            <a:r>
              <a:rPr lang="es-ES" sz="2400" b="0" i="0" dirty="0" err="1">
                <a:solidFill>
                  <a:srgbClr val="001D35"/>
                </a:solidFill>
                <a:effectLst/>
                <a:latin typeface="Google Sans"/>
              </a:rPr>
              <a:t>learning</a:t>
            </a:r>
            <a:r>
              <a:rPr lang="es-ES" sz="2400" b="0" i="0" dirty="0">
                <a:solidFill>
                  <a:srgbClr val="001D35"/>
                </a:solidFill>
                <a:effectLst/>
                <a:latin typeface="Google Sans"/>
              </a:rPr>
              <a:t>) y "falso", y esta tecnología utiliza algoritmos para crear contenido realista que puede ser utilizado para el entretenimiento, pero también para desinformar, suplantar identidades y dañar la reputación de personas y empresas. </a:t>
            </a:r>
            <a:endParaRPr lang="es-ES" sz="2400" dirty="0"/>
          </a:p>
        </p:txBody>
      </p:sp>
      <p:pic>
        <p:nvPicPr>
          <p:cNvPr id="8" name="Imagen 7">
            <a:extLst>
              <a:ext uri="{FF2B5EF4-FFF2-40B4-BE49-F238E27FC236}">
                <a16:creationId xmlns:a16="http://schemas.microsoft.com/office/drawing/2014/main" id="{53B75467-95A7-F465-2C75-317D245F69C0}"/>
              </a:ext>
            </a:extLst>
          </p:cNvPr>
          <p:cNvPicPr>
            <a:picLocks noChangeAspect="1"/>
          </p:cNvPicPr>
          <p:nvPr/>
        </p:nvPicPr>
        <p:blipFill>
          <a:blip r:embed="rId3"/>
          <a:stretch>
            <a:fillRect/>
          </a:stretch>
        </p:blipFill>
        <p:spPr>
          <a:xfrm>
            <a:off x="3170192" y="4125290"/>
            <a:ext cx="5878917" cy="2551554"/>
          </a:xfrm>
          <a:prstGeom prst="rect">
            <a:avLst/>
          </a:prstGeom>
        </p:spPr>
      </p:pic>
    </p:spTree>
    <p:extLst>
      <p:ext uri="{BB962C8B-B14F-4D97-AF65-F5344CB8AC3E}">
        <p14:creationId xmlns:p14="http://schemas.microsoft.com/office/powerpoint/2010/main" val="80375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1A0B154-0E53-5AFA-9014-AB9EA97B55B0}"/>
              </a:ext>
            </a:extLst>
          </p:cNvPr>
          <p:cNvPicPr>
            <a:picLocks noChangeAspect="1"/>
          </p:cNvPicPr>
          <p:nvPr/>
        </p:nvPicPr>
        <p:blipFill>
          <a:blip r:embed="rId2"/>
          <a:stretch>
            <a:fillRect/>
          </a:stretch>
        </p:blipFill>
        <p:spPr>
          <a:xfrm>
            <a:off x="859013" y="445366"/>
            <a:ext cx="10993838" cy="6184033"/>
          </a:xfrm>
          <a:prstGeom prst="rect">
            <a:avLst/>
          </a:prstGeom>
          <a:noFill/>
        </p:spPr>
      </p:pic>
      <p:grpSp>
        <p:nvGrpSpPr>
          <p:cNvPr id="5" name="Grupo 4">
            <a:extLst>
              <a:ext uri="{FF2B5EF4-FFF2-40B4-BE49-F238E27FC236}">
                <a16:creationId xmlns:a16="http://schemas.microsoft.com/office/drawing/2014/main" id="{B3C0D155-06D2-F5FE-3B8A-7943105AFF8B}"/>
              </a:ext>
            </a:extLst>
          </p:cNvPr>
          <p:cNvGrpSpPr/>
          <p:nvPr/>
        </p:nvGrpSpPr>
        <p:grpSpPr>
          <a:xfrm>
            <a:off x="2289112" y="95763"/>
            <a:ext cx="7703976" cy="548640"/>
            <a:chOff x="2289112" y="95763"/>
            <a:chExt cx="7703976" cy="548640"/>
          </a:xfrm>
        </p:grpSpPr>
        <p:sp>
          <p:nvSpPr>
            <p:cNvPr id="6" name="Rectangle 1">
              <a:extLst>
                <a:ext uri="{FF2B5EF4-FFF2-40B4-BE49-F238E27FC236}">
                  <a16:creationId xmlns:a16="http://schemas.microsoft.com/office/drawing/2014/main" id="{17B1C946-7CB6-4089-1D1D-047059F73FE5}"/>
                </a:ext>
              </a:extLst>
            </p:cNvPr>
            <p:cNvSpPr/>
            <p:nvPr/>
          </p:nvSpPr>
          <p:spPr>
            <a:xfrm>
              <a:off x="2289112" y="95763"/>
              <a:ext cx="7703976"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D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2">
              <a:extLst>
                <a:ext uri="{FF2B5EF4-FFF2-40B4-BE49-F238E27FC236}">
                  <a16:creationId xmlns:a16="http://schemas.microsoft.com/office/drawing/2014/main" id="{AAE035D9-01ED-E1F8-68E8-F94814EDF44A}"/>
                </a:ext>
              </a:extLst>
            </p:cNvPr>
            <p:cNvSpPr txBox="1"/>
            <p:nvPr/>
          </p:nvSpPr>
          <p:spPr>
            <a:xfrm>
              <a:off x="3920492" y="95763"/>
              <a:ext cx="3722512"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s-DO" sz="2600" b="1" i="0" u="none" strike="noStrike" kern="1200" cap="none" spc="0" normalizeH="0" baseline="0" noProof="0" dirty="0">
                  <a:ln>
                    <a:noFill/>
                  </a:ln>
                  <a:solidFill>
                    <a:srgbClr val="003366"/>
                  </a:solidFill>
                  <a:effectLst/>
                  <a:uLnTx/>
                  <a:uFillTx/>
                  <a:latin typeface="Calibri" panose="020F0502020204030204"/>
                  <a:ea typeface="+mn-ea"/>
                  <a:cs typeface="+mn-cs"/>
                </a:rPr>
                <a:t>Amenazas : </a:t>
              </a:r>
              <a:r>
                <a:rPr kumimoji="0" lang="es-DO" sz="2600" b="1" i="0" u="none" strike="noStrike" kern="1200" cap="none" spc="0" normalizeH="0" baseline="0" noProof="0" dirty="0" err="1">
                  <a:ln>
                    <a:noFill/>
                  </a:ln>
                  <a:solidFill>
                    <a:srgbClr val="003366"/>
                  </a:solidFill>
                  <a:effectLst/>
                  <a:uLnTx/>
                  <a:uFillTx/>
                  <a:latin typeface="Calibri" panose="020F0502020204030204"/>
                  <a:ea typeface="+mn-ea"/>
                  <a:cs typeface="+mn-cs"/>
                </a:rPr>
                <a:t>Deepfakes</a:t>
              </a:r>
              <a:endParaRPr kumimoji="0" lang="es-DO" sz="2600" b="1" i="0" u="none" strike="noStrike" kern="1200" cap="none" spc="0" normalizeH="0" baseline="0" noProof="0" dirty="0">
                <a:ln>
                  <a:noFill/>
                </a:ln>
                <a:solidFill>
                  <a:srgbClr val="003366"/>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67864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99B592B2-C3BF-8039-8EC9-7DF135346842}"/>
              </a:ext>
            </a:extLst>
          </p:cNvPr>
          <p:cNvGrpSpPr/>
          <p:nvPr/>
        </p:nvGrpSpPr>
        <p:grpSpPr>
          <a:xfrm>
            <a:off x="2289112" y="95763"/>
            <a:ext cx="7703976" cy="548640"/>
            <a:chOff x="2289112" y="95763"/>
            <a:chExt cx="7703976" cy="548640"/>
          </a:xfrm>
        </p:grpSpPr>
        <p:sp>
          <p:nvSpPr>
            <p:cNvPr id="2" name="Rectangle 1"/>
            <p:cNvSpPr/>
            <p:nvPr/>
          </p:nvSpPr>
          <p:spPr>
            <a:xfrm>
              <a:off x="2289112" y="95763"/>
              <a:ext cx="7703976"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DO" noProof="0"/>
            </a:p>
          </p:txBody>
        </p:sp>
        <p:sp>
          <p:nvSpPr>
            <p:cNvPr id="3" name="TextBox 2"/>
            <p:cNvSpPr txBox="1"/>
            <p:nvPr/>
          </p:nvSpPr>
          <p:spPr>
            <a:xfrm>
              <a:off x="3920492" y="95763"/>
              <a:ext cx="4441216" cy="492443"/>
            </a:xfrm>
            <a:prstGeom prst="rect">
              <a:avLst/>
            </a:prstGeom>
            <a:noFill/>
          </p:spPr>
          <p:txBody>
            <a:bodyPr wrap="none">
              <a:spAutoFit/>
            </a:bodyPr>
            <a:lstStyle/>
            <a:p>
              <a:pPr>
                <a:defRPr sz="2600" b="1">
                  <a:solidFill>
                    <a:srgbClr val="003366"/>
                  </a:solidFill>
                </a:defRPr>
              </a:pPr>
              <a:r>
                <a:rPr lang="es-DO" sz="2600" noProof="0" dirty="0"/>
                <a:t>Amenazas : Identidad Sintética</a:t>
              </a:r>
            </a:p>
          </p:txBody>
        </p:sp>
      </p:grpSp>
      <p:pic>
        <p:nvPicPr>
          <p:cNvPr id="6" name="Imagen 5">
            <a:extLst>
              <a:ext uri="{FF2B5EF4-FFF2-40B4-BE49-F238E27FC236}">
                <a16:creationId xmlns:a16="http://schemas.microsoft.com/office/drawing/2014/main" id="{63784556-D549-66FF-0404-DDF6BFFFAF79}"/>
              </a:ext>
            </a:extLst>
          </p:cNvPr>
          <p:cNvPicPr>
            <a:picLocks noChangeAspect="1"/>
          </p:cNvPicPr>
          <p:nvPr/>
        </p:nvPicPr>
        <p:blipFill>
          <a:blip r:embed="rId2"/>
          <a:stretch>
            <a:fillRect/>
          </a:stretch>
        </p:blipFill>
        <p:spPr>
          <a:xfrm>
            <a:off x="1673352" y="1079379"/>
            <a:ext cx="9208008" cy="4416330"/>
          </a:xfrm>
          <a:prstGeom prst="rect">
            <a:avLst/>
          </a:prstGeom>
        </p:spPr>
      </p:pic>
    </p:spTree>
    <p:extLst>
      <p:ext uri="{BB962C8B-B14F-4D97-AF65-F5344CB8AC3E}">
        <p14:creationId xmlns:p14="http://schemas.microsoft.com/office/powerpoint/2010/main" val="826187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237B99-32A4-3C60-04F8-0C46C960A123}"/>
              </a:ext>
            </a:extLst>
          </p:cNvPr>
          <p:cNvSpPr>
            <a:spLocks noGrp="1"/>
          </p:cNvSpPr>
          <p:nvPr>
            <p:ph sz="half" idx="1"/>
          </p:nvPr>
        </p:nvSpPr>
        <p:spPr>
          <a:xfrm>
            <a:off x="760566" y="1437439"/>
            <a:ext cx="5181600" cy="4351338"/>
          </a:xfrm>
        </p:spPr>
        <p:txBody>
          <a:bodyPr>
            <a:normAutofit/>
          </a:bodyPr>
          <a:lstStyle/>
          <a:p>
            <a:pPr marL="0" indent="0" algn="just">
              <a:buNone/>
            </a:pPr>
            <a:r>
              <a:rPr lang="es-ES" dirty="0"/>
              <a:t>La suplantación de identidad en entornos digitales es un delito que consiste en hacerse pasar por otra persona en internet, utilizando su información personal sin autorización. El objetivo de esta práctica fraudulenta puede ser obtener beneficios, causar daño, engañar a otros o cometer otros delitos relacionados.</a:t>
            </a:r>
          </a:p>
          <a:p>
            <a:pPr marL="0" indent="0">
              <a:buNone/>
            </a:pPr>
            <a:endParaRPr lang="es-ES" dirty="0"/>
          </a:p>
          <a:p>
            <a:pPr>
              <a:buNone/>
            </a:pPr>
            <a:endParaRPr lang="es-ES" dirty="0"/>
          </a:p>
        </p:txBody>
      </p:sp>
      <p:pic>
        <p:nvPicPr>
          <p:cNvPr id="1027" name="Picture 3" descr="Verificación de anuncios: Qué es y cómo funciona">
            <a:extLst>
              <a:ext uri="{FF2B5EF4-FFF2-40B4-BE49-F238E27FC236}">
                <a16:creationId xmlns:a16="http://schemas.microsoft.com/office/drawing/2014/main" id="{7276E736-5116-04F0-85EB-560BFDAA6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17" b="12906"/>
          <a:stretch>
            <a:fillRect/>
          </a:stretch>
        </p:blipFill>
        <p:spPr bwMode="auto">
          <a:xfrm>
            <a:off x="6172202" y="1181812"/>
            <a:ext cx="5181600"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4AB74FF5-3AC7-4E4F-128C-6336C143B3F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pSp>
        <p:nvGrpSpPr>
          <p:cNvPr id="4" name="Grupo 3">
            <a:extLst>
              <a:ext uri="{FF2B5EF4-FFF2-40B4-BE49-F238E27FC236}">
                <a16:creationId xmlns:a16="http://schemas.microsoft.com/office/drawing/2014/main" id="{FA4E1D64-7451-43A9-E8FF-07A1D1B28991}"/>
              </a:ext>
            </a:extLst>
          </p:cNvPr>
          <p:cNvGrpSpPr/>
          <p:nvPr/>
        </p:nvGrpSpPr>
        <p:grpSpPr>
          <a:xfrm>
            <a:off x="2289112" y="95763"/>
            <a:ext cx="7703976" cy="548640"/>
            <a:chOff x="2289112" y="95763"/>
            <a:chExt cx="7703976" cy="548640"/>
          </a:xfrm>
        </p:grpSpPr>
        <p:sp>
          <p:nvSpPr>
            <p:cNvPr id="6" name="Rectangle 1">
              <a:extLst>
                <a:ext uri="{FF2B5EF4-FFF2-40B4-BE49-F238E27FC236}">
                  <a16:creationId xmlns:a16="http://schemas.microsoft.com/office/drawing/2014/main" id="{8CB758AD-40E5-B775-A1F5-B07FC6B22564}"/>
                </a:ext>
              </a:extLst>
            </p:cNvPr>
            <p:cNvSpPr/>
            <p:nvPr/>
          </p:nvSpPr>
          <p:spPr>
            <a:xfrm>
              <a:off x="2289112" y="95763"/>
              <a:ext cx="7703976"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DO" noProof="0"/>
            </a:p>
          </p:txBody>
        </p:sp>
        <p:sp>
          <p:nvSpPr>
            <p:cNvPr id="7" name="TextBox 2">
              <a:extLst>
                <a:ext uri="{FF2B5EF4-FFF2-40B4-BE49-F238E27FC236}">
                  <a16:creationId xmlns:a16="http://schemas.microsoft.com/office/drawing/2014/main" id="{09D1A77A-ED23-2D2A-959B-0A642668A49E}"/>
                </a:ext>
              </a:extLst>
            </p:cNvPr>
            <p:cNvSpPr txBox="1"/>
            <p:nvPr/>
          </p:nvSpPr>
          <p:spPr>
            <a:xfrm>
              <a:off x="3285338" y="95763"/>
              <a:ext cx="5468933" cy="492443"/>
            </a:xfrm>
            <a:prstGeom prst="rect">
              <a:avLst/>
            </a:prstGeom>
            <a:noFill/>
          </p:spPr>
          <p:txBody>
            <a:bodyPr wrap="none">
              <a:spAutoFit/>
            </a:bodyPr>
            <a:lstStyle/>
            <a:p>
              <a:pPr algn="ctr">
                <a:defRPr sz="2600" b="1">
                  <a:solidFill>
                    <a:srgbClr val="003366"/>
                  </a:solidFill>
                </a:defRPr>
              </a:pPr>
              <a:r>
                <a:rPr lang="es-DO" sz="2600" noProof="0" dirty="0"/>
                <a:t>Amenazas : Suplantación de Identidad</a:t>
              </a:r>
            </a:p>
          </p:txBody>
        </p:sp>
      </p:grpSp>
    </p:spTree>
    <p:extLst>
      <p:ext uri="{BB962C8B-B14F-4D97-AF65-F5344CB8AC3E}">
        <p14:creationId xmlns:p14="http://schemas.microsoft.com/office/powerpoint/2010/main" val="67630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6919-1100-E11D-E2B3-6AB2961F4AD2}"/>
              </a:ext>
            </a:extLst>
          </p:cNvPr>
          <p:cNvSpPr>
            <a:spLocks noGrp="1"/>
          </p:cNvSpPr>
          <p:nvPr>
            <p:ph type="title"/>
          </p:nvPr>
        </p:nvSpPr>
        <p:spPr>
          <a:xfrm>
            <a:off x="905256" y="978408"/>
            <a:ext cx="9543288" cy="783209"/>
          </a:xfrm>
        </p:spPr>
        <p:txBody>
          <a:bodyPr anchor="ctr">
            <a:normAutofit fontScale="90000"/>
          </a:bodyPr>
          <a:lstStyle/>
          <a:p>
            <a:r>
              <a:rPr lang="es-ES" b="1" dirty="0"/>
              <a:t>Que informaciones recolectan los delincuentes</a:t>
            </a:r>
          </a:p>
        </p:txBody>
      </p:sp>
      <p:pic>
        <p:nvPicPr>
          <p:cNvPr id="2050" name="Picture 2" descr="La estafa del CEO qué es y cómo protegerse — Prestigia">
            <a:extLst>
              <a:ext uri="{FF2B5EF4-FFF2-40B4-BE49-F238E27FC236}">
                <a16:creationId xmlns:a16="http://schemas.microsoft.com/office/drawing/2014/main" id="{90B64102-F005-7A25-B9F1-75EFA04F7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07" r="7206" b="-1"/>
          <a:stretch>
            <a:fillRect/>
          </a:stretch>
        </p:blipFill>
        <p:spPr bwMode="auto">
          <a:xfrm>
            <a:off x="838200" y="1825625"/>
            <a:ext cx="5181600"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3A84F67-0D2B-0365-7762-AC2275F678DC}"/>
              </a:ext>
            </a:extLst>
          </p:cNvPr>
          <p:cNvSpPr>
            <a:spLocks noGrp="1"/>
          </p:cNvSpPr>
          <p:nvPr>
            <p:ph sz="half" idx="2"/>
          </p:nvPr>
        </p:nvSpPr>
        <p:spPr>
          <a:xfrm>
            <a:off x="6172200" y="1894637"/>
            <a:ext cx="5181600" cy="4351338"/>
          </a:xfrm>
        </p:spPr>
        <p:txBody>
          <a:bodyPr>
            <a:normAutofit/>
          </a:bodyPr>
          <a:lstStyle/>
          <a:p>
            <a:pPr marL="514350" indent="-514350">
              <a:buFont typeface="+mj-lt"/>
              <a:buAutoNum type="arabicPeriod"/>
            </a:pPr>
            <a:r>
              <a:rPr lang="es-ES" sz="2200" dirty="0"/>
              <a:t>Nombre completo</a:t>
            </a:r>
          </a:p>
          <a:p>
            <a:pPr marL="514350" indent="-514350">
              <a:buFont typeface="+mj-lt"/>
              <a:buAutoNum type="arabicPeriod"/>
            </a:pPr>
            <a:r>
              <a:rPr lang="es-ES" sz="2200" dirty="0"/>
              <a:t>Documentos de identificación ( DNI, pasaporte, número de seguro social)</a:t>
            </a:r>
          </a:p>
          <a:p>
            <a:pPr marL="514350" indent="-514350">
              <a:buFont typeface="+mj-lt"/>
              <a:buAutoNum type="arabicPeriod"/>
            </a:pPr>
            <a:r>
              <a:rPr lang="es-ES" sz="2200" dirty="0"/>
              <a:t>Dirección de correo electrónico</a:t>
            </a:r>
          </a:p>
          <a:p>
            <a:pPr marL="514350" indent="-514350">
              <a:buFont typeface="+mj-lt"/>
              <a:buAutoNum type="arabicPeriod"/>
            </a:pPr>
            <a:r>
              <a:rPr lang="es-ES" sz="2200" dirty="0"/>
              <a:t>Contraseñas</a:t>
            </a:r>
          </a:p>
          <a:p>
            <a:pPr marL="514350" indent="-514350">
              <a:buFont typeface="+mj-lt"/>
              <a:buAutoNum type="arabicPeriod"/>
            </a:pPr>
            <a:r>
              <a:rPr lang="es-ES" sz="2200" dirty="0"/>
              <a:t>Números de tarjetas de crédito</a:t>
            </a:r>
          </a:p>
          <a:p>
            <a:pPr marL="514350" indent="-514350">
              <a:buFont typeface="+mj-lt"/>
              <a:buAutoNum type="arabicPeriod"/>
            </a:pPr>
            <a:r>
              <a:rPr lang="es-ES" sz="2200" dirty="0"/>
              <a:t>Información de cuentas bancarias</a:t>
            </a:r>
          </a:p>
          <a:p>
            <a:pPr marL="514350" indent="-514350">
              <a:buFont typeface="+mj-lt"/>
              <a:buAutoNum type="arabicPeriod"/>
            </a:pPr>
            <a:r>
              <a:rPr lang="es-ES" sz="2200" dirty="0"/>
              <a:t>Cuentas de redes sociales</a:t>
            </a:r>
          </a:p>
          <a:p>
            <a:pPr marL="514350" indent="-514350">
              <a:buFont typeface="+mj-lt"/>
              <a:buAutoNum type="arabicPeriod"/>
            </a:pPr>
            <a:r>
              <a:rPr lang="es-ES" sz="2200" dirty="0"/>
              <a:t>Números de teléfono</a:t>
            </a:r>
          </a:p>
          <a:p>
            <a:endParaRPr lang="es-ES" sz="2200" dirty="0"/>
          </a:p>
        </p:txBody>
      </p:sp>
      <p:grpSp>
        <p:nvGrpSpPr>
          <p:cNvPr id="4" name="Grupo 3">
            <a:extLst>
              <a:ext uri="{FF2B5EF4-FFF2-40B4-BE49-F238E27FC236}">
                <a16:creationId xmlns:a16="http://schemas.microsoft.com/office/drawing/2014/main" id="{0496A81A-39B4-6F32-B670-7EFA076E0E7E}"/>
              </a:ext>
            </a:extLst>
          </p:cNvPr>
          <p:cNvGrpSpPr/>
          <p:nvPr/>
        </p:nvGrpSpPr>
        <p:grpSpPr>
          <a:xfrm>
            <a:off x="2320212" y="167980"/>
            <a:ext cx="7703976" cy="595295"/>
            <a:chOff x="2289112" y="49108"/>
            <a:chExt cx="7703976" cy="595295"/>
          </a:xfrm>
        </p:grpSpPr>
        <p:sp>
          <p:nvSpPr>
            <p:cNvPr id="5" name="Rectangle 1">
              <a:extLst>
                <a:ext uri="{FF2B5EF4-FFF2-40B4-BE49-F238E27FC236}">
                  <a16:creationId xmlns:a16="http://schemas.microsoft.com/office/drawing/2014/main" id="{342FF2C6-CA40-B94A-2736-7481D4268924}"/>
                </a:ext>
              </a:extLst>
            </p:cNvPr>
            <p:cNvSpPr/>
            <p:nvPr/>
          </p:nvSpPr>
          <p:spPr>
            <a:xfrm>
              <a:off x="2289112" y="95763"/>
              <a:ext cx="7703976"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DO" noProof="0"/>
            </a:p>
          </p:txBody>
        </p:sp>
        <p:sp>
          <p:nvSpPr>
            <p:cNvPr id="6" name="TextBox 2">
              <a:extLst>
                <a:ext uri="{FF2B5EF4-FFF2-40B4-BE49-F238E27FC236}">
                  <a16:creationId xmlns:a16="http://schemas.microsoft.com/office/drawing/2014/main" id="{6CF23893-7745-1FED-0B84-EB380A656A9F}"/>
                </a:ext>
              </a:extLst>
            </p:cNvPr>
            <p:cNvSpPr txBox="1"/>
            <p:nvPr/>
          </p:nvSpPr>
          <p:spPr>
            <a:xfrm>
              <a:off x="3394201" y="49108"/>
              <a:ext cx="5657383" cy="492443"/>
            </a:xfrm>
            <a:prstGeom prst="rect">
              <a:avLst/>
            </a:prstGeom>
            <a:noFill/>
          </p:spPr>
          <p:txBody>
            <a:bodyPr wrap="none">
              <a:spAutoFit/>
            </a:bodyPr>
            <a:lstStyle/>
            <a:p>
              <a:pPr>
                <a:defRPr sz="2600" b="1">
                  <a:solidFill>
                    <a:srgbClr val="003366"/>
                  </a:solidFill>
                </a:defRPr>
              </a:pPr>
              <a:r>
                <a:rPr lang="es-DO" sz="2600" noProof="0" dirty="0"/>
                <a:t>Amenazas : Recolección de Información</a:t>
              </a:r>
            </a:p>
          </p:txBody>
        </p:sp>
      </p:grpSp>
    </p:spTree>
    <p:extLst>
      <p:ext uri="{BB962C8B-B14F-4D97-AF65-F5344CB8AC3E}">
        <p14:creationId xmlns:p14="http://schemas.microsoft.com/office/powerpoint/2010/main" val="31677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F2149-E2C5-5EAC-AD16-9610731C1EE8}"/>
              </a:ext>
            </a:extLst>
          </p:cNvPr>
          <p:cNvSpPr>
            <a:spLocks noGrp="1"/>
          </p:cNvSpPr>
          <p:nvPr>
            <p:ph sz="half" idx="1"/>
          </p:nvPr>
        </p:nvSpPr>
        <p:spPr>
          <a:xfrm>
            <a:off x="717861" y="1253331"/>
            <a:ext cx="5181600" cy="4351338"/>
          </a:xfrm>
        </p:spPr>
        <p:txBody>
          <a:bodyPr>
            <a:normAutofit/>
          </a:bodyPr>
          <a:lstStyle/>
          <a:p>
            <a:pPr marL="0" indent="0">
              <a:buNone/>
            </a:pPr>
            <a:r>
              <a:rPr lang="es-ES" sz="2000" b="1" dirty="0"/>
              <a:t>Objetivos mas comunes de los delincuentes </a:t>
            </a:r>
          </a:p>
          <a:p>
            <a:r>
              <a:rPr lang="es-ES" sz="2000" dirty="0"/>
              <a:t>Utilizar tu identidad para pedir dinero, acosar, difamar o cometer fraudes.</a:t>
            </a:r>
          </a:p>
          <a:p>
            <a:r>
              <a:rPr lang="es-ES" sz="2000" dirty="0"/>
              <a:t>Estafar a tus contactos (pedir dinero, donaciones falsas, links maliciosos).</a:t>
            </a:r>
          </a:p>
          <a:p>
            <a:r>
              <a:rPr lang="es-ES" sz="2000" dirty="0"/>
              <a:t>Extorsión o chantaje (por ejemplo, con imágenes íntimas).</a:t>
            </a:r>
          </a:p>
          <a:p>
            <a:r>
              <a:rPr lang="es-ES" sz="2000" dirty="0"/>
              <a:t>Acceder a información privada (usando técnicas de ingeniería social).</a:t>
            </a:r>
          </a:p>
          <a:p>
            <a:r>
              <a:rPr lang="es-ES" sz="2000" dirty="0"/>
              <a:t>Difundir desinformación o contenido ofensivo.</a:t>
            </a:r>
          </a:p>
          <a:p>
            <a:r>
              <a:rPr lang="es-ES" sz="2000" dirty="0"/>
              <a:t>Dañar tu reputación (personal o profesional).</a:t>
            </a:r>
          </a:p>
          <a:p>
            <a:endParaRPr lang="es-ES" sz="2000" dirty="0"/>
          </a:p>
        </p:txBody>
      </p:sp>
      <p:pic>
        <p:nvPicPr>
          <p:cNvPr id="1026" name="Picture 2" descr="Concepto de aplicación de citas online. Relación virtual y amor. Comunicación de pareja a través de la red en el teléfono inteligente. Combinación perfecta. Hacker en el sitio web, datos personales en">
            <a:extLst>
              <a:ext uri="{FF2B5EF4-FFF2-40B4-BE49-F238E27FC236}">
                <a16:creationId xmlns:a16="http://schemas.microsoft.com/office/drawing/2014/main" id="{F1CE1749-A2B4-68FA-BE0E-BE2109B783D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515732" y="1334477"/>
            <a:ext cx="4017121" cy="4017121"/>
          </a:xfrm>
          <a:prstGeom prst="rect">
            <a:avLst/>
          </a:prstGeom>
          <a:solidFill>
            <a:srgbClr val="FFFFFF"/>
          </a:solidFill>
        </p:spPr>
      </p:pic>
      <p:grpSp>
        <p:nvGrpSpPr>
          <p:cNvPr id="4" name="Grupo 3">
            <a:extLst>
              <a:ext uri="{FF2B5EF4-FFF2-40B4-BE49-F238E27FC236}">
                <a16:creationId xmlns:a16="http://schemas.microsoft.com/office/drawing/2014/main" id="{AB354F63-97D7-B261-A62C-6A63227FFF97}"/>
              </a:ext>
            </a:extLst>
          </p:cNvPr>
          <p:cNvGrpSpPr/>
          <p:nvPr/>
        </p:nvGrpSpPr>
        <p:grpSpPr>
          <a:xfrm>
            <a:off x="861845" y="103124"/>
            <a:ext cx="9860790" cy="548640"/>
            <a:chOff x="2289111" y="95763"/>
            <a:chExt cx="8953711" cy="548640"/>
          </a:xfrm>
        </p:grpSpPr>
        <p:sp>
          <p:nvSpPr>
            <p:cNvPr id="5" name="Rectangle 1">
              <a:extLst>
                <a:ext uri="{FF2B5EF4-FFF2-40B4-BE49-F238E27FC236}">
                  <a16:creationId xmlns:a16="http://schemas.microsoft.com/office/drawing/2014/main" id="{0279368C-C204-D11B-DCD6-1A7529341F37}"/>
                </a:ext>
              </a:extLst>
            </p:cNvPr>
            <p:cNvSpPr/>
            <p:nvPr/>
          </p:nvSpPr>
          <p:spPr>
            <a:xfrm>
              <a:off x="2289111" y="95763"/>
              <a:ext cx="8953711"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DO" noProof="0"/>
            </a:p>
          </p:txBody>
        </p:sp>
        <p:sp>
          <p:nvSpPr>
            <p:cNvPr id="6" name="TextBox 2">
              <a:extLst>
                <a:ext uri="{FF2B5EF4-FFF2-40B4-BE49-F238E27FC236}">
                  <a16:creationId xmlns:a16="http://schemas.microsoft.com/office/drawing/2014/main" id="{124C9CE4-F33F-FB96-39B6-022FF4881FDC}"/>
                </a:ext>
              </a:extLst>
            </p:cNvPr>
            <p:cNvSpPr txBox="1"/>
            <p:nvPr/>
          </p:nvSpPr>
          <p:spPr>
            <a:xfrm>
              <a:off x="2643466" y="103963"/>
              <a:ext cx="8245000" cy="492443"/>
            </a:xfrm>
            <a:prstGeom prst="rect">
              <a:avLst/>
            </a:prstGeom>
            <a:noFill/>
          </p:spPr>
          <p:txBody>
            <a:bodyPr wrap="none">
              <a:spAutoFit/>
            </a:bodyPr>
            <a:lstStyle/>
            <a:p>
              <a:pPr algn="ctr">
                <a:defRPr sz="2600" b="1">
                  <a:solidFill>
                    <a:srgbClr val="003366"/>
                  </a:solidFill>
                </a:defRPr>
              </a:pPr>
              <a:r>
                <a:rPr sz="2600" dirty="0" err="1"/>
                <a:t>Amenazas</a:t>
              </a:r>
              <a:r>
                <a:rPr lang="en-US" sz="2600" dirty="0"/>
                <a:t> : </a:t>
              </a:r>
              <a:r>
                <a:rPr lang="es-ES" sz="2600" dirty="0"/>
                <a:t>Suplantación de identidad a través de  redes sociales</a:t>
              </a:r>
              <a:r>
                <a:rPr lang="en-US" sz="2600" dirty="0"/>
                <a:t> </a:t>
              </a:r>
              <a:endParaRPr sz="2600" dirty="0"/>
            </a:p>
          </p:txBody>
        </p:sp>
      </p:grpSp>
    </p:spTree>
    <p:extLst>
      <p:ext uri="{BB962C8B-B14F-4D97-AF65-F5344CB8AC3E}">
        <p14:creationId xmlns:p14="http://schemas.microsoft.com/office/powerpoint/2010/main" val="80565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629E1BC2-7029-3A23-ACC6-88F3FB33A487}"/>
              </a:ext>
            </a:extLst>
          </p:cNvPr>
          <p:cNvGraphicFramePr/>
          <p:nvPr>
            <p:extLst>
              <p:ext uri="{D42A27DB-BD31-4B8C-83A1-F6EECF244321}">
                <p14:modId xmlns:p14="http://schemas.microsoft.com/office/powerpoint/2010/main" val="3633855029"/>
              </p:ext>
            </p:extLst>
          </p:nvPr>
        </p:nvGraphicFramePr>
        <p:xfrm>
          <a:off x="94890" y="1639019"/>
          <a:ext cx="11611155" cy="4873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4"/>
          <p:cNvSpPr txBox="1"/>
          <p:nvPr/>
        </p:nvSpPr>
        <p:spPr>
          <a:xfrm>
            <a:off x="627407" y="781804"/>
            <a:ext cx="10285578" cy="574966"/>
          </a:xfrm>
          <a:prstGeom prst="rect">
            <a:avLst/>
          </a:prstGeom>
        </p:spPr>
        <p:txBody>
          <a:bodyPr wrap="square" lIns="0" tIns="0" rIns="0" bIns="0" rtlCol="0" anchor="t">
            <a:spAutoFit/>
          </a:bodyPr>
          <a:lstStyle/>
          <a:p>
            <a:pPr>
              <a:lnSpc>
                <a:spcPts val="2161"/>
              </a:lnSpc>
              <a:spcBef>
                <a:spcPct val="0"/>
              </a:spcBef>
            </a:pPr>
            <a:r>
              <a:rPr lang="es-DO" sz="2000" noProof="0" dirty="0">
                <a:latin typeface="League Spartan"/>
                <a:ea typeface="League Spartan"/>
                <a:cs typeface="League Spartan"/>
                <a:sym typeface="League Spartan"/>
              </a:rPr>
              <a:t>Es el proceso mediante el cual un software de IA analiza grabaciones de audio de una persona para imitar su voz.  Como la utilizan:</a:t>
            </a:r>
          </a:p>
        </p:txBody>
      </p:sp>
      <p:grpSp>
        <p:nvGrpSpPr>
          <p:cNvPr id="2" name="Grupo 1">
            <a:extLst>
              <a:ext uri="{FF2B5EF4-FFF2-40B4-BE49-F238E27FC236}">
                <a16:creationId xmlns:a16="http://schemas.microsoft.com/office/drawing/2014/main" id="{85E5431B-BA23-BA2A-DE75-55C46E177D68}"/>
              </a:ext>
            </a:extLst>
          </p:cNvPr>
          <p:cNvGrpSpPr/>
          <p:nvPr/>
        </p:nvGrpSpPr>
        <p:grpSpPr>
          <a:xfrm>
            <a:off x="724619" y="135088"/>
            <a:ext cx="10870680" cy="548640"/>
            <a:chOff x="2289112" y="95763"/>
            <a:chExt cx="8472930" cy="548640"/>
          </a:xfrm>
        </p:grpSpPr>
        <p:sp>
          <p:nvSpPr>
            <p:cNvPr id="3" name="Rectangle 1">
              <a:extLst>
                <a:ext uri="{FF2B5EF4-FFF2-40B4-BE49-F238E27FC236}">
                  <a16:creationId xmlns:a16="http://schemas.microsoft.com/office/drawing/2014/main" id="{A1C60917-6488-9589-795A-508FBFCFF012}"/>
                </a:ext>
              </a:extLst>
            </p:cNvPr>
            <p:cNvSpPr/>
            <p:nvPr/>
          </p:nvSpPr>
          <p:spPr>
            <a:xfrm>
              <a:off x="2289112" y="95763"/>
              <a:ext cx="7703976"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DO" noProof="0"/>
            </a:p>
          </p:txBody>
        </p:sp>
        <p:sp>
          <p:nvSpPr>
            <p:cNvPr id="4" name="TextBox 2">
              <a:extLst>
                <a:ext uri="{FF2B5EF4-FFF2-40B4-BE49-F238E27FC236}">
                  <a16:creationId xmlns:a16="http://schemas.microsoft.com/office/drawing/2014/main" id="{53A6BE62-6F8D-E175-C263-FEEFC0C19A1F}"/>
                </a:ext>
              </a:extLst>
            </p:cNvPr>
            <p:cNvSpPr txBox="1"/>
            <p:nvPr/>
          </p:nvSpPr>
          <p:spPr>
            <a:xfrm>
              <a:off x="2568609" y="123861"/>
              <a:ext cx="8193433" cy="492443"/>
            </a:xfrm>
            <a:prstGeom prst="rect">
              <a:avLst/>
            </a:prstGeom>
            <a:noFill/>
          </p:spPr>
          <p:txBody>
            <a:bodyPr wrap="square">
              <a:spAutoFit/>
            </a:bodyPr>
            <a:lstStyle/>
            <a:p>
              <a:pPr>
                <a:defRPr sz="2600" b="1">
                  <a:solidFill>
                    <a:srgbClr val="003366"/>
                  </a:solidFill>
                </a:defRPr>
              </a:pPr>
              <a:r>
                <a:rPr lang="es-ES" sz="2600" dirty="0"/>
                <a:t>Suplantación de identidad mediante software de clonación de voz</a:t>
              </a:r>
              <a:endParaRPr sz="2600"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18990" y="363776"/>
            <a:ext cx="428819" cy="384721"/>
          </a:xfrm>
          <a:prstGeom prst="rect">
            <a:avLst/>
          </a:prstGeom>
        </p:spPr>
        <p:txBody>
          <a:bodyPr lIns="0" tIns="0" rIns="0" bIns="0" rtlCol="0" anchor="t">
            <a:spAutoFit/>
          </a:bodyPr>
          <a:lstStyle/>
          <a:p>
            <a:pPr algn="ctr">
              <a:lnSpc>
                <a:spcPts val="2996"/>
              </a:lnSpc>
              <a:spcBef>
                <a:spcPct val="0"/>
              </a:spcBef>
            </a:pPr>
            <a:r>
              <a:rPr lang="en-US" sz="3089" b="1">
                <a:solidFill>
                  <a:srgbClr val="F4F8FF"/>
                </a:solidFill>
                <a:latin typeface="League Spartan"/>
                <a:ea typeface="League Spartan"/>
                <a:cs typeface="League Spartan"/>
                <a:sym typeface="League Spartan"/>
              </a:rPr>
              <a:t>5</a:t>
            </a:r>
          </a:p>
        </p:txBody>
      </p:sp>
      <p:grpSp>
        <p:nvGrpSpPr>
          <p:cNvPr id="27" name="Group 26">
            <a:extLst>
              <a:ext uri="{FF2B5EF4-FFF2-40B4-BE49-F238E27FC236}">
                <a16:creationId xmlns:a16="http://schemas.microsoft.com/office/drawing/2014/main" id="{23CF7E29-D7F0-1E7B-5EE3-4158F635ECEA}"/>
              </a:ext>
            </a:extLst>
          </p:cNvPr>
          <p:cNvGrpSpPr/>
          <p:nvPr/>
        </p:nvGrpSpPr>
        <p:grpSpPr>
          <a:xfrm>
            <a:off x="5856202" y="2200552"/>
            <a:ext cx="6603634" cy="4556788"/>
            <a:chOff x="5856202" y="2200552"/>
            <a:chExt cx="6603634" cy="4556788"/>
          </a:xfrm>
        </p:grpSpPr>
        <p:sp>
          <p:nvSpPr>
            <p:cNvPr id="11" name="Freeform 11"/>
            <p:cNvSpPr/>
            <p:nvPr/>
          </p:nvSpPr>
          <p:spPr>
            <a:xfrm>
              <a:off x="9012581" y="4078617"/>
              <a:ext cx="3447255" cy="1930463"/>
            </a:xfrm>
            <a:custGeom>
              <a:avLst/>
              <a:gdLst/>
              <a:ahLst/>
              <a:cxnLst/>
              <a:rect l="l" t="t" r="r" b="b"/>
              <a:pathLst>
                <a:path w="5170882" h="2895694">
                  <a:moveTo>
                    <a:pt x="0" y="0"/>
                  </a:moveTo>
                  <a:lnTo>
                    <a:pt x="5170882" y="0"/>
                  </a:lnTo>
                  <a:lnTo>
                    <a:pt x="5170882" y="2895694"/>
                  </a:lnTo>
                  <a:lnTo>
                    <a:pt x="0" y="2895694"/>
                  </a:lnTo>
                  <a:lnTo>
                    <a:pt x="0" y="0"/>
                  </a:lnTo>
                  <a:close/>
                </a:path>
              </a:pathLst>
            </a:custGeom>
            <a:blipFill>
              <a:blip r:embed="rId2"/>
              <a:stretch>
                <a:fillRect/>
              </a:stretch>
            </a:blipFill>
          </p:spPr>
          <p:txBody>
            <a:bodyPr/>
            <a:lstStyle/>
            <a:p>
              <a:endParaRPr lang="es-ES" sz="1200"/>
            </a:p>
          </p:txBody>
        </p:sp>
        <p:sp>
          <p:nvSpPr>
            <p:cNvPr id="12" name="Freeform 12"/>
            <p:cNvSpPr/>
            <p:nvPr/>
          </p:nvSpPr>
          <p:spPr>
            <a:xfrm>
              <a:off x="7002642" y="5250611"/>
              <a:ext cx="2167433" cy="1506729"/>
            </a:xfrm>
            <a:custGeom>
              <a:avLst/>
              <a:gdLst/>
              <a:ahLst/>
              <a:cxnLst/>
              <a:rect l="l" t="t" r="r" b="b"/>
              <a:pathLst>
                <a:path w="3251150" h="2260093">
                  <a:moveTo>
                    <a:pt x="0" y="0"/>
                  </a:moveTo>
                  <a:lnTo>
                    <a:pt x="3251150" y="0"/>
                  </a:lnTo>
                  <a:lnTo>
                    <a:pt x="3251150" y="2260093"/>
                  </a:lnTo>
                  <a:lnTo>
                    <a:pt x="0" y="2260093"/>
                  </a:lnTo>
                  <a:lnTo>
                    <a:pt x="0" y="0"/>
                  </a:lnTo>
                  <a:close/>
                </a:path>
              </a:pathLst>
            </a:custGeom>
            <a:blipFill>
              <a:blip r:embed="rId3"/>
              <a:stretch>
                <a:fillRect/>
              </a:stretch>
            </a:blipFill>
          </p:spPr>
          <p:txBody>
            <a:bodyPr/>
            <a:lstStyle/>
            <a:p>
              <a:endParaRPr lang="es-ES" sz="1200"/>
            </a:p>
          </p:txBody>
        </p:sp>
        <p:sp>
          <p:nvSpPr>
            <p:cNvPr id="13" name="Freeform 13"/>
            <p:cNvSpPr/>
            <p:nvPr/>
          </p:nvSpPr>
          <p:spPr>
            <a:xfrm>
              <a:off x="9170076" y="2200552"/>
              <a:ext cx="2222031" cy="1478661"/>
            </a:xfrm>
            <a:custGeom>
              <a:avLst/>
              <a:gdLst/>
              <a:ahLst/>
              <a:cxnLst/>
              <a:rect l="l" t="t" r="r" b="b"/>
              <a:pathLst>
                <a:path w="3333047" h="2217991">
                  <a:moveTo>
                    <a:pt x="0" y="0"/>
                  </a:moveTo>
                  <a:lnTo>
                    <a:pt x="3333047" y="0"/>
                  </a:lnTo>
                  <a:lnTo>
                    <a:pt x="3333047" y="2217991"/>
                  </a:lnTo>
                  <a:lnTo>
                    <a:pt x="0" y="2217991"/>
                  </a:lnTo>
                  <a:lnTo>
                    <a:pt x="0" y="0"/>
                  </a:lnTo>
                  <a:close/>
                </a:path>
              </a:pathLst>
            </a:custGeom>
            <a:blipFill>
              <a:blip r:embed="rId4"/>
              <a:stretch>
                <a:fillRect/>
              </a:stretch>
            </a:blipFill>
          </p:spPr>
          <p:txBody>
            <a:bodyPr/>
            <a:lstStyle/>
            <a:p>
              <a:endParaRPr lang="es-ES" sz="1200"/>
            </a:p>
          </p:txBody>
        </p:sp>
        <p:sp>
          <p:nvSpPr>
            <p:cNvPr id="14" name="Freeform 14"/>
            <p:cNvSpPr/>
            <p:nvPr/>
          </p:nvSpPr>
          <p:spPr>
            <a:xfrm>
              <a:off x="6192744" y="3149714"/>
              <a:ext cx="4543465" cy="1638734"/>
            </a:xfrm>
            <a:custGeom>
              <a:avLst/>
              <a:gdLst/>
              <a:ahLst/>
              <a:cxnLst/>
              <a:rect l="l" t="t" r="r" b="b"/>
              <a:pathLst>
                <a:path w="6815198" h="2458101">
                  <a:moveTo>
                    <a:pt x="0" y="0"/>
                  </a:moveTo>
                  <a:lnTo>
                    <a:pt x="6815198" y="0"/>
                  </a:lnTo>
                  <a:lnTo>
                    <a:pt x="6815198" y="2458101"/>
                  </a:lnTo>
                  <a:lnTo>
                    <a:pt x="0" y="2458101"/>
                  </a:lnTo>
                  <a:lnTo>
                    <a:pt x="0" y="0"/>
                  </a:lnTo>
                  <a:close/>
                </a:path>
              </a:pathLst>
            </a:custGeom>
            <a:blipFill>
              <a:blip r:embed="rId5"/>
              <a:stretch>
                <a:fillRect t="-3498"/>
              </a:stretch>
            </a:blipFill>
          </p:spPr>
          <p:txBody>
            <a:bodyPr/>
            <a:lstStyle/>
            <a:p>
              <a:endParaRPr lang="es-ES" sz="1200"/>
            </a:p>
          </p:txBody>
        </p:sp>
        <p:sp>
          <p:nvSpPr>
            <p:cNvPr id="15" name="Freeform 15"/>
            <p:cNvSpPr/>
            <p:nvPr/>
          </p:nvSpPr>
          <p:spPr>
            <a:xfrm>
              <a:off x="6335798" y="4326284"/>
              <a:ext cx="1650585" cy="924327"/>
            </a:xfrm>
            <a:custGeom>
              <a:avLst/>
              <a:gdLst/>
              <a:ahLst/>
              <a:cxnLst/>
              <a:rect l="l" t="t" r="r" b="b"/>
              <a:pathLst>
                <a:path w="2475877" h="1386491">
                  <a:moveTo>
                    <a:pt x="0" y="0"/>
                  </a:moveTo>
                  <a:lnTo>
                    <a:pt x="2475877" y="0"/>
                  </a:lnTo>
                  <a:lnTo>
                    <a:pt x="2475877" y="1386491"/>
                  </a:lnTo>
                  <a:lnTo>
                    <a:pt x="0" y="1386491"/>
                  </a:lnTo>
                  <a:lnTo>
                    <a:pt x="0" y="0"/>
                  </a:lnTo>
                  <a:close/>
                </a:path>
              </a:pathLst>
            </a:custGeom>
            <a:blipFill>
              <a:blip r:embed="rId6"/>
              <a:stretch>
                <a:fillRect/>
              </a:stretch>
            </a:blipFill>
          </p:spPr>
          <p:txBody>
            <a:bodyPr/>
            <a:lstStyle/>
            <a:p>
              <a:endParaRPr lang="es-ES" sz="1200"/>
            </a:p>
          </p:txBody>
        </p:sp>
        <p:sp>
          <p:nvSpPr>
            <p:cNvPr id="16" name="Freeform 16"/>
            <p:cNvSpPr/>
            <p:nvPr/>
          </p:nvSpPr>
          <p:spPr>
            <a:xfrm>
              <a:off x="5856202" y="2200552"/>
              <a:ext cx="2130181" cy="1192901"/>
            </a:xfrm>
            <a:custGeom>
              <a:avLst/>
              <a:gdLst/>
              <a:ahLst/>
              <a:cxnLst/>
              <a:rect l="l" t="t" r="r" b="b"/>
              <a:pathLst>
                <a:path w="3195271" h="1789352">
                  <a:moveTo>
                    <a:pt x="0" y="0"/>
                  </a:moveTo>
                  <a:lnTo>
                    <a:pt x="3195271" y="0"/>
                  </a:lnTo>
                  <a:lnTo>
                    <a:pt x="3195271" y="1789351"/>
                  </a:lnTo>
                  <a:lnTo>
                    <a:pt x="0" y="1789351"/>
                  </a:lnTo>
                  <a:lnTo>
                    <a:pt x="0" y="0"/>
                  </a:lnTo>
                  <a:close/>
                </a:path>
              </a:pathLst>
            </a:custGeom>
            <a:blipFill>
              <a:blip r:embed="rId7"/>
              <a:stretch>
                <a:fillRect/>
              </a:stretch>
            </a:blipFill>
          </p:spPr>
          <p:txBody>
            <a:bodyPr/>
            <a:lstStyle/>
            <a:p>
              <a:endParaRPr lang="es-ES" sz="1200"/>
            </a:p>
          </p:txBody>
        </p:sp>
      </p:grpSp>
      <p:sp>
        <p:nvSpPr>
          <p:cNvPr id="19" name="TextBox 19"/>
          <p:cNvSpPr txBox="1"/>
          <p:nvPr/>
        </p:nvSpPr>
        <p:spPr>
          <a:xfrm>
            <a:off x="285684" y="891420"/>
            <a:ext cx="11351583" cy="512961"/>
          </a:xfrm>
          <a:prstGeom prst="rect">
            <a:avLst/>
          </a:prstGeom>
        </p:spPr>
        <p:txBody>
          <a:bodyPr lIns="0" tIns="0" rIns="0" bIns="0" rtlCol="0" anchor="t">
            <a:spAutoFit/>
          </a:bodyPr>
          <a:lstStyle/>
          <a:p>
            <a:pPr algn="just">
              <a:lnSpc>
                <a:spcPts val="2004"/>
              </a:lnSpc>
              <a:spcBef>
                <a:spcPct val="0"/>
              </a:spcBef>
            </a:pPr>
            <a:r>
              <a:rPr lang="es-DO" sz="1699" noProof="0" dirty="0">
                <a:latin typeface="League Spartan"/>
                <a:ea typeface="League Spartan"/>
                <a:cs typeface="League Spartan"/>
                <a:sym typeface="League Spartan"/>
              </a:rPr>
              <a:t>Modalidad de fraude en la que los delincuentes se hacen pasar por bancos o instituciones financieras con el fin de engañar a los clientes y proveedores y obtener datos sensibles, acceso a cuentas o realizar estafas económicas.</a:t>
            </a:r>
          </a:p>
        </p:txBody>
      </p:sp>
      <p:grpSp>
        <p:nvGrpSpPr>
          <p:cNvPr id="2" name="Grupo 1">
            <a:extLst>
              <a:ext uri="{FF2B5EF4-FFF2-40B4-BE49-F238E27FC236}">
                <a16:creationId xmlns:a16="http://schemas.microsoft.com/office/drawing/2014/main" id="{50B983CE-2916-A2CE-6641-7BDD9651A878}"/>
              </a:ext>
            </a:extLst>
          </p:cNvPr>
          <p:cNvGrpSpPr/>
          <p:nvPr/>
        </p:nvGrpSpPr>
        <p:grpSpPr>
          <a:xfrm>
            <a:off x="92092" y="1874405"/>
            <a:ext cx="5764110" cy="2377336"/>
            <a:chOff x="74569" y="2416733"/>
            <a:chExt cx="5764110" cy="2377336"/>
          </a:xfrm>
        </p:grpSpPr>
        <p:sp>
          <p:nvSpPr>
            <p:cNvPr id="17" name="TextBox 17"/>
            <p:cNvSpPr txBox="1"/>
            <p:nvPr/>
          </p:nvSpPr>
          <p:spPr>
            <a:xfrm>
              <a:off x="516952" y="2896918"/>
              <a:ext cx="5321727" cy="261225"/>
            </a:xfrm>
            <a:prstGeom prst="rect">
              <a:avLst/>
            </a:prstGeom>
          </p:spPr>
          <p:txBody>
            <a:bodyPr lIns="0" tIns="0" rIns="0" bIns="0" rtlCol="0" anchor="t">
              <a:spAutoFit/>
            </a:bodyPr>
            <a:lstStyle/>
            <a:p>
              <a:pPr marL="338260" lvl="1" indent="-169130" algn="ctr">
                <a:lnSpc>
                  <a:spcPts val="2193"/>
                </a:lnSpc>
                <a:buFont typeface="Arial"/>
                <a:buChar char="•"/>
              </a:pPr>
              <a:r>
                <a:rPr lang="es-DO" sz="1566" b="1" noProof="0" dirty="0">
                  <a:latin typeface="Montserrat Bold"/>
                  <a:ea typeface="Montserrat Bold"/>
                  <a:cs typeface="Montserrat Bold"/>
                  <a:sym typeface="Montserrat Bold"/>
                </a:rPr>
                <a:t>Phishing (suplantación por correo electrónico).</a:t>
              </a:r>
            </a:p>
          </p:txBody>
        </p:sp>
        <p:sp>
          <p:nvSpPr>
            <p:cNvPr id="20" name="TextBox 20"/>
            <p:cNvSpPr txBox="1"/>
            <p:nvPr/>
          </p:nvSpPr>
          <p:spPr>
            <a:xfrm>
              <a:off x="126815" y="2416733"/>
              <a:ext cx="3441349" cy="307777"/>
            </a:xfrm>
            <a:prstGeom prst="rect">
              <a:avLst/>
            </a:prstGeom>
          </p:spPr>
          <p:txBody>
            <a:bodyPr lIns="0" tIns="0" rIns="0" bIns="0" rtlCol="0" anchor="t">
              <a:spAutoFit/>
            </a:bodyPr>
            <a:lstStyle/>
            <a:p>
              <a:pPr algn="ctr">
                <a:lnSpc>
                  <a:spcPts val="2397"/>
                </a:lnSpc>
                <a:spcBef>
                  <a:spcPct val="0"/>
                </a:spcBef>
              </a:pPr>
              <a:r>
                <a:rPr lang="es-DO" sz="2032" b="1" noProof="0" dirty="0">
                  <a:latin typeface="League Spartan"/>
                  <a:ea typeface="League Spartan"/>
                  <a:cs typeface="League Spartan"/>
                  <a:sym typeface="League Spartan"/>
                </a:rPr>
                <a:t>Principales métodos</a:t>
              </a:r>
            </a:p>
          </p:txBody>
        </p:sp>
        <p:sp>
          <p:nvSpPr>
            <p:cNvPr id="21" name="TextBox 21"/>
            <p:cNvSpPr txBox="1"/>
            <p:nvPr/>
          </p:nvSpPr>
          <p:spPr>
            <a:xfrm>
              <a:off x="74569" y="3322349"/>
              <a:ext cx="4532852" cy="230832"/>
            </a:xfrm>
            <a:prstGeom prst="rect">
              <a:avLst/>
            </a:prstGeom>
          </p:spPr>
          <p:txBody>
            <a:bodyPr lIns="0" tIns="0" rIns="0" bIns="0" rtlCol="0" anchor="t">
              <a:spAutoFit/>
            </a:bodyPr>
            <a:lstStyle/>
            <a:p>
              <a:pPr marL="337988" lvl="1" indent="-168994" algn="ctr">
                <a:lnSpc>
                  <a:spcPts val="1847"/>
                </a:lnSpc>
                <a:buFont typeface="Arial"/>
                <a:buChar char="•"/>
              </a:pPr>
              <a:r>
                <a:rPr lang="es-DO" sz="1565" b="1" noProof="0" dirty="0" err="1">
                  <a:latin typeface="League Spartan"/>
                  <a:ea typeface="League Spartan"/>
                  <a:cs typeface="League Spartan"/>
                  <a:sym typeface="League Spartan"/>
                </a:rPr>
                <a:t>Smishing</a:t>
              </a:r>
              <a:r>
                <a:rPr lang="es-DO" sz="1565" b="1" noProof="0" dirty="0">
                  <a:latin typeface="League Spartan"/>
                  <a:ea typeface="League Spartan"/>
                  <a:cs typeface="League Spartan"/>
                  <a:sym typeface="League Spartan"/>
                </a:rPr>
                <a:t> (mensajes SMS fraudulentos).</a:t>
              </a:r>
            </a:p>
          </p:txBody>
        </p:sp>
        <p:sp>
          <p:nvSpPr>
            <p:cNvPr id="22" name="TextBox 22"/>
            <p:cNvSpPr txBox="1"/>
            <p:nvPr/>
          </p:nvSpPr>
          <p:spPr>
            <a:xfrm>
              <a:off x="124650" y="3723109"/>
              <a:ext cx="4408686" cy="230832"/>
            </a:xfrm>
            <a:prstGeom prst="rect">
              <a:avLst/>
            </a:prstGeom>
          </p:spPr>
          <p:txBody>
            <a:bodyPr lIns="0" tIns="0" rIns="0" bIns="0" rtlCol="0" anchor="t">
              <a:spAutoFit/>
            </a:bodyPr>
            <a:lstStyle/>
            <a:p>
              <a:pPr marL="337988" lvl="1" indent="-168994" algn="ctr">
                <a:lnSpc>
                  <a:spcPts val="1847"/>
                </a:lnSpc>
                <a:buFont typeface="Arial"/>
                <a:buChar char="•"/>
              </a:pPr>
              <a:r>
                <a:rPr lang="es-DO" sz="1565" b="1" noProof="0" dirty="0" err="1">
                  <a:latin typeface="League Spartan"/>
                  <a:ea typeface="League Spartan"/>
                  <a:cs typeface="League Spartan"/>
                  <a:sym typeface="League Spartan"/>
                </a:rPr>
                <a:t>Vishing</a:t>
              </a:r>
              <a:r>
                <a:rPr lang="es-DO" sz="1565" b="1" noProof="0" dirty="0">
                  <a:latin typeface="League Spartan"/>
                  <a:ea typeface="League Spartan"/>
                  <a:cs typeface="League Spartan"/>
                  <a:sym typeface="League Spartan"/>
                </a:rPr>
                <a:t> (fraude por llamada telefónica)</a:t>
              </a:r>
            </a:p>
          </p:txBody>
        </p:sp>
        <p:sp>
          <p:nvSpPr>
            <p:cNvPr id="23" name="TextBox 23"/>
            <p:cNvSpPr txBox="1"/>
            <p:nvPr/>
          </p:nvSpPr>
          <p:spPr>
            <a:xfrm>
              <a:off x="335198" y="4172633"/>
              <a:ext cx="2715717" cy="230832"/>
            </a:xfrm>
            <a:prstGeom prst="rect">
              <a:avLst/>
            </a:prstGeom>
          </p:spPr>
          <p:txBody>
            <a:bodyPr lIns="0" tIns="0" rIns="0" bIns="0" rtlCol="0" anchor="t">
              <a:spAutoFit/>
            </a:bodyPr>
            <a:lstStyle/>
            <a:p>
              <a:pPr marL="337988" lvl="1" indent="-168994" algn="ctr">
                <a:lnSpc>
                  <a:spcPts val="1847"/>
                </a:lnSpc>
                <a:buFont typeface="Arial"/>
                <a:buChar char="•"/>
              </a:pPr>
              <a:r>
                <a:rPr lang="es-DO" sz="1565" b="1" noProof="0" dirty="0">
                  <a:latin typeface="League Spartan"/>
                  <a:ea typeface="League Spartan"/>
                  <a:cs typeface="League Spartan"/>
                  <a:sym typeface="League Spartan"/>
                </a:rPr>
                <a:t>Webs falsas o clonadas</a:t>
              </a:r>
            </a:p>
          </p:txBody>
        </p:sp>
        <p:sp>
          <p:nvSpPr>
            <p:cNvPr id="24" name="TextBox 24"/>
            <p:cNvSpPr txBox="1"/>
            <p:nvPr/>
          </p:nvSpPr>
          <p:spPr>
            <a:xfrm>
              <a:off x="449697" y="4563237"/>
              <a:ext cx="1570037" cy="230832"/>
            </a:xfrm>
            <a:prstGeom prst="rect">
              <a:avLst/>
            </a:prstGeom>
          </p:spPr>
          <p:txBody>
            <a:bodyPr lIns="0" tIns="0" rIns="0" bIns="0" rtlCol="0" anchor="t">
              <a:spAutoFit/>
            </a:bodyPr>
            <a:lstStyle/>
            <a:p>
              <a:pPr marL="337988" lvl="1" indent="-168994" algn="ctr">
                <a:lnSpc>
                  <a:spcPts val="1847"/>
                </a:lnSpc>
                <a:buFont typeface="Arial"/>
                <a:buChar char="•"/>
              </a:pPr>
              <a:r>
                <a:rPr lang="es-DO" sz="1565" b="1" noProof="0" dirty="0">
                  <a:latin typeface="League Spartan"/>
                  <a:ea typeface="League Spartan"/>
                  <a:cs typeface="League Spartan"/>
                  <a:sym typeface="League Spartan"/>
                </a:rPr>
                <a:t> Apps falsas</a:t>
              </a:r>
            </a:p>
          </p:txBody>
        </p:sp>
      </p:grpSp>
      <p:grpSp>
        <p:nvGrpSpPr>
          <p:cNvPr id="4" name="Grupo 3">
            <a:extLst>
              <a:ext uri="{FF2B5EF4-FFF2-40B4-BE49-F238E27FC236}">
                <a16:creationId xmlns:a16="http://schemas.microsoft.com/office/drawing/2014/main" id="{8399B1C9-FBAD-38DF-993A-A72D32B87EE8}"/>
              </a:ext>
            </a:extLst>
          </p:cNvPr>
          <p:cNvGrpSpPr/>
          <p:nvPr/>
        </p:nvGrpSpPr>
        <p:grpSpPr>
          <a:xfrm>
            <a:off x="958149" y="104030"/>
            <a:ext cx="10755298" cy="548640"/>
            <a:chOff x="2289112" y="95763"/>
            <a:chExt cx="8029658" cy="548640"/>
          </a:xfrm>
        </p:grpSpPr>
        <p:sp>
          <p:nvSpPr>
            <p:cNvPr id="5" name="Rectangle 1">
              <a:extLst>
                <a:ext uri="{FF2B5EF4-FFF2-40B4-BE49-F238E27FC236}">
                  <a16:creationId xmlns:a16="http://schemas.microsoft.com/office/drawing/2014/main" id="{F6EDC276-F229-F46C-C4DB-650E972A3E76}"/>
                </a:ext>
              </a:extLst>
            </p:cNvPr>
            <p:cNvSpPr/>
            <p:nvPr/>
          </p:nvSpPr>
          <p:spPr>
            <a:xfrm>
              <a:off x="2289112" y="95763"/>
              <a:ext cx="7703976"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DO" noProof="0"/>
            </a:p>
          </p:txBody>
        </p:sp>
        <p:sp>
          <p:nvSpPr>
            <p:cNvPr id="6" name="TextBox 2">
              <a:extLst>
                <a:ext uri="{FF2B5EF4-FFF2-40B4-BE49-F238E27FC236}">
                  <a16:creationId xmlns:a16="http://schemas.microsoft.com/office/drawing/2014/main" id="{0F1CFC8A-292D-8818-422A-C44D1570FA07}"/>
                </a:ext>
              </a:extLst>
            </p:cNvPr>
            <p:cNvSpPr txBox="1"/>
            <p:nvPr/>
          </p:nvSpPr>
          <p:spPr>
            <a:xfrm>
              <a:off x="2378049" y="151960"/>
              <a:ext cx="7940721" cy="492443"/>
            </a:xfrm>
            <a:prstGeom prst="rect">
              <a:avLst/>
            </a:prstGeom>
            <a:noFill/>
          </p:spPr>
          <p:txBody>
            <a:bodyPr wrap="square">
              <a:spAutoFit/>
            </a:bodyPr>
            <a:lstStyle/>
            <a:p>
              <a:pPr>
                <a:defRPr sz="2600" b="1">
                  <a:solidFill>
                    <a:srgbClr val="003366"/>
                  </a:solidFill>
                </a:defRPr>
              </a:pPr>
              <a:r>
                <a:rPr lang="es-ES" sz="2600" dirty="0"/>
                <a:t>Suplantación de Identidad a Entidades Intermediación Financieras (</a:t>
              </a:r>
              <a:r>
                <a:rPr lang="es-ES" sz="2600" dirty="0" err="1"/>
                <a:t>EIF</a:t>
              </a:r>
              <a:r>
                <a:rPr lang="es-ES" sz="2600" dirty="0"/>
                <a:t>) </a:t>
              </a:r>
            </a:p>
          </p:txBody>
        </p:sp>
      </p:grpSp>
      <p:sp>
        <p:nvSpPr>
          <p:cNvPr id="7" name="TextBox 24">
            <a:extLst>
              <a:ext uri="{FF2B5EF4-FFF2-40B4-BE49-F238E27FC236}">
                <a16:creationId xmlns:a16="http://schemas.microsoft.com/office/drawing/2014/main" id="{E2FC772E-E11F-CB14-8E48-C99189634C55}"/>
              </a:ext>
            </a:extLst>
          </p:cNvPr>
          <p:cNvSpPr txBox="1"/>
          <p:nvPr/>
        </p:nvSpPr>
        <p:spPr>
          <a:xfrm>
            <a:off x="447418" y="4411513"/>
            <a:ext cx="1570037" cy="230832"/>
          </a:xfrm>
          <a:prstGeom prst="rect">
            <a:avLst/>
          </a:prstGeom>
        </p:spPr>
        <p:txBody>
          <a:bodyPr lIns="0" tIns="0" rIns="0" bIns="0" rtlCol="0" anchor="t">
            <a:spAutoFit/>
          </a:bodyPr>
          <a:lstStyle/>
          <a:p>
            <a:pPr marL="337988" lvl="1" indent="-168994" algn="ctr">
              <a:lnSpc>
                <a:spcPts val="1847"/>
              </a:lnSpc>
              <a:buFont typeface="Arial"/>
              <a:buChar char="•"/>
            </a:pPr>
            <a:r>
              <a:rPr lang="es-DO" sz="1565" b="1" noProof="0" dirty="0">
                <a:latin typeface="League Spartan"/>
                <a:ea typeface="League Spartan"/>
                <a:cs typeface="League Spartan"/>
                <a:sym typeface="League Spartan"/>
              </a:rPr>
              <a:t> </a:t>
            </a:r>
            <a:r>
              <a:rPr lang="es-DO" sz="1565" b="1" noProof="0" dirty="0" err="1">
                <a:latin typeface="League Spartan"/>
                <a:ea typeface="League Spartan"/>
                <a:cs typeface="League Spartan"/>
                <a:sym typeface="League Spartan"/>
              </a:rPr>
              <a:t>DeepFakes</a:t>
            </a:r>
            <a:endParaRPr lang="es-DO" sz="1565" b="1" noProof="0" dirty="0">
              <a:latin typeface="League Spartan"/>
              <a:ea typeface="League Spartan"/>
              <a:cs typeface="League Spartan"/>
              <a:sym typeface="League Spart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5D8FF-7D6B-B5F7-73CC-BFDB868E545F}"/>
              </a:ext>
            </a:extLst>
          </p:cNvPr>
          <p:cNvSpPr>
            <a:spLocks noGrp="1"/>
          </p:cNvSpPr>
          <p:nvPr>
            <p:ph type="ctrTitle"/>
          </p:nvPr>
        </p:nvSpPr>
        <p:spPr/>
        <p:txBody>
          <a:bodyPr>
            <a:normAutofit fontScale="90000"/>
          </a:bodyPr>
          <a:lstStyle/>
          <a:p>
            <a:r>
              <a:rPr lang="es-DO" noProof="0" dirty="0"/>
              <a:t>Como debería ser el flujo del Onboarding de frente al mapa de amenaza actual</a:t>
            </a:r>
          </a:p>
        </p:txBody>
      </p:sp>
      <p:pic>
        <p:nvPicPr>
          <p:cNvPr id="4" name="Imagen 3">
            <a:extLst>
              <a:ext uri="{FF2B5EF4-FFF2-40B4-BE49-F238E27FC236}">
                <a16:creationId xmlns:a16="http://schemas.microsoft.com/office/drawing/2014/main" id="{6B88147C-9324-04CE-00D2-FD766E0447D3}"/>
              </a:ext>
            </a:extLst>
          </p:cNvPr>
          <p:cNvPicPr>
            <a:picLocks noChangeAspect="1"/>
          </p:cNvPicPr>
          <p:nvPr/>
        </p:nvPicPr>
        <p:blipFill>
          <a:blip r:embed="rId2"/>
          <a:stretch>
            <a:fillRect/>
          </a:stretch>
        </p:blipFill>
        <p:spPr>
          <a:xfrm>
            <a:off x="0" y="0"/>
            <a:ext cx="12192000" cy="6857999"/>
          </a:xfrm>
          <a:prstGeom prst="rect">
            <a:avLst/>
          </a:prstGeom>
        </p:spPr>
      </p:pic>
      <p:sp>
        <p:nvSpPr>
          <p:cNvPr id="5" name="CuadroTexto 4">
            <a:extLst>
              <a:ext uri="{FF2B5EF4-FFF2-40B4-BE49-F238E27FC236}">
                <a16:creationId xmlns:a16="http://schemas.microsoft.com/office/drawing/2014/main" id="{0423CCC0-2BE4-0184-44BA-D54C2B44181C}"/>
              </a:ext>
            </a:extLst>
          </p:cNvPr>
          <p:cNvSpPr txBox="1"/>
          <p:nvPr/>
        </p:nvSpPr>
        <p:spPr>
          <a:xfrm>
            <a:off x="1314090" y="3795623"/>
            <a:ext cx="9563819" cy="584775"/>
          </a:xfrm>
          <a:prstGeom prst="rect">
            <a:avLst/>
          </a:prstGeom>
          <a:noFill/>
        </p:spPr>
        <p:txBody>
          <a:bodyPr wrap="square" rtlCol="0">
            <a:spAutoFit/>
          </a:bodyPr>
          <a:lstStyle/>
          <a:p>
            <a:pPr algn="ctr"/>
            <a:r>
              <a:rPr lang="es-DO" sz="3200" noProof="0" dirty="0"/>
              <a:t>Controles, buenas practicas y estrategias contra Fraudes </a:t>
            </a:r>
          </a:p>
        </p:txBody>
      </p:sp>
    </p:spTree>
    <p:extLst>
      <p:ext uri="{BB962C8B-B14F-4D97-AF65-F5344CB8AC3E}">
        <p14:creationId xmlns:p14="http://schemas.microsoft.com/office/powerpoint/2010/main" val="56350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F7A7E9C-8E61-6A35-BB67-66DD1A0B23DB}"/>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p:cNvSpPr/>
          <p:nvPr/>
        </p:nvSpPr>
        <p:spPr>
          <a:xfrm>
            <a:off x="1524000" y="0"/>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171645" y="28098"/>
            <a:ext cx="5333448" cy="49244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s-DO" sz="2600" b="1" i="0" u="none" strike="noStrike" kern="1200" cap="none" spc="0" normalizeH="0" baseline="0" noProof="0">
                <a:ln>
                  <a:noFill/>
                </a:ln>
                <a:solidFill>
                  <a:srgbClr val="003366"/>
                </a:solidFill>
                <a:effectLst/>
                <a:uLnTx/>
                <a:uFillTx/>
                <a:latin typeface="Calibri" panose="020F0502020204030204"/>
                <a:ea typeface="+mn-ea"/>
                <a:cs typeface="+mn-cs"/>
              </a:rPr>
              <a:t>Proceso de Onboarding (paso a paso)</a:t>
            </a:r>
          </a:p>
        </p:txBody>
      </p:sp>
      <p:graphicFrame>
        <p:nvGraphicFramePr>
          <p:cNvPr id="5" name="Diagrama 4">
            <a:extLst>
              <a:ext uri="{FF2B5EF4-FFF2-40B4-BE49-F238E27FC236}">
                <a16:creationId xmlns:a16="http://schemas.microsoft.com/office/drawing/2014/main" id="{FACA7E9D-9EDB-2086-6FFE-16166B74E4C3}"/>
              </a:ext>
            </a:extLst>
          </p:cNvPr>
          <p:cNvGraphicFramePr/>
          <p:nvPr/>
        </p:nvGraphicFramePr>
        <p:xfrm>
          <a:off x="1981200" y="1005840"/>
          <a:ext cx="8385048"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hlinkClick r:id="rId8"/>
            <a:extLst>
              <a:ext uri="{FF2B5EF4-FFF2-40B4-BE49-F238E27FC236}">
                <a16:creationId xmlns:a16="http://schemas.microsoft.com/office/drawing/2014/main" id="{DCBAA614-45B0-EDA8-444B-A1F7706781B0}"/>
              </a:ext>
            </a:extLst>
          </p:cNvPr>
          <p:cNvSpPr txBox="1"/>
          <p:nvPr/>
        </p:nvSpPr>
        <p:spPr>
          <a:xfrm>
            <a:off x="286109" y="5848588"/>
            <a:ext cx="2475781" cy="369332"/>
          </a:xfrm>
          <a:prstGeom prst="rect">
            <a:avLst/>
          </a:prstGeom>
          <a:noFill/>
        </p:spPr>
        <p:txBody>
          <a:bodyPr wrap="square" rtlCol="0">
            <a:spAutoFit/>
          </a:bodyPr>
          <a:lstStyle/>
          <a:p>
            <a:r>
              <a:rPr lang="en-US" dirty="0"/>
              <a:t>DEMO</a:t>
            </a:r>
            <a:endParaRPr lang="es-ES" dirty="0"/>
          </a:p>
        </p:txBody>
      </p:sp>
    </p:spTree>
    <p:extLst>
      <p:ext uri="{BB962C8B-B14F-4D97-AF65-F5344CB8AC3E}">
        <p14:creationId xmlns:p14="http://schemas.microsoft.com/office/powerpoint/2010/main" val="64551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B699E28-E7A9-14A3-D3C2-CB907D0EFF73}"/>
              </a:ext>
            </a:extLst>
          </p:cNvPr>
          <p:cNvPicPr>
            <a:picLocks noChangeAspect="1"/>
          </p:cNvPicPr>
          <p:nvPr/>
        </p:nvPicPr>
        <p:blipFill>
          <a:blip r:embed="rId2"/>
          <a:stretch>
            <a:fillRect/>
          </a:stretch>
        </p:blipFill>
        <p:spPr>
          <a:xfrm>
            <a:off x="2554856" y="787764"/>
            <a:ext cx="7082287" cy="5772330"/>
          </a:xfrm>
          <a:prstGeom prst="rect">
            <a:avLst/>
          </a:prstGeom>
        </p:spPr>
      </p:pic>
      <p:sp>
        <p:nvSpPr>
          <p:cNvPr id="6" name="TextBox 5"/>
          <p:cNvSpPr txBox="1"/>
          <p:nvPr/>
        </p:nvSpPr>
        <p:spPr>
          <a:xfrm>
            <a:off x="5443268" y="5236235"/>
            <a:ext cx="4305760" cy="1200329"/>
          </a:xfrm>
          <a:prstGeom prst="rect">
            <a:avLst/>
          </a:prstGeom>
          <a:noFill/>
        </p:spPr>
        <p:txBody>
          <a:bodyPr wrap="square">
            <a:spAutoFit/>
          </a:bodyPr>
          <a:lstStyle/>
          <a:p>
            <a:pPr>
              <a:defRPr sz="2000">
                <a:solidFill>
                  <a:srgbClr val="5A5A5A"/>
                </a:solidFill>
              </a:defRPr>
            </a:pPr>
            <a:r>
              <a:rPr lang="es-DO" sz="2400" dirty="0">
                <a:solidFill>
                  <a:schemeClr val="bg1"/>
                </a:solidFill>
              </a:rPr>
              <a:t>estrategias efectivas para </a:t>
            </a:r>
            <a:r>
              <a:rPr lang="es-DO" sz="2400" dirty="0" err="1">
                <a:solidFill>
                  <a:schemeClr val="bg1"/>
                </a:solidFill>
              </a:rPr>
              <a:t>onboarding</a:t>
            </a:r>
            <a:r>
              <a:rPr lang="es-DO" sz="2400" dirty="0">
                <a:solidFill>
                  <a:schemeClr val="bg1"/>
                </a:solidFill>
              </a:rPr>
              <a:t> y autenticación sin fricción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BC94563D-10BF-A333-7ED2-2A823D491DDF}"/>
              </a:ext>
            </a:extLst>
          </p:cNvPr>
          <p:cNvGraphicFramePr/>
          <p:nvPr>
            <p:extLst>
              <p:ext uri="{D42A27DB-BD31-4B8C-83A1-F6EECF244321}">
                <p14:modId xmlns:p14="http://schemas.microsoft.com/office/powerpoint/2010/main" val="3610641328"/>
              </p:ext>
            </p:extLst>
          </p:nvPr>
        </p:nvGraphicFramePr>
        <p:xfrm>
          <a:off x="77638" y="846377"/>
          <a:ext cx="11861321" cy="590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1">
            <a:extLst>
              <a:ext uri="{FF2B5EF4-FFF2-40B4-BE49-F238E27FC236}">
                <a16:creationId xmlns:a16="http://schemas.microsoft.com/office/drawing/2014/main" id="{E4CB884D-B768-B161-A87B-50D89E1181A0}"/>
              </a:ext>
            </a:extLst>
          </p:cNvPr>
          <p:cNvSpPr/>
          <p:nvPr/>
        </p:nvSpPr>
        <p:spPr>
          <a:xfrm>
            <a:off x="1524000" y="109923"/>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2">
            <a:extLst>
              <a:ext uri="{FF2B5EF4-FFF2-40B4-BE49-F238E27FC236}">
                <a16:creationId xmlns:a16="http://schemas.microsoft.com/office/drawing/2014/main" id="{9064D004-CE60-ECE0-08CF-581A215307F7}"/>
              </a:ext>
            </a:extLst>
          </p:cNvPr>
          <p:cNvSpPr txBox="1"/>
          <p:nvPr/>
        </p:nvSpPr>
        <p:spPr>
          <a:xfrm>
            <a:off x="3024999" y="166120"/>
            <a:ext cx="6219267" cy="49244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s-DO" sz="2600" b="1" i="0" u="none" strike="noStrike" kern="1200" cap="none" spc="0" normalizeH="0" baseline="0" noProof="0" dirty="0">
                <a:ln>
                  <a:noFill/>
                </a:ln>
                <a:solidFill>
                  <a:srgbClr val="003366"/>
                </a:solidFill>
                <a:effectLst/>
                <a:uLnTx/>
                <a:uFillTx/>
                <a:latin typeface="Calibri" panose="020F0502020204030204"/>
                <a:ea typeface="+mn-ea"/>
                <a:cs typeface="+mn-cs"/>
              </a:rPr>
              <a:t>Flujo y Controles en Cada Etapa del Proceso</a:t>
            </a:r>
          </a:p>
        </p:txBody>
      </p:sp>
    </p:spTree>
    <p:extLst>
      <p:ext uri="{BB962C8B-B14F-4D97-AF65-F5344CB8AC3E}">
        <p14:creationId xmlns:p14="http://schemas.microsoft.com/office/powerpoint/2010/main" val="416132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93C1DE9-8024-E396-ED6F-7B98D6EEBEEA}"/>
              </a:ext>
            </a:extLst>
          </p:cNvPr>
          <p:cNvPicPr>
            <a:picLocks noChangeAspect="1"/>
          </p:cNvPicPr>
          <p:nvPr/>
        </p:nvPicPr>
        <p:blipFill>
          <a:blip r:embed="rId2"/>
          <a:stretch>
            <a:fillRect/>
          </a:stretch>
        </p:blipFill>
        <p:spPr>
          <a:xfrm>
            <a:off x="0" y="0"/>
            <a:ext cx="12192000" cy="6857999"/>
          </a:xfrm>
          <a:prstGeom prst="rect">
            <a:avLst/>
          </a:prstGeom>
        </p:spPr>
      </p:pic>
      <p:sp>
        <p:nvSpPr>
          <p:cNvPr id="4" name="Marcador de texto 3">
            <a:extLst>
              <a:ext uri="{FF2B5EF4-FFF2-40B4-BE49-F238E27FC236}">
                <a16:creationId xmlns:a16="http://schemas.microsoft.com/office/drawing/2014/main" id="{326DA421-D60E-A18A-DD05-6964BDBF1A7B}"/>
              </a:ext>
            </a:extLst>
          </p:cNvPr>
          <p:cNvSpPr>
            <a:spLocks noGrp="1"/>
          </p:cNvSpPr>
          <p:nvPr>
            <p:ph type="body" sz="half" idx="2"/>
          </p:nvPr>
        </p:nvSpPr>
        <p:spPr>
          <a:xfrm>
            <a:off x="1138478" y="309610"/>
            <a:ext cx="9753450" cy="3811588"/>
          </a:xfrm>
        </p:spPr>
        <p:txBody>
          <a:bodyPr>
            <a:normAutofit/>
          </a:bodyPr>
          <a:lstStyle/>
          <a:p>
            <a:pPr algn="ctr"/>
            <a:r>
              <a:rPr lang="es-DO" sz="2400" noProof="0" dirty="0"/>
              <a:t>Estos controles y estrategias,  buscan limitar  la superficie de ataque,  disminuir probabilidad e Impacto no eliminan el riesgo el cual siempre evoluciona junto con las amenazas  Impulsado por la tecnología y las oportunidades de Lucro de parte de los delincuentes,   por ende.. Siempre hay que vigilar, monitorear y medir.</a:t>
            </a:r>
          </a:p>
        </p:txBody>
      </p:sp>
      <p:pic>
        <p:nvPicPr>
          <p:cNvPr id="5" name="Imagen 4">
            <a:extLst>
              <a:ext uri="{FF2B5EF4-FFF2-40B4-BE49-F238E27FC236}">
                <a16:creationId xmlns:a16="http://schemas.microsoft.com/office/drawing/2014/main" id="{5E5EADD7-955E-B9F3-A232-70805D907FD7}"/>
              </a:ext>
            </a:extLst>
          </p:cNvPr>
          <p:cNvPicPr>
            <a:picLocks noChangeAspect="1"/>
          </p:cNvPicPr>
          <p:nvPr/>
        </p:nvPicPr>
        <p:blipFill>
          <a:blip r:embed="rId3"/>
          <a:stretch>
            <a:fillRect/>
          </a:stretch>
        </p:blipFill>
        <p:spPr>
          <a:xfrm>
            <a:off x="3652147" y="2215404"/>
            <a:ext cx="4726112" cy="3432272"/>
          </a:xfrm>
          <a:prstGeom prst="rect">
            <a:avLst/>
          </a:prstGeom>
        </p:spPr>
      </p:pic>
    </p:spTree>
    <p:extLst>
      <p:ext uri="{BB962C8B-B14F-4D97-AF65-F5344CB8AC3E}">
        <p14:creationId xmlns:p14="http://schemas.microsoft.com/office/powerpoint/2010/main" val="1086642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38DFD-5BFB-6B65-692D-46FF5B35E05C}"/>
              </a:ext>
            </a:extLst>
          </p:cNvPr>
          <p:cNvSpPr>
            <a:spLocks noGrp="1"/>
          </p:cNvSpPr>
          <p:nvPr>
            <p:ph type="title"/>
          </p:nvPr>
        </p:nvSpPr>
        <p:spPr>
          <a:xfrm>
            <a:off x="509587" y="244357"/>
            <a:ext cx="11172825" cy="851200"/>
          </a:xfrm>
        </p:spPr>
        <p:txBody>
          <a:bodyPr>
            <a:normAutofit/>
          </a:bodyPr>
          <a:lstStyle/>
          <a:p>
            <a:pPr algn="ctr"/>
            <a:r>
              <a:rPr lang="es-DO" sz="3600" b="1" noProof="0" dirty="0"/>
              <a:t>Debemos ver siempre mas allá de lo evidente.</a:t>
            </a:r>
            <a:r>
              <a:rPr lang="es-DO" sz="3600" b="1" dirty="0"/>
              <a:t>..</a:t>
            </a:r>
            <a:r>
              <a:rPr lang="es-DO" sz="3600" b="1" noProof="0" dirty="0"/>
              <a:t> </a:t>
            </a:r>
          </a:p>
        </p:txBody>
      </p:sp>
      <p:pic>
        <p:nvPicPr>
          <p:cNvPr id="3" name="Imagen 2">
            <a:extLst>
              <a:ext uri="{FF2B5EF4-FFF2-40B4-BE49-F238E27FC236}">
                <a16:creationId xmlns:a16="http://schemas.microsoft.com/office/drawing/2014/main" id="{57BAA7BB-FC8F-1640-FBE1-EAD1E6590BA8}"/>
              </a:ext>
            </a:extLst>
          </p:cNvPr>
          <p:cNvPicPr>
            <a:picLocks noChangeAspect="1"/>
          </p:cNvPicPr>
          <p:nvPr/>
        </p:nvPicPr>
        <p:blipFill>
          <a:blip r:embed="rId2"/>
          <a:stretch>
            <a:fillRect/>
          </a:stretch>
        </p:blipFill>
        <p:spPr>
          <a:xfrm>
            <a:off x="2787769" y="1328648"/>
            <a:ext cx="6084382" cy="3407254"/>
          </a:xfrm>
          <a:prstGeom prst="rect">
            <a:avLst/>
          </a:prstGeom>
        </p:spPr>
      </p:pic>
      <p:sp>
        <p:nvSpPr>
          <p:cNvPr id="5" name="CuadroTexto 4">
            <a:extLst>
              <a:ext uri="{FF2B5EF4-FFF2-40B4-BE49-F238E27FC236}">
                <a16:creationId xmlns:a16="http://schemas.microsoft.com/office/drawing/2014/main" id="{116A20B2-49C3-BEB1-07AB-C29FB751BC6B}"/>
              </a:ext>
            </a:extLst>
          </p:cNvPr>
          <p:cNvSpPr txBox="1"/>
          <p:nvPr/>
        </p:nvSpPr>
        <p:spPr>
          <a:xfrm>
            <a:off x="1500997" y="5119922"/>
            <a:ext cx="8669547" cy="1384995"/>
          </a:xfrm>
          <a:prstGeom prst="rect">
            <a:avLst/>
          </a:prstGeom>
          <a:noFill/>
        </p:spPr>
        <p:txBody>
          <a:bodyPr wrap="square">
            <a:spAutoFit/>
          </a:bodyPr>
          <a:lstStyle/>
          <a:p>
            <a:pPr algn="ctr"/>
            <a:r>
              <a:rPr lang="es-ES" sz="2800" dirty="0"/>
              <a:t>Nuestros adversarios no son otras </a:t>
            </a:r>
            <a:r>
              <a:rPr lang="es-ES" sz="2800" dirty="0" err="1"/>
              <a:t>EIF</a:t>
            </a:r>
            <a:r>
              <a:rPr lang="es-ES" sz="2800" dirty="0"/>
              <a:t>.. Es el crimen organizado y ellos siempre invierten, Investigan, trabajan y colaboran juntos y obtiene resultados.. </a:t>
            </a:r>
          </a:p>
        </p:txBody>
      </p:sp>
    </p:spTree>
    <p:extLst>
      <p:ext uri="{BB962C8B-B14F-4D97-AF65-F5344CB8AC3E}">
        <p14:creationId xmlns:p14="http://schemas.microsoft.com/office/powerpoint/2010/main" val="3203647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834B3BF-F971-F4A3-8618-4DBA2B52464B}"/>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p:cNvSpPr/>
          <p:nvPr/>
        </p:nvSpPr>
        <p:spPr>
          <a:xfrm>
            <a:off x="1524000" y="0"/>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2619555" y="104505"/>
            <a:ext cx="6204776" cy="492443"/>
          </a:xfrm>
          <a:prstGeom prst="rect">
            <a:avLst/>
          </a:prstGeom>
          <a:noFill/>
        </p:spPr>
        <p:txBody>
          <a:bodyPr wrap="none">
            <a:spAutoFit/>
          </a:bodyPr>
          <a:lstStyle/>
          <a:p>
            <a:pPr>
              <a:defRPr sz="2600" b="1">
                <a:solidFill>
                  <a:srgbClr val="003366"/>
                </a:solidFill>
              </a:defRPr>
            </a:pPr>
            <a:r>
              <a:rPr sz="2600" dirty="0"/>
              <a:t>Datos y </a:t>
            </a:r>
            <a:r>
              <a:rPr sz="2600" dirty="0" err="1"/>
              <a:t>tendencias</a:t>
            </a:r>
            <a:r>
              <a:rPr lang="en-US" sz="2600" dirty="0"/>
              <a:t> </a:t>
            </a:r>
            <a:r>
              <a:rPr lang="en-US" sz="2600" dirty="0" err="1"/>
              <a:t>Mundiales</a:t>
            </a:r>
            <a:r>
              <a:rPr lang="en-US" sz="2600" dirty="0"/>
              <a:t> </a:t>
            </a:r>
            <a:r>
              <a:rPr sz="2600" dirty="0"/>
              <a:t> (2023–2025)</a:t>
            </a:r>
          </a:p>
        </p:txBody>
      </p:sp>
      <p:graphicFrame>
        <p:nvGraphicFramePr>
          <p:cNvPr id="8" name="Diagrama 7">
            <a:extLst>
              <a:ext uri="{FF2B5EF4-FFF2-40B4-BE49-F238E27FC236}">
                <a16:creationId xmlns:a16="http://schemas.microsoft.com/office/drawing/2014/main" id="{CF0F9249-32AD-0844-A38F-6BF0085F7685}"/>
              </a:ext>
            </a:extLst>
          </p:cNvPr>
          <p:cNvGraphicFramePr/>
          <p:nvPr>
            <p:extLst>
              <p:ext uri="{D42A27DB-BD31-4B8C-83A1-F6EECF244321}">
                <p14:modId xmlns:p14="http://schemas.microsoft.com/office/powerpoint/2010/main" val="269376128"/>
              </p:ext>
            </p:extLst>
          </p:nvPr>
        </p:nvGraphicFramePr>
        <p:xfrm>
          <a:off x="359433" y="645256"/>
          <a:ext cx="11473133" cy="585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rot="10800000" flipV="1">
            <a:off x="128779" y="6596835"/>
            <a:ext cx="11594518" cy="215444"/>
          </a:xfrm>
          <a:prstGeom prst="rect">
            <a:avLst/>
          </a:prstGeom>
          <a:noFill/>
        </p:spPr>
        <p:txBody>
          <a:bodyPr wrap="square">
            <a:spAutoFit/>
          </a:bodyPr>
          <a:lstStyle/>
          <a:p>
            <a:pPr>
              <a:defRPr sz="1200">
                <a:solidFill>
                  <a:srgbClr val="5A5A5A"/>
                </a:solidFill>
              </a:defRPr>
            </a:pPr>
            <a:r>
              <a:rPr sz="800" dirty="0"/>
              <a:t>Fuentes: AARP/Javelin 2024; Juniper (ID checks/online payment fraud); </a:t>
            </a:r>
            <a:r>
              <a:rPr sz="800" dirty="0" err="1"/>
              <a:t>iProov</a:t>
            </a:r>
            <a:r>
              <a:rPr sz="800" dirty="0"/>
              <a:t> 2024/2025. https://www.aarp.org/.../javelin-identity-theft-report-2024.html | https://www.juniperresearch.com | https://go.iproov.com/...Threat_Intelligence_Report.pdf</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DE251D-FE51-0A98-30A7-A45EB75F495B}"/>
              </a:ext>
            </a:extLst>
          </p:cNvPr>
          <p:cNvPicPr>
            <a:picLocks noChangeAspect="1"/>
          </p:cNvPicPr>
          <p:nvPr/>
        </p:nvPicPr>
        <p:blipFill>
          <a:blip r:embed="rId2"/>
          <a:stretch>
            <a:fillRect/>
          </a:stretch>
        </p:blipFill>
        <p:spPr>
          <a:xfrm>
            <a:off x="0" y="-45719"/>
            <a:ext cx="12192000" cy="6857999"/>
          </a:xfrm>
          <a:prstGeom prst="rect">
            <a:avLst/>
          </a:prstGeom>
        </p:spPr>
      </p:pic>
      <p:sp>
        <p:nvSpPr>
          <p:cNvPr id="2" name="Rectangle 1"/>
          <p:cNvSpPr/>
          <p:nvPr/>
        </p:nvSpPr>
        <p:spPr>
          <a:xfrm>
            <a:off x="1524000" y="0"/>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825752" y="45720"/>
            <a:ext cx="8686800" cy="892552"/>
          </a:xfrm>
          <a:prstGeom prst="rect">
            <a:avLst/>
          </a:prstGeom>
          <a:noFill/>
        </p:spPr>
        <p:txBody>
          <a:bodyPr wrap="square">
            <a:spAutoFit/>
          </a:bodyPr>
          <a:lstStyle/>
          <a:p>
            <a:pPr>
              <a:defRPr sz="2600" b="1">
                <a:solidFill>
                  <a:srgbClr val="003366"/>
                </a:solidFill>
              </a:defRPr>
            </a:pPr>
            <a:r>
              <a:rPr sz="2600" dirty="0" err="1"/>
              <a:t>Distribución</a:t>
            </a:r>
            <a:r>
              <a:rPr sz="2600" dirty="0"/>
              <a:t> de </a:t>
            </a:r>
            <a:r>
              <a:rPr sz="2600" dirty="0" err="1"/>
              <a:t>intentos</a:t>
            </a:r>
            <a:r>
              <a:rPr sz="2600" dirty="0"/>
              <a:t> de </a:t>
            </a:r>
            <a:r>
              <a:rPr sz="2600" dirty="0" err="1"/>
              <a:t>fraude</a:t>
            </a:r>
            <a:r>
              <a:rPr sz="2600" dirty="0"/>
              <a:t> de </a:t>
            </a:r>
            <a:r>
              <a:rPr sz="2600" dirty="0" err="1"/>
              <a:t>identidad</a:t>
            </a:r>
            <a:r>
              <a:rPr sz="2600" dirty="0"/>
              <a:t> (</a:t>
            </a:r>
            <a:r>
              <a:rPr sz="2600" dirty="0" err="1"/>
              <a:t>Sumsub</a:t>
            </a:r>
            <a:r>
              <a:rPr sz="2600" dirty="0"/>
              <a:t> 2024)</a:t>
            </a:r>
          </a:p>
        </p:txBody>
      </p:sp>
      <p:pic>
        <p:nvPicPr>
          <p:cNvPr id="4" name="Picture 3" descr="fraud_types_sumsub.png"/>
          <p:cNvPicPr>
            <a:picLocks noChangeAspect="1"/>
          </p:cNvPicPr>
          <p:nvPr/>
        </p:nvPicPr>
        <p:blipFill>
          <a:blip r:embed="rId3"/>
          <a:stretch>
            <a:fillRect/>
          </a:stretch>
        </p:blipFill>
        <p:spPr>
          <a:xfrm>
            <a:off x="1981200" y="1280160"/>
            <a:ext cx="7772400" cy="4663440"/>
          </a:xfrm>
          <a:prstGeom prst="rect">
            <a:avLst/>
          </a:prstGeom>
        </p:spPr>
      </p:pic>
      <p:sp>
        <p:nvSpPr>
          <p:cNvPr id="5" name="TextBox 4"/>
          <p:cNvSpPr txBox="1"/>
          <p:nvPr/>
        </p:nvSpPr>
        <p:spPr>
          <a:xfrm>
            <a:off x="1981201" y="6126481"/>
            <a:ext cx="7440435" cy="276999"/>
          </a:xfrm>
          <a:prstGeom prst="rect">
            <a:avLst/>
          </a:prstGeom>
          <a:noFill/>
        </p:spPr>
        <p:txBody>
          <a:bodyPr wrap="none">
            <a:spAutoFit/>
          </a:bodyPr>
          <a:lstStyle/>
          <a:p>
            <a:pPr>
              <a:defRPr sz="1200">
                <a:solidFill>
                  <a:srgbClr val="5A5A5A"/>
                </a:solidFill>
              </a:defRPr>
            </a:pPr>
            <a:r>
              <a:rPr sz="1200"/>
              <a:t>Fuente: Sumsub Identity Fraud Report 2024. https://thepaypers.com/.../sumsub-releases-2024-identity-fraud-report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981201" y="45721"/>
            <a:ext cx="8532849" cy="492443"/>
          </a:xfrm>
          <a:prstGeom prst="rect">
            <a:avLst/>
          </a:prstGeom>
          <a:noFill/>
        </p:spPr>
        <p:txBody>
          <a:bodyPr wrap="none">
            <a:spAutoFit/>
          </a:bodyPr>
          <a:lstStyle/>
          <a:p>
            <a:pPr>
              <a:defRPr sz="2600" b="1">
                <a:solidFill>
                  <a:srgbClr val="003366"/>
                </a:solidFill>
              </a:defRPr>
            </a:pPr>
            <a:r>
              <a:rPr sz="2600"/>
              <a:t>Capacidad humana para detectar deepfakes (estudio iProov)</a:t>
            </a:r>
          </a:p>
        </p:txBody>
      </p:sp>
      <p:pic>
        <p:nvPicPr>
          <p:cNvPr id="4" name="Picture 3" descr="deepfake_detection.png"/>
          <p:cNvPicPr>
            <a:picLocks noChangeAspect="1"/>
          </p:cNvPicPr>
          <p:nvPr/>
        </p:nvPicPr>
        <p:blipFill>
          <a:blip r:embed="rId2"/>
          <a:stretch>
            <a:fillRect/>
          </a:stretch>
        </p:blipFill>
        <p:spPr>
          <a:xfrm>
            <a:off x="1524000" y="1107632"/>
            <a:ext cx="8873706" cy="5324224"/>
          </a:xfrm>
          <a:prstGeom prst="rect">
            <a:avLst/>
          </a:prstGeom>
        </p:spPr>
      </p:pic>
      <p:sp>
        <p:nvSpPr>
          <p:cNvPr id="5" name="TextBox 4"/>
          <p:cNvSpPr txBox="1"/>
          <p:nvPr/>
        </p:nvSpPr>
        <p:spPr>
          <a:xfrm>
            <a:off x="1394605" y="6581001"/>
            <a:ext cx="10564495" cy="276999"/>
          </a:xfrm>
          <a:prstGeom prst="rect">
            <a:avLst/>
          </a:prstGeom>
          <a:noFill/>
        </p:spPr>
        <p:txBody>
          <a:bodyPr wrap="none">
            <a:spAutoFit/>
          </a:bodyPr>
          <a:lstStyle/>
          <a:p>
            <a:pPr>
              <a:defRPr sz="1200">
                <a:solidFill>
                  <a:srgbClr val="5A5A5A"/>
                </a:solidFill>
              </a:defRPr>
            </a:pPr>
            <a:r>
              <a:rPr sz="1200" dirty="0"/>
              <a:t>Fuente: </a:t>
            </a:r>
            <a:r>
              <a:rPr sz="1200" dirty="0" err="1"/>
              <a:t>iProov</a:t>
            </a:r>
            <a:r>
              <a:rPr sz="1200" dirty="0"/>
              <a:t> (2025): ~0.1% </a:t>
            </a:r>
            <a:r>
              <a:rPr sz="1200" dirty="0" err="1"/>
              <a:t>puede</a:t>
            </a:r>
            <a:r>
              <a:rPr sz="1200" dirty="0"/>
              <a:t> </a:t>
            </a:r>
            <a:r>
              <a:rPr sz="1200" dirty="0" err="1"/>
              <a:t>identificar</a:t>
            </a:r>
            <a:r>
              <a:rPr sz="1200" dirty="0"/>
              <a:t> deepfakes con </a:t>
            </a:r>
            <a:r>
              <a:rPr sz="1200" dirty="0" err="1"/>
              <a:t>precisión</a:t>
            </a:r>
            <a:r>
              <a:rPr sz="1200" dirty="0"/>
              <a:t>. https://www.iproov.com/press/study-reveals-deepfake-blindspot-detect-ai-generated-content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73965" cy="6858000"/>
          </a:xfrm>
          <a:custGeom>
            <a:avLst/>
            <a:gdLst/>
            <a:ahLst/>
            <a:cxnLst/>
            <a:rect l="l" t="t" r="r" b="b"/>
            <a:pathLst>
              <a:path w="18260947" h="10287000">
                <a:moveTo>
                  <a:pt x="0" y="0"/>
                </a:moveTo>
                <a:lnTo>
                  <a:pt x="18260947" y="0"/>
                </a:lnTo>
                <a:lnTo>
                  <a:pt x="18260947" y="10287000"/>
                </a:lnTo>
                <a:lnTo>
                  <a:pt x="0" y="10287000"/>
                </a:lnTo>
                <a:lnTo>
                  <a:pt x="0" y="0"/>
                </a:lnTo>
                <a:close/>
              </a:path>
            </a:pathLst>
          </a:custGeom>
          <a:blipFill>
            <a:blip r:embed="rId2"/>
            <a:stretch>
              <a:fillRect/>
            </a:stretch>
          </a:blipFill>
        </p:spPr>
        <p:txBody>
          <a:bodyPr/>
          <a:lstStyle/>
          <a:p>
            <a:endParaRPr lang="es-ES"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805" t="-18304" b="-6288"/>
            </a:stretch>
          </a:blipFill>
        </p:spPr>
        <p:txBody>
          <a:bodyPr/>
          <a:lstStyle/>
          <a:p>
            <a:endParaRPr lang="es-ES" sz="1200"/>
          </a:p>
        </p:txBody>
      </p:sp>
      <p:sp>
        <p:nvSpPr>
          <p:cNvPr id="3" name="Freeform 3"/>
          <p:cNvSpPr/>
          <p:nvPr/>
        </p:nvSpPr>
        <p:spPr>
          <a:xfrm>
            <a:off x="939939" y="695155"/>
            <a:ext cx="9904334" cy="5930220"/>
          </a:xfrm>
          <a:custGeom>
            <a:avLst/>
            <a:gdLst/>
            <a:ahLst/>
            <a:cxnLst/>
            <a:rect l="l" t="t" r="r" b="b"/>
            <a:pathLst>
              <a:path w="14856501" h="8895330">
                <a:moveTo>
                  <a:pt x="0" y="0"/>
                </a:moveTo>
                <a:lnTo>
                  <a:pt x="14856501" y="0"/>
                </a:lnTo>
                <a:lnTo>
                  <a:pt x="14856501" y="8895330"/>
                </a:lnTo>
                <a:lnTo>
                  <a:pt x="0" y="8895330"/>
                </a:lnTo>
                <a:lnTo>
                  <a:pt x="0" y="0"/>
                </a:lnTo>
                <a:close/>
              </a:path>
            </a:pathLst>
          </a:custGeom>
          <a:blipFill>
            <a:blip r:embed="rId3">
              <a:alphaModFix amt="85000"/>
            </a:blip>
            <a:stretch>
              <a:fillRect/>
            </a:stretch>
          </a:blipFill>
        </p:spPr>
        <p:txBody>
          <a:bodyPr/>
          <a:lstStyle/>
          <a:p>
            <a:endParaRPr lang="es-ES" sz="1200"/>
          </a:p>
        </p:txBody>
      </p:sp>
      <p:sp>
        <p:nvSpPr>
          <p:cNvPr id="4" name="TextBox 4"/>
          <p:cNvSpPr txBox="1"/>
          <p:nvPr/>
        </p:nvSpPr>
        <p:spPr>
          <a:xfrm>
            <a:off x="685800" y="2167742"/>
            <a:ext cx="10815885" cy="1231106"/>
          </a:xfrm>
          <a:prstGeom prst="rect">
            <a:avLst/>
          </a:prstGeom>
        </p:spPr>
        <p:txBody>
          <a:bodyPr lIns="0" tIns="0" rIns="0" bIns="0" rtlCol="0" anchor="t">
            <a:spAutoFit/>
          </a:bodyPr>
          <a:lstStyle/>
          <a:p>
            <a:pPr algn="ctr">
              <a:lnSpc>
                <a:spcPts val="4792"/>
              </a:lnSpc>
            </a:pPr>
            <a:r>
              <a:rPr lang="en-US" sz="4026" b="1">
                <a:solidFill>
                  <a:srgbClr val="FFFFFF"/>
                </a:solidFill>
                <a:latin typeface="League Spartan"/>
                <a:ea typeface="League Spartan"/>
                <a:cs typeface="League Spartan"/>
                <a:sym typeface="League Spartan"/>
              </a:rPr>
              <a:t>LOS RETOS DE LA SUPLANTACIÓN DE IDENTIDAD EN LOS ENTORNOS DIGITALES</a:t>
            </a:r>
          </a:p>
        </p:txBody>
      </p:sp>
      <p:sp>
        <p:nvSpPr>
          <p:cNvPr id="5" name="Freeform 5"/>
          <p:cNvSpPr/>
          <p:nvPr/>
        </p:nvSpPr>
        <p:spPr>
          <a:xfrm>
            <a:off x="2536242" y="4340438"/>
            <a:ext cx="1845135" cy="2060585"/>
          </a:xfrm>
          <a:custGeom>
            <a:avLst/>
            <a:gdLst/>
            <a:ahLst/>
            <a:cxnLst/>
            <a:rect l="l" t="t" r="r" b="b"/>
            <a:pathLst>
              <a:path w="2767702" h="3090877">
                <a:moveTo>
                  <a:pt x="0" y="0"/>
                </a:moveTo>
                <a:lnTo>
                  <a:pt x="2767702" y="0"/>
                </a:lnTo>
                <a:lnTo>
                  <a:pt x="2767702" y="3090876"/>
                </a:lnTo>
                <a:lnTo>
                  <a:pt x="0" y="3090876"/>
                </a:lnTo>
                <a:lnTo>
                  <a:pt x="0" y="0"/>
                </a:lnTo>
                <a:close/>
              </a:path>
            </a:pathLst>
          </a:custGeom>
          <a:blipFill>
            <a:blip r:embed="rId4"/>
            <a:stretch>
              <a:fillRect/>
            </a:stretch>
          </a:blipFill>
        </p:spPr>
        <p:txBody>
          <a:bodyPr/>
          <a:lstStyle/>
          <a:p>
            <a:endParaRPr lang="es-ES" sz="1200"/>
          </a:p>
        </p:txBody>
      </p:sp>
      <p:sp>
        <p:nvSpPr>
          <p:cNvPr id="6" name="Freeform 6"/>
          <p:cNvSpPr/>
          <p:nvPr/>
        </p:nvSpPr>
        <p:spPr>
          <a:xfrm>
            <a:off x="4932350" y="4168164"/>
            <a:ext cx="2322787" cy="2322787"/>
          </a:xfrm>
          <a:custGeom>
            <a:avLst/>
            <a:gdLst/>
            <a:ahLst/>
            <a:cxnLst/>
            <a:rect l="l" t="t" r="r" b="b"/>
            <a:pathLst>
              <a:path w="3484181" h="3484181">
                <a:moveTo>
                  <a:pt x="0" y="0"/>
                </a:moveTo>
                <a:lnTo>
                  <a:pt x="3484181" y="0"/>
                </a:lnTo>
                <a:lnTo>
                  <a:pt x="3484181" y="3484181"/>
                </a:lnTo>
                <a:lnTo>
                  <a:pt x="0" y="3484181"/>
                </a:lnTo>
                <a:lnTo>
                  <a:pt x="0" y="0"/>
                </a:lnTo>
                <a:close/>
              </a:path>
            </a:pathLst>
          </a:custGeom>
          <a:blipFill>
            <a:blip r:embed="rId5"/>
            <a:stretch>
              <a:fillRect/>
            </a:stretch>
          </a:blipFill>
        </p:spPr>
        <p:txBody>
          <a:bodyPr/>
          <a:lstStyle/>
          <a:p>
            <a:endParaRPr lang="es-ES" sz="1200"/>
          </a:p>
        </p:txBody>
      </p:sp>
      <p:sp>
        <p:nvSpPr>
          <p:cNvPr id="7" name="Freeform 7"/>
          <p:cNvSpPr/>
          <p:nvPr/>
        </p:nvSpPr>
        <p:spPr>
          <a:xfrm>
            <a:off x="7578006" y="4340438"/>
            <a:ext cx="1953511" cy="1978239"/>
          </a:xfrm>
          <a:custGeom>
            <a:avLst/>
            <a:gdLst/>
            <a:ahLst/>
            <a:cxnLst/>
            <a:rect l="l" t="t" r="r" b="b"/>
            <a:pathLst>
              <a:path w="2930267" h="2967359">
                <a:moveTo>
                  <a:pt x="0" y="0"/>
                </a:moveTo>
                <a:lnTo>
                  <a:pt x="2930268" y="0"/>
                </a:lnTo>
                <a:lnTo>
                  <a:pt x="2930268" y="2967359"/>
                </a:lnTo>
                <a:lnTo>
                  <a:pt x="0" y="2967359"/>
                </a:lnTo>
                <a:lnTo>
                  <a:pt x="0" y="0"/>
                </a:lnTo>
                <a:close/>
              </a:path>
            </a:pathLst>
          </a:custGeom>
          <a:blipFill>
            <a:blip r:embed="rId6"/>
            <a:stretch>
              <a:fillRect/>
            </a:stretch>
          </a:blipFill>
        </p:spPr>
        <p:txBody>
          <a:bodyPr/>
          <a:lstStyle/>
          <a:p>
            <a:endParaRPr lang="es-ES" sz="1200"/>
          </a:p>
        </p:txBody>
      </p:sp>
      <p:sp>
        <p:nvSpPr>
          <p:cNvPr id="8" name="Freeform 8"/>
          <p:cNvSpPr/>
          <p:nvPr/>
        </p:nvSpPr>
        <p:spPr>
          <a:xfrm rot="-782269">
            <a:off x="2700035" y="-601240"/>
            <a:ext cx="1801990" cy="2592791"/>
          </a:xfrm>
          <a:custGeom>
            <a:avLst/>
            <a:gdLst/>
            <a:ahLst/>
            <a:cxnLst/>
            <a:rect l="l" t="t" r="r" b="b"/>
            <a:pathLst>
              <a:path w="2702985" h="3889187">
                <a:moveTo>
                  <a:pt x="0" y="0"/>
                </a:moveTo>
                <a:lnTo>
                  <a:pt x="2702985" y="0"/>
                </a:lnTo>
                <a:lnTo>
                  <a:pt x="2702985" y="3889188"/>
                </a:lnTo>
                <a:lnTo>
                  <a:pt x="0" y="3889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sz="1200"/>
          </a:p>
        </p:txBody>
      </p:sp>
      <p:sp>
        <p:nvSpPr>
          <p:cNvPr id="9" name="Freeform 9"/>
          <p:cNvSpPr/>
          <p:nvPr/>
        </p:nvSpPr>
        <p:spPr>
          <a:xfrm>
            <a:off x="9717973" y="3429000"/>
            <a:ext cx="2474027" cy="2091677"/>
          </a:xfrm>
          <a:custGeom>
            <a:avLst/>
            <a:gdLst/>
            <a:ahLst/>
            <a:cxnLst/>
            <a:rect l="l" t="t" r="r" b="b"/>
            <a:pathLst>
              <a:path w="3711040" h="3137515">
                <a:moveTo>
                  <a:pt x="0" y="0"/>
                </a:moveTo>
                <a:lnTo>
                  <a:pt x="3711040" y="0"/>
                </a:lnTo>
                <a:lnTo>
                  <a:pt x="3711040" y="3137516"/>
                </a:lnTo>
                <a:lnTo>
                  <a:pt x="0" y="31375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sz="1200"/>
          </a:p>
        </p:txBody>
      </p:sp>
      <p:sp>
        <p:nvSpPr>
          <p:cNvPr id="10" name="Freeform 10"/>
          <p:cNvSpPr/>
          <p:nvPr/>
        </p:nvSpPr>
        <p:spPr>
          <a:xfrm>
            <a:off x="9757875" y="5674184"/>
            <a:ext cx="2359252" cy="947991"/>
          </a:xfrm>
          <a:custGeom>
            <a:avLst/>
            <a:gdLst/>
            <a:ahLst/>
            <a:cxnLst/>
            <a:rect l="l" t="t" r="r" b="b"/>
            <a:pathLst>
              <a:path w="3538878" h="1421986">
                <a:moveTo>
                  <a:pt x="0" y="0"/>
                </a:moveTo>
                <a:lnTo>
                  <a:pt x="3538878" y="0"/>
                </a:lnTo>
                <a:lnTo>
                  <a:pt x="3538878" y="1421985"/>
                </a:lnTo>
                <a:lnTo>
                  <a:pt x="0" y="14219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361D921-B642-6B3E-F42B-4F39AF9024EC}"/>
              </a:ext>
            </a:extLst>
          </p:cNvPr>
          <p:cNvPicPr>
            <a:picLocks noChangeAspect="1"/>
          </p:cNvPicPr>
          <p:nvPr/>
        </p:nvPicPr>
        <p:blipFill>
          <a:blip r:embed="rId4"/>
          <a:stretch>
            <a:fillRect/>
          </a:stretch>
        </p:blipFill>
        <p:spPr>
          <a:xfrm>
            <a:off x="0" y="0"/>
            <a:ext cx="12192000" cy="6857999"/>
          </a:xfrm>
          <a:prstGeom prst="rect">
            <a:avLst/>
          </a:prstGeom>
        </p:spPr>
      </p:pic>
      <p:pic>
        <p:nvPicPr>
          <p:cNvPr id="4" name="f2743c40-b6ea-4dac-aae5-c947a521aa29">
            <a:hlinkClick r:id="" action="ppaction://media"/>
            <a:extLst>
              <a:ext uri="{FF2B5EF4-FFF2-40B4-BE49-F238E27FC236}">
                <a16:creationId xmlns:a16="http://schemas.microsoft.com/office/drawing/2014/main" id="{E244046D-A753-8858-C3FE-E104CC0900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95671" y="718457"/>
            <a:ext cx="9040704" cy="5085281"/>
          </a:xfrm>
        </p:spPr>
      </p:pic>
    </p:spTree>
    <p:extLst>
      <p:ext uri="{BB962C8B-B14F-4D97-AF65-F5344CB8AC3E}">
        <p14:creationId xmlns:p14="http://schemas.microsoft.com/office/powerpoint/2010/main" val="333892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BEC7492-5D54-452C-B308-D6A580CD4A52}"/>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CE3A2DE-61BB-29ED-E0DC-67628C662031}"/>
              </a:ext>
            </a:extLst>
          </p:cNvPr>
          <p:cNvSpPr>
            <a:spLocks noGrp="1"/>
          </p:cNvSpPr>
          <p:nvPr>
            <p:ph type="title"/>
          </p:nvPr>
        </p:nvSpPr>
        <p:spPr>
          <a:xfrm>
            <a:off x="838200" y="365125"/>
            <a:ext cx="10515600" cy="1325563"/>
          </a:xfrm>
        </p:spPr>
        <p:txBody>
          <a:bodyPr anchor="ctr">
            <a:normAutofit/>
          </a:bodyPr>
          <a:lstStyle/>
          <a:p>
            <a:r>
              <a:rPr lang="en-US" b="1" i="1"/>
              <a:t>“CASOS DE ESTAFAS REALES CON USURPACION DE IDENTIDAD”</a:t>
            </a:r>
            <a:endParaRPr lang="es-ES" dirty="0"/>
          </a:p>
        </p:txBody>
      </p:sp>
      <p:sp>
        <p:nvSpPr>
          <p:cNvPr id="5" name="Rectangle 1">
            <a:extLst>
              <a:ext uri="{FF2B5EF4-FFF2-40B4-BE49-F238E27FC236}">
                <a16:creationId xmlns:a16="http://schemas.microsoft.com/office/drawing/2014/main" id="{AE465280-13C5-8749-1903-DE7BE6DFFA8C}"/>
              </a:ext>
            </a:extLst>
          </p:cNvPr>
          <p:cNvSpPr>
            <a:spLocks noGrp="1" noChangeArrowheads="1"/>
          </p:cNvSpPr>
          <p:nvPr>
            <p:ph sz="half" idx="1"/>
          </p:nvPr>
        </p:nvSpPr>
        <p:spPr bwMode="auto">
          <a:xfrm>
            <a:off x="838200" y="1825625"/>
            <a:ext cx="5181600" cy="4351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es-ES" altLang="es-ES" b="0" i="0" u="none" strike="noStrike" cap="none" normalizeH="0" baseline="0" dirty="0">
                <a:ln>
                  <a:noFill/>
                </a:ln>
                <a:effectLst/>
              </a:rPr>
              <a:t>Fraude a </a:t>
            </a:r>
            <a:r>
              <a:rPr lang="es-ES" altLang="es-ES" dirty="0"/>
              <a:t>instituciones  bancarias</a:t>
            </a:r>
          </a:p>
          <a:p>
            <a:pPr marL="0" marR="0" lvl="0" indent="0" defTabSz="914400" rtl="0" eaLnBrk="0" fontAlgn="base" latinLnBrk="0" hangingPunct="0">
              <a:spcBef>
                <a:spcPct val="0"/>
              </a:spcBef>
              <a:spcAft>
                <a:spcPts val="600"/>
              </a:spcAft>
              <a:buClrTx/>
              <a:buSzTx/>
              <a:buFontTx/>
              <a:buChar char="•"/>
              <a:tabLst/>
            </a:pPr>
            <a:r>
              <a:rPr kumimoji="0" lang="es-ES" altLang="es-ES" b="0" i="0" u="none" strike="noStrike" cap="none" normalizeH="0" baseline="0" dirty="0">
                <a:ln>
                  <a:noFill/>
                </a:ln>
                <a:effectLst/>
              </a:rPr>
              <a:t>34 allanamientos simultáneos en Bonao y DN.</a:t>
            </a:r>
          </a:p>
          <a:p>
            <a:pPr marL="0" marR="0" lvl="0" indent="0" defTabSz="914400" rtl="0" eaLnBrk="0" fontAlgn="base" latinLnBrk="0" hangingPunct="0">
              <a:spcBef>
                <a:spcPct val="0"/>
              </a:spcBef>
              <a:spcAft>
                <a:spcPts val="600"/>
              </a:spcAft>
              <a:buClrTx/>
              <a:buSzTx/>
              <a:buFontTx/>
              <a:buChar char="•"/>
              <a:tabLst/>
            </a:pPr>
            <a:r>
              <a:rPr kumimoji="0" lang="es-ES" altLang="es-ES" b="0" i="0" u="none" strike="noStrike" cap="none" normalizeH="0" baseline="0" dirty="0">
                <a:ln>
                  <a:noFill/>
                </a:ln>
                <a:effectLst/>
              </a:rPr>
              <a:t>Se ocuparon: laptops, celulares, vehículos, DVR, armas y dinero.</a:t>
            </a:r>
          </a:p>
          <a:p>
            <a:pPr marL="0" marR="0" lvl="0" indent="0" defTabSz="914400" rtl="0" eaLnBrk="0" fontAlgn="base" latinLnBrk="0" hangingPunct="0">
              <a:spcBef>
                <a:spcPct val="0"/>
              </a:spcBef>
              <a:spcAft>
                <a:spcPts val="600"/>
              </a:spcAft>
              <a:buClrTx/>
              <a:buSzTx/>
              <a:buFontTx/>
              <a:buChar char="•"/>
              <a:tabLst/>
            </a:pPr>
            <a:r>
              <a:rPr kumimoji="0" lang="es-ES" altLang="es-ES" b="0" i="0" u="none" strike="noStrike" cap="none" normalizeH="0" baseline="0" dirty="0">
                <a:ln>
                  <a:noFill/>
                </a:ln>
                <a:effectLst/>
              </a:rPr>
              <a:t>Red organizada con múltiples participantes.</a:t>
            </a:r>
          </a:p>
        </p:txBody>
      </p:sp>
      <p:pic>
        <p:nvPicPr>
          <p:cNvPr id="4" name="Marcador de contenido 3">
            <a:extLst>
              <a:ext uri="{FF2B5EF4-FFF2-40B4-BE49-F238E27FC236}">
                <a16:creationId xmlns:a16="http://schemas.microsoft.com/office/drawing/2014/main" id="{EBAB8454-A6C8-9C47-F410-B40FA453C362}"/>
              </a:ext>
            </a:extLst>
          </p:cNvPr>
          <p:cNvPicPr>
            <a:picLocks noGrp="1" noChangeAspect="1"/>
          </p:cNvPicPr>
          <p:nvPr>
            <p:ph sz="half" idx="2"/>
          </p:nvPr>
        </p:nvPicPr>
        <p:blipFill>
          <a:blip r:embed="rId3"/>
          <a:srcRect t="4027"/>
          <a:stretch>
            <a:fillRect/>
          </a:stretch>
        </p:blipFill>
        <p:spPr>
          <a:xfrm>
            <a:off x="6172202" y="1534223"/>
            <a:ext cx="5181600" cy="4351338"/>
          </a:xfrm>
          <a:prstGeom prst="rect">
            <a:avLst/>
          </a:prstGeom>
          <a:noFill/>
        </p:spPr>
      </p:pic>
    </p:spTree>
    <p:extLst>
      <p:ext uri="{BB962C8B-B14F-4D97-AF65-F5344CB8AC3E}">
        <p14:creationId xmlns:p14="http://schemas.microsoft.com/office/powerpoint/2010/main" val="121952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981200" y="45721"/>
            <a:ext cx="6724148" cy="492443"/>
          </a:xfrm>
          <a:prstGeom prst="rect">
            <a:avLst/>
          </a:prstGeom>
          <a:noFill/>
        </p:spPr>
        <p:txBody>
          <a:bodyPr wrap="none">
            <a:spAutoFit/>
          </a:bodyPr>
          <a:lstStyle/>
          <a:p>
            <a:pPr>
              <a:defRPr sz="2600" b="1">
                <a:solidFill>
                  <a:srgbClr val="003366"/>
                </a:solidFill>
              </a:defRPr>
            </a:pPr>
            <a:r>
              <a:rPr sz="2600"/>
              <a:t>Definición: Onboarding Digital (alta a distancia)</a:t>
            </a:r>
          </a:p>
        </p:txBody>
      </p:sp>
      <p:graphicFrame>
        <p:nvGraphicFramePr>
          <p:cNvPr id="6" name="Diagrama 5">
            <a:extLst>
              <a:ext uri="{FF2B5EF4-FFF2-40B4-BE49-F238E27FC236}">
                <a16:creationId xmlns:a16="http://schemas.microsoft.com/office/drawing/2014/main" id="{6A547C80-D27C-0378-0474-76AEFE758291}"/>
              </a:ext>
            </a:extLst>
          </p:cNvPr>
          <p:cNvGraphicFramePr/>
          <p:nvPr>
            <p:extLst>
              <p:ext uri="{D42A27DB-BD31-4B8C-83A1-F6EECF244321}">
                <p14:modId xmlns:p14="http://schemas.microsoft.com/office/powerpoint/2010/main" val="514290532"/>
              </p:ext>
            </p:extLst>
          </p:nvPr>
        </p:nvGraphicFramePr>
        <p:xfrm>
          <a:off x="1592580" y="786384"/>
          <a:ext cx="9006840" cy="5413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C8ABC468-1C3D-EB84-FBD8-D843505C2C08}"/>
              </a:ext>
            </a:extLst>
          </p:cNvPr>
          <p:cNvPicPr>
            <a:picLocks noChangeAspect="1"/>
          </p:cNvPicPr>
          <p:nvPr/>
        </p:nvPicPr>
        <p:blipFill>
          <a:blip r:embed="rId7">
            <a:alphaModFix amt="30000"/>
          </a:blip>
          <a:stretch>
            <a:fillRect/>
          </a:stretch>
        </p:blipFill>
        <p:spPr>
          <a:xfrm>
            <a:off x="0" y="0"/>
            <a:ext cx="12192000" cy="68579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5A5BA87-2632-2F92-9B12-DAA40060DE82}"/>
              </a:ext>
            </a:extLst>
          </p:cNvPr>
          <p:cNvPicPr>
            <a:picLocks noChangeAspect="1"/>
          </p:cNvPicPr>
          <p:nvPr/>
        </p:nvPicPr>
        <p:blipFill>
          <a:blip r:embed="rId2"/>
          <a:stretch>
            <a:fillRect/>
          </a:stretch>
        </p:blipFill>
        <p:spPr>
          <a:xfrm>
            <a:off x="0" y="0"/>
            <a:ext cx="12192000" cy="6857999"/>
          </a:xfrm>
          <a:prstGeom prst="rect">
            <a:avLst/>
          </a:prstGeom>
        </p:spPr>
      </p:pic>
      <p:sp>
        <p:nvSpPr>
          <p:cNvPr id="3" name="Freeform 3"/>
          <p:cNvSpPr/>
          <p:nvPr/>
        </p:nvSpPr>
        <p:spPr>
          <a:xfrm>
            <a:off x="143489" y="1114210"/>
            <a:ext cx="5879061" cy="2679990"/>
          </a:xfrm>
          <a:custGeom>
            <a:avLst/>
            <a:gdLst/>
            <a:ahLst/>
            <a:cxnLst/>
            <a:rect l="l" t="t" r="r" b="b"/>
            <a:pathLst>
              <a:path w="8818591" h="4019985">
                <a:moveTo>
                  <a:pt x="0" y="0"/>
                </a:moveTo>
                <a:lnTo>
                  <a:pt x="8818591" y="0"/>
                </a:lnTo>
                <a:lnTo>
                  <a:pt x="8818591" y="4019985"/>
                </a:lnTo>
                <a:lnTo>
                  <a:pt x="0" y="4019985"/>
                </a:lnTo>
                <a:lnTo>
                  <a:pt x="0" y="0"/>
                </a:lnTo>
                <a:close/>
              </a:path>
            </a:pathLst>
          </a:custGeom>
          <a:blipFill>
            <a:blip r:embed="rId3"/>
            <a:stretch>
              <a:fillRect l="-1156" r="-144"/>
            </a:stretch>
          </a:blipFill>
        </p:spPr>
        <p:txBody>
          <a:bodyPr/>
          <a:lstStyle/>
          <a:p>
            <a:endParaRPr lang="es-ES" sz="1200"/>
          </a:p>
        </p:txBody>
      </p:sp>
      <p:sp>
        <p:nvSpPr>
          <p:cNvPr id="4" name="Freeform 4"/>
          <p:cNvSpPr/>
          <p:nvPr/>
        </p:nvSpPr>
        <p:spPr>
          <a:xfrm>
            <a:off x="137016" y="4544441"/>
            <a:ext cx="6057153" cy="1530923"/>
          </a:xfrm>
          <a:custGeom>
            <a:avLst/>
            <a:gdLst/>
            <a:ahLst/>
            <a:cxnLst/>
            <a:rect l="l" t="t" r="r" b="b"/>
            <a:pathLst>
              <a:path w="9085730" h="2296385">
                <a:moveTo>
                  <a:pt x="0" y="0"/>
                </a:moveTo>
                <a:lnTo>
                  <a:pt x="9085730" y="0"/>
                </a:lnTo>
                <a:lnTo>
                  <a:pt x="9085730" y="2296385"/>
                </a:lnTo>
                <a:lnTo>
                  <a:pt x="0" y="2296385"/>
                </a:lnTo>
                <a:lnTo>
                  <a:pt x="0" y="0"/>
                </a:lnTo>
                <a:close/>
              </a:path>
            </a:pathLst>
          </a:custGeom>
          <a:blipFill>
            <a:blip r:embed="rId4"/>
            <a:stretch>
              <a:fillRect l="-3775" r="-3775"/>
            </a:stretch>
          </a:blipFill>
        </p:spPr>
        <p:txBody>
          <a:bodyPr/>
          <a:lstStyle/>
          <a:p>
            <a:endParaRPr lang="es-ES" sz="1200"/>
          </a:p>
        </p:txBody>
      </p:sp>
      <p:sp>
        <p:nvSpPr>
          <p:cNvPr id="5" name="Freeform 5"/>
          <p:cNvSpPr/>
          <p:nvPr/>
        </p:nvSpPr>
        <p:spPr>
          <a:xfrm>
            <a:off x="6311628" y="1375756"/>
            <a:ext cx="5652819" cy="3678093"/>
          </a:xfrm>
          <a:custGeom>
            <a:avLst/>
            <a:gdLst/>
            <a:ahLst/>
            <a:cxnLst/>
            <a:rect l="l" t="t" r="r" b="b"/>
            <a:pathLst>
              <a:path w="8479228" h="5517140">
                <a:moveTo>
                  <a:pt x="0" y="0"/>
                </a:moveTo>
                <a:lnTo>
                  <a:pt x="8479228" y="0"/>
                </a:lnTo>
                <a:lnTo>
                  <a:pt x="8479228" y="5517140"/>
                </a:lnTo>
                <a:lnTo>
                  <a:pt x="0" y="5517140"/>
                </a:lnTo>
                <a:lnTo>
                  <a:pt x="0" y="0"/>
                </a:lnTo>
                <a:close/>
              </a:path>
            </a:pathLst>
          </a:custGeom>
          <a:blipFill>
            <a:blip r:embed="rId5"/>
            <a:stretch>
              <a:fillRect t="-6429"/>
            </a:stretch>
          </a:blipFill>
        </p:spPr>
        <p:txBody>
          <a:bodyPr/>
          <a:lstStyle/>
          <a:p>
            <a:endParaRPr lang="es-ES" sz="1200"/>
          </a:p>
        </p:txBody>
      </p:sp>
      <p:sp>
        <p:nvSpPr>
          <p:cNvPr id="6" name="Freeform 6"/>
          <p:cNvSpPr/>
          <p:nvPr/>
        </p:nvSpPr>
        <p:spPr>
          <a:xfrm>
            <a:off x="8359166" y="5402704"/>
            <a:ext cx="1709451" cy="1369587"/>
          </a:xfrm>
          <a:custGeom>
            <a:avLst/>
            <a:gdLst/>
            <a:ahLst/>
            <a:cxnLst/>
            <a:rect l="l" t="t" r="r" b="b"/>
            <a:pathLst>
              <a:path w="2564176" h="2054380">
                <a:moveTo>
                  <a:pt x="0" y="0"/>
                </a:moveTo>
                <a:lnTo>
                  <a:pt x="2564176" y="0"/>
                </a:lnTo>
                <a:lnTo>
                  <a:pt x="2564176" y="2054380"/>
                </a:lnTo>
                <a:lnTo>
                  <a:pt x="0" y="2054380"/>
                </a:lnTo>
                <a:lnTo>
                  <a:pt x="0" y="0"/>
                </a:lnTo>
                <a:close/>
              </a:path>
            </a:pathLst>
          </a:custGeom>
          <a:blipFill>
            <a:blip r:embed="rId6"/>
            <a:stretch>
              <a:fillRect t="-7386" b="-5443"/>
            </a:stretch>
          </a:blipFill>
        </p:spPr>
        <p:txBody>
          <a:bodyPr/>
          <a:lstStyle/>
          <a:p>
            <a:endParaRPr lang="es-ES" sz="1200"/>
          </a:p>
        </p:txBody>
      </p:sp>
      <p:grpSp>
        <p:nvGrpSpPr>
          <p:cNvPr id="7" name="Group 7"/>
          <p:cNvGrpSpPr/>
          <p:nvPr/>
        </p:nvGrpSpPr>
        <p:grpSpPr>
          <a:xfrm>
            <a:off x="137016" y="3429000"/>
            <a:ext cx="345122" cy="77042"/>
            <a:chOff x="0" y="0"/>
            <a:chExt cx="136344" cy="30436"/>
          </a:xfrm>
        </p:grpSpPr>
        <p:sp>
          <p:nvSpPr>
            <p:cNvPr id="8" name="Freeform 8"/>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9" name="TextBox 9"/>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sp>
        <p:nvSpPr>
          <p:cNvPr id="10" name="TextBox 10"/>
          <p:cNvSpPr txBox="1"/>
          <p:nvPr/>
        </p:nvSpPr>
        <p:spPr>
          <a:xfrm>
            <a:off x="2083798" y="227958"/>
            <a:ext cx="7498741" cy="391839"/>
          </a:xfrm>
          <a:prstGeom prst="rect">
            <a:avLst/>
          </a:prstGeom>
        </p:spPr>
        <p:txBody>
          <a:bodyPr wrap="square" lIns="0" tIns="0" rIns="0" bIns="0" rtlCol="0" anchor="t">
            <a:spAutoFit/>
          </a:bodyPr>
          <a:lstStyle/>
          <a:p>
            <a:pPr>
              <a:lnSpc>
                <a:spcPts val="3321"/>
              </a:lnSpc>
            </a:pPr>
            <a:r>
              <a:rPr lang="en-US" sz="2199" b="1" i="1" dirty="0">
                <a:latin typeface="League Spartan"/>
                <a:ea typeface="League Spartan"/>
                <a:cs typeface="League Spartan"/>
                <a:sym typeface="League Spartan"/>
              </a:rPr>
              <a:t>“CASOS DE ESTAFAS REALES CON USURPACION DE IDENTIDAD”</a:t>
            </a:r>
          </a:p>
        </p:txBody>
      </p:sp>
      <p:sp>
        <p:nvSpPr>
          <p:cNvPr id="11" name="TextBox 11"/>
          <p:cNvSpPr txBox="1"/>
          <p:nvPr/>
        </p:nvSpPr>
        <p:spPr>
          <a:xfrm>
            <a:off x="2244336" y="700107"/>
            <a:ext cx="7429591" cy="353623"/>
          </a:xfrm>
          <a:prstGeom prst="rect">
            <a:avLst/>
          </a:prstGeom>
        </p:spPr>
        <p:txBody>
          <a:bodyPr wrap="square" lIns="0" tIns="0" rIns="0" bIns="0" rtlCol="0" anchor="t">
            <a:spAutoFit/>
          </a:bodyPr>
          <a:lstStyle/>
          <a:p>
            <a:pPr algn="just">
              <a:lnSpc>
                <a:spcPts val="1375"/>
              </a:lnSpc>
              <a:spcBef>
                <a:spcPct val="0"/>
              </a:spcBef>
            </a:pPr>
            <a:r>
              <a:rPr lang="en-US" sz="1165" b="1" dirty="0">
                <a:latin typeface="League Spartan"/>
                <a:ea typeface="League Spartan"/>
                <a:cs typeface="League Spartan"/>
                <a:sym typeface="League Spartan"/>
              </a:rPr>
              <a:t>ESTRUCTURA ORGANIZADA DE CIBERDELICUENTES QUIENES SE DEDICAN A REALIZAR FRAUDES A LAS ENTIDADES DE </a:t>
            </a:r>
          </a:p>
          <a:p>
            <a:pPr algn="just">
              <a:lnSpc>
                <a:spcPts val="1375"/>
              </a:lnSpc>
              <a:spcBef>
                <a:spcPct val="0"/>
              </a:spcBef>
            </a:pPr>
            <a:r>
              <a:rPr lang="en-US" sz="1165" b="1" dirty="0">
                <a:latin typeface="League Spartan"/>
                <a:ea typeface="League Spartan"/>
                <a:cs typeface="League Spartan"/>
                <a:sym typeface="League Spartan"/>
              </a:rPr>
              <a:t>INTERMEDIACIÓN FINANCIERA DE LA BANCA NACIONAL.</a:t>
            </a:r>
          </a:p>
        </p:txBody>
      </p:sp>
      <p:sp>
        <p:nvSpPr>
          <p:cNvPr id="12" name="TextBox 12"/>
          <p:cNvSpPr txBox="1"/>
          <p:nvPr/>
        </p:nvSpPr>
        <p:spPr>
          <a:xfrm>
            <a:off x="1935513" y="3938905"/>
            <a:ext cx="3943351" cy="381579"/>
          </a:xfrm>
          <a:prstGeom prst="rect">
            <a:avLst/>
          </a:prstGeom>
        </p:spPr>
        <p:txBody>
          <a:bodyPr lIns="0" tIns="0" rIns="0" bIns="0" rtlCol="0" anchor="t">
            <a:spAutoFit/>
          </a:bodyPr>
          <a:lstStyle/>
          <a:p>
            <a:pPr>
              <a:lnSpc>
                <a:spcPts val="3321"/>
              </a:lnSpc>
            </a:pPr>
            <a:r>
              <a:rPr lang="en-US" sz="2199" b="1" i="1" dirty="0">
                <a:latin typeface="League Spartan"/>
                <a:ea typeface="League Spartan"/>
                <a:cs typeface="League Spartan"/>
                <a:sym typeface="League Spartan"/>
              </a:rPr>
              <a:t>Modus Operandi</a:t>
            </a:r>
          </a:p>
        </p:txBody>
      </p:sp>
      <p:sp>
        <p:nvSpPr>
          <p:cNvPr id="13" name="TextBox 13"/>
          <p:cNvSpPr txBox="1"/>
          <p:nvPr/>
        </p:nvSpPr>
        <p:spPr>
          <a:xfrm>
            <a:off x="8225164" y="1099574"/>
            <a:ext cx="2685689" cy="273088"/>
          </a:xfrm>
          <a:prstGeom prst="rect">
            <a:avLst/>
          </a:prstGeom>
        </p:spPr>
        <p:txBody>
          <a:bodyPr lIns="0" tIns="0" rIns="0" bIns="0" rtlCol="0" anchor="t">
            <a:spAutoFit/>
          </a:bodyPr>
          <a:lstStyle/>
          <a:p>
            <a:pPr>
              <a:lnSpc>
                <a:spcPts val="2315"/>
              </a:lnSpc>
            </a:pPr>
            <a:r>
              <a:rPr lang="es-ES" sz="1533" b="1" i="1" noProof="0" dirty="0">
                <a:latin typeface="League Spartan"/>
                <a:ea typeface="League Spartan"/>
                <a:cs typeface="League Spartan"/>
                <a:sym typeface="League Spartan"/>
              </a:rPr>
              <a:t>Estructura de crimen organizado </a:t>
            </a:r>
          </a:p>
        </p:txBody>
      </p:sp>
      <p:grpSp>
        <p:nvGrpSpPr>
          <p:cNvPr id="14" name="Group 14"/>
          <p:cNvGrpSpPr/>
          <p:nvPr/>
        </p:nvGrpSpPr>
        <p:grpSpPr>
          <a:xfrm>
            <a:off x="1395251" y="3429000"/>
            <a:ext cx="345122" cy="77042"/>
            <a:chOff x="0" y="0"/>
            <a:chExt cx="136344" cy="30436"/>
          </a:xfrm>
        </p:grpSpPr>
        <p:sp>
          <p:nvSpPr>
            <p:cNvPr id="15" name="Freeform 15"/>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6" name="TextBox 16"/>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7" name="Group 17"/>
          <p:cNvGrpSpPr/>
          <p:nvPr/>
        </p:nvGrpSpPr>
        <p:grpSpPr>
          <a:xfrm>
            <a:off x="3042426" y="3429000"/>
            <a:ext cx="345122" cy="77042"/>
            <a:chOff x="0" y="0"/>
            <a:chExt cx="136344" cy="30436"/>
          </a:xfrm>
        </p:grpSpPr>
        <p:sp>
          <p:nvSpPr>
            <p:cNvPr id="18" name="Freeform 18"/>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9" name="TextBox 19"/>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20" name="Group 20"/>
          <p:cNvGrpSpPr/>
          <p:nvPr/>
        </p:nvGrpSpPr>
        <p:grpSpPr>
          <a:xfrm>
            <a:off x="3042426" y="2891045"/>
            <a:ext cx="345122" cy="77042"/>
            <a:chOff x="0" y="0"/>
            <a:chExt cx="136344" cy="30436"/>
          </a:xfrm>
        </p:grpSpPr>
        <p:sp>
          <p:nvSpPr>
            <p:cNvPr id="21" name="Freeform 21"/>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22" name="TextBox 22"/>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23" name="Group 23"/>
          <p:cNvGrpSpPr/>
          <p:nvPr/>
        </p:nvGrpSpPr>
        <p:grpSpPr>
          <a:xfrm>
            <a:off x="4213362" y="3429000"/>
            <a:ext cx="345122" cy="77042"/>
            <a:chOff x="0" y="0"/>
            <a:chExt cx="136344" cy="30436"/>
          </a:xfrm>
        </p:grpSpPr>
        <p:sp>
          <p:nvSpPr>
            <p:cNvPr id="24" name="Freeform 24"/>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25" name="TextBox 25"/>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26" name="Group 26"/>
          <p:cNvGrpSpPr/>
          <p:nvPr/>
        </p:nvGrpSpPr>
        <p:grpSpPr>
          <a:xfrm>
            <a:off x="4677027" y="3429000"/>
            <a:ext cx="345122" cy="77042"/>
            <a:chOff x="0" y="0"/>
            <a:chExt cx="136344" cy="30436"/>
          </a:xfrm>
        </p:grpSpPr>
        <p:sp>
          <p:nvSpPr>
            <p:cNvPr id="27" name="Freeform 27"/>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28" name="TextBox 28"/>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29" name="Group 29"/>
          <p:cNvGrpSpPr/>
          <p:nvPr/>
        </p:nvGrpSpPr>
        <p:grpSpPr>
          <a:xfrm>
            <a:off x="6397354" y="1632400"/>
            <a:ext cx="345122" cy="77042"/>
            <a:chOff x="0" y="0"/>
            <a:chExt cx="136344" cy="30436"/>
          </a:xfrm>
        </p:grpSpPr>
        <p:sp>
          <p:nvSpPr>
            <p:cNvPr id="30" name="Freeform 30"/>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31" name="TextBox 31"/>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32" name="Group 32"/>
          <p:cNvGrpSpPr/>
          <p:nvPr/>
        </p:nvGrpSpPr>
        <p:grpSpPr>
          <a:xfrm>
            <a:off x="6872454" y="1632400"/>
            <a:ext cx="345122" cy="77042"/>
            <a:chOff x="0" y="0"/>
            <a:chExt cx="136344" cy="30436"/>
          </a:xfrm>
        </p:grpSpPr>
        <p:sp>
          <p:nvSpPr>
            <p:cNvPr id="33" name="Freeform 33"/>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34" name="TextBox 34"/>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35" name="Group 35"/>
          <p:cNvGrpSpPr/>
          <p:nvPr/>
        </p:nvGrpSpPr>
        <p:grpSpPr>
          <a:xfrm>
            <a:off x="7326067" y="1670922"/>
            <a:ext cx="345122" cy="77042"/>
            <a:chOff x="0" y="0"/>
            <a:chExt cx="136344" cy="30436"/>
          </a:xfrm>
        </p:grpSpPr>
        <p:sp>
          <p:nvSpPr>
            <p:cNvPr id="36" name="Freeform 36"/>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37" name="TextBox 37"/>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38" name="Group 38"/>
          <p:cNvGrpSpPr/>
          <p:nvPr/>
        </p:nvGrpSpPr>
        <p:grpSpPr>
          <a:xfrm>
            <a:off x="7742249" y="1632400"/>
            <a:ext cx="345122" cy="77042"/>
            <a:chOff x="0" y="0"/>
            <a:chExt cx="136344" cy="30436"/>
          </a:xfrm>
        </p:grpSpPr>
        <p:sp>
          <p:nvSpPr>
            <p:cNvPr id="39" name="Freeform 39"/>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40" name="TextBox 40"/>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41" name="Group 41"/>
          <p:cNvGrpSpPr/>
          <p:nvPr/>
        </p:nvGrpSpPr>
        <p:grpSpPr>
          <a:xfrm>
            <a:off x="6397354" y="2312692"/>
            <a:ext cx="345122" cy="77042"/>
            <a:chOff x="0" y="0"/>
            <a:chExt cx="136344" cy="30436"/>
          </a:xfrm>
        </p:grpSpPr>
        <p:sp>
          <p:nvSpPr>
            <p:cNvPr id="42" name="Freeform 42"/>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43" name="TextBox 43"/>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44" name="Group 44"/>
          <p:cNvGrpSpPr/>
          <p:nvPr/>
        </p:nvGrpSpPr>
        <p:grpSpPr>
          <a:xfrm>
            <a:off x="6836639" y="2377164"/>
            <a:ext cx="345122" cy="77042"/>
            <a:chOff x="0" y="0"/>
            <a:chExt cx="136344" cy="30436"/>
          </a:xfrm>
        </p:grpSpPr>
        <p:sp>
          <p:nvSpPr>
            <p:cNvPr id="45" name="Freeform 45"/>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46" name="TextBox 46"/>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47" name="Group 47"/>
          <p:cNvGrpSpPr/>
          <p:nvPr/>
        </p:nvGrpSpPr>
        <p:grpSpPr>
          <a:xfrm>
            <a:off x="7326067" y="2351214"/>
            <a:ext cx="345122" cy="77042"/>
            <a:chOff x="0" y="0"/>
            <a:chExt cx="136344" cy="30436"/>
          </a:xfrm>
        </p:grpSpPr>
        <p:sp>
          <p:nvSpPr>
            <p:cNvPr id="48" name="Freeform 48"/>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49" name="TextBox 49"/>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50" name="Group 50"/>
          <p:cNvGrpSpPr/>
          <p:nvPr/>
        </p:nvGrpSpPr>
        <p:grpSpPr>
          <a:xfrm>
            <a:off x="7766439" y="2389734"/>
            <a:ext cx="345122" cy="77042"/>
            <a:chOff x="0" y="0"/>
            <a:chExt cx="136344" cy="30436"/>
          </a:xfrm>
        </p:grpSpPr>
        <p:sp>
          <p:nvSpPr>
            <p:cNvPr id="51" name="Freeform 51"/>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52" name="TextBox 52"/>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53" name="Group 53"/>
          <p:cNvGrpSpPr/>
          <p:nvPr/>
        </p:nvGrpSpPr>
        <p:grpSpPr>
          <a:xfrm>
            <a:off x="6397354" y="3089858"/>
            <a:ext cx="345122" cy="77042"/>
            <a:chOff x="0" y="0"/>
            <a:chExt cx="136344" cy="30436"/>
          </a:xfrm>
        </p:grpSpPr>
        <p:sp>
          <p:nvSpPr>
            <p:cNvPr id="54" name="Freeform 54"/>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55" name="TextBox 55"/>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56" name="Group 56"/>
          <p:cNvGrpSpPr/>
          <p:nvPr/>
        </p:nvGrpSpPr>
        <p:grpSpPr>
          <a:xfrm>
            <a:off x="6872454" y="3051336"/>
            <a:ext cx="345122" cy="77042"/>
            <a:chOff x="0" y="0"/>
            <a:chExt cx="136344" cy="30436"/>
          </a:xfrm>
        </p:grpSpPr>
        <p:sp>
          <p:nvSpPr>
            <p:cNvPr id="57" name="Freeform 57"/>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58" name="TextBox 58"/>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59" name="Group 59"/>
          <p:cNvGrpSpPr/>
          <p:nvPr/>
        </p:nvGrpSpPr>
        <p:grpSpPr>
          <a:xfrm>
            <a:off x="7326067" y="3089858"/>
            <a:ext cx="345122" cy="77042"/>
            <a:chOff x="0" y="0"/>
            <a:chExt cx="136344" cy="30436"/>
          </a:xfrm>
        </p:grpSpPr>
        <p:sp>
          <p:nvSpPr>
            <p:cNvPr id="60" name="Freeform 60"/>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61" name="TextBox 61"/>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62" name="Group 62"/>
          <p:cNvGrpSpPr/>
          <p:nvPr/>
        </p:nvGrpSpPr>
        <p:grpSpPr>
          <a:xfrm>
            <a:off x="7779139" y="3070026"/>
            <a:ext cx="345122" cy="77042"/>
            <a:chOff x="0" y="0"/>
            <a:chExt cx="136344" cy="30436"/>
          </a:xfrm>
        </p:grpSpPr>
        <p:sp>
          <p:nvSpPr>
            <p:cNvPr id="63" name="Freeform 63"/>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64" name="TextBox 64"/>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65" name="Group 65"/>
          <p:cNvGrpSpPr/>
          <p:nvPr/>
        </p:nvGrpSpPr>
        <p:grpSpPr>
          <a:xfrm>
            <a:off x="6397354" y="3794200"/>
            <a:ext cx="345122" cy="77042"/>
            <a:chOff x="0" y="0"/>
            <a:chExt cx="136344" cy="30436"/>
          </a:xfrm>
        </p:grpSpPr>
        <p:sp>
          <p:nvSpPr>
            <p:cNvPr id="66" name="Freeform 66"/>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67" name="TextBox 67"/>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68" name="Group 68"/>
          <p:cNvGrpSpPr/>
          <p:nvPr/>
        </p:nvGrpSpPr>
        <p:grpSpPr>
          <a:xfrm>
            <a:off x="6872454" y="3832722"/>
            <a:ext cx="345122" cy="77042"/>
            <a:chOff x="0" y="0"/>
            <a:chExt cx="136344" cy="30436"/>
          </a:xfrm>
        </p:grpSpPr>
        <p:sp>
          <p:nvSpPr>
            <p:cNvPr id="69" name="Freeform 69"/>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70" name="TextBox 70"/>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71" name="Group 71"/>
          <p:cNvGrpSpPr/>
          <p:nvPr/>
        </p:nvGrpSpPr>
        <p:grpSpPr>
          <a:xfrm>
            <a:off x="7326067" y="3832722"/>
            <a:ext cx="345122" cy="77042"/>
            <a:chOff x="0" y="0"/>
            <a:chExt cx="136344" cy="30436"/>
          </a:xfrm>
        </p:grpSpPr>
        <p:sp>
          <p:nvSpPr>
            <p:cNvPr id="72" name="Freeform 72"/>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73" name="TextBox 73"/>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74" name="Group 74"/>
          <p:cNvGrpSpPr/>
          <p:nvPr/>
        </p:nvGrpSpPr>
        <p:grpSpPr>
          <a:xfrm>
            <a:off x="7766439" y="3832722"/>
            <a:ext cx="345122" cy="77042"/>
            <a:chOff x="0" y="0"/>
            <a:chExt cx="136344" cy="30436"/>
          </a:xfrm>
        </p:grpSpPr>
        <p:sp>
          <p:nvSpPr>
            <p:cNvPr id="75" name="Freeform 75"/>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76" name="TextBox 76"/>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77" name="Group 77"/>
          <p:cNvGrpSpPr/>
          <p:nvPr/>
        </p:nvGrpSpPr>
        <p:grpSpPr>
          <a:xfrm>
            <a:off x="8238561" y="3832722"/>
            <a:ext cx="345122" cy="77042"/>
            <a:chOff x="0" y="0"/>
            <a:chExt cx="136344" cy="30436"/>
          </a:xfrm>
        </p:grpSpPr>
        <p:sp>
          <p:nvSpPr>
            <p:cNvPr id="78" name="Freeform 78"/>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79" name="TextBox 79"/>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80" name="Group 80"/>
          <p:cNvGrpSpPr/>
          <p:nvPr/>
        </p:nvGrpSpPr>
        <p:grpSpPr>
          <a:xfrm>
            <a:off x="8225164" y="3070026"/>
            <a:ext cx="345122" cy="77042"/>
            <a:chOff x="0" y="0"/>
            <a:chExt cx="136344" cy="30436"/>
          </a:xfrm>
        </p:grpSpPr>
        <p:sp>
          <p:nvSpPr>
            <p:cNvPr id="81" name="Freeform 81"/>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82" name="TextBox 82"/>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83" name="Group 83"/>
          <p:cNvGrpSpPr/>
          <p:nvPr/>
        </p:nvGrpSpPr>
        <p:grpSpPr>
          <a:xfrm>
            <a:off x="8257611" y="2351214"/>
            <a:ext cx="345122" cy="77042"/>
            <a:chOff x="0" y="0"/>
            <a:chExt cx="136344" cy="30436"/>
          </a:xfrm>
        </p:grpSpPr>
        <p:sp>
          <p:nvSpPr>
            <p:cNvPr id="84" name="Freeform 84"/>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85" name="TextBox 85"/>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86" name="Group 86"/>
          <p:cNvGrpSpPr/>
          <p:nvPr/>
        </p:nvGrpSpPr>
        <p:grpSpPr>
          <a:xfrm>
            <a:off x="8214371" y="1632822"/>
            <a:ext cx="345122" cy="77042"/>
            <a:chOff x="0" y="0"/>
            <a:chExt cx="136344" cy="30436"/>
          </a:xfrm>
        </p:grpSpPr>
        <p:sp>
          <p:nvSpPr>
            <p:cNvPr id="87" name="Freeform 87"/>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88" name="TextBox 88"/>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89" name="Group 89"/>
          <p:cNvGrpSpPr/>
          <p:nvPr/>
        </p:nvGrpSpPr>
        <p:grpSpPr>
          <a:xfrm>
            <a:off x="6397354" y="4569742"/>
            <a:ext cx="345122" cy="77042"/>
            <a:chOff x="0" y="0"/>
            <a:chExt cx="136344" cy="30436"/>
          </a:xfrm>
        </p:grpSpPr>
        <p:sp>
          <p:nvSpPr>
            <p:cNvPr id="90" name="Freeform 90"/>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91" name="TextBox 91"/>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92" name="Group 92"/>
          <p:cNvGrpSpPr/>
          <p:nvPr/>
        </p:nvGrpSpPr>
        <p:grpSpPr>
          <a:xfrm>
            <a:off x="6872454" y="4576514"/>
            <a:ext cx="345122" cy="77042"/>
            <a:chOff x="0" y="0"/>
            <a:chExt cx="136344" cy="30436"/>
          </a:xfrm>
        </p:grpSpPr>
        <p:sp>
          <p:nvSpPr>
            <p:cNvPr id="93" name="Freeform 93"/>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94" name="TextBox 94"/>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95" name="Group 95"/>
          <p:cNvGrpSpPr/>
          <p:nvPr/>
        </p:nvGrpSpPr>
        <p:grpSpPr>
          <a:xfrm>
            <a:off x="7326067" y="4551114"/>
            <a:ext cx="345122" cy="77042"/>
            <a:chOff x="0" y="0"/>
            <a:chExt cx="136344" cy="30436"/>
          </a:xfrm>
        </p:grpSpPr>
        <p:sp>
          <p:nvSpPr>
            <p:cNvPr id="96" name="Freeform 96"/>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97" name="TextBox 97"/>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98" name="Group 98"/>
          <p:cNvGrpSpPr/>
          <p:nvPr/>
        </p:nvGrpSpPr>
        <p:grpSpPr>
          <a:xfrm>
            <a:off x="7798189" y="4544441"/>
            <a:ext cx="345122" cy="77042"/>
            <a:chOff x="0" y="0"/>
            <a:chExt cx="136344" cy="30436"/>
          </a:xfrm>
        </p:grpSpPr>
        <p:sp>
          <p:nvSpPr>
            <p:cNvPr id="99" name="Freeform 99"/>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00" name="TextBox 100"/>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01" name="Group 101"/>
          <p:cNvGrpSpPr/>
          <p:nvPr/>
        </p:nvGrpSpPr>
        <p:grpSpPr>
          <a:xfrm>
            <a:off x="8238561" y="4569742"/>
            <a:ext cx="345122" cy="77042"/>
            <a:chOff x="0" y="0"/>
            <a:chExt cx="136344" cy="30436"/>
          </a:xfrm>
        </p:grpSpPr>
        <p:sp>
          <p:nvSpPr>
            <p:cNvPr id="102" name="Freeform 102"/>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03" name="TextBox 103"/>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04" name="Group 104"/>
          <p:cNvGrpSpPr/>
          <p:nvPr/>
        </p:nvGrpSpPr>
        <p:grpSpPr>
          <a:xfrm>
            <a:off x="8691632" y="4582962"/>
            <a:ext cx="345122" cy="77042"/>
            <a:chOff x="0" y="0"/>
            <a:chExt cx="136344" cy="30436"/>
          </a:xfrm>
        </p:grpSpPr>
        <p:sp>
          <p:nvSpPr>
            <p:cNvPr id="105" name="Freeform 105"/>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06" name="TextBox 106"/>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07" name="Group 107"/>
          <p:cNvGrpSpPr/>
          <p:nvPr/>
        </p:nvGrpSpPr>
        <p:grpSpPr>
          <a:xfrm>
            <a:off x="9163754" y="4544441"/>
            <a:ext cx="345122" cy="77042"/>
            <a:chOff x="0" y="0"/>
            <a:chExt cx="136344" cy="30436"/>
          </a:xfrm>
        </p:grpSpPr>
        <p:sp>
          <p:nvSpPr>
            <p:cNvPr id="108" name="Freeform 108"/>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09" name="TextBox 109"/>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10" name="Group 110"/>
          <p:cNvGrpSpPr/>
          <p:nvPr/>
        </p:nvGrpSpPr>
        <p:grpSpPr>
          <a:xfrm>
            <a:off x="9604126" y="4512592"/>
            <a:ext cx="345122" cy="77042"/>
            <a:chOff x="0" y="0"/>
            <a:chExt cx="136344" cy="30436"/>
          </a:xfrm>
        </p:grpSpPr>
        <p:sp>
          <p:nvSpPr>
            <p:cNvPr id="111" name="Freeform 111"/>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12" name="TextBox 112"/>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13" name="Group 113"/>
          <p:cNvGrpSpPr/>
          <p:nvPr/>
        </p:nvGrpSpPr>
        <p:grpSpPr>
          <a:xfrm>
            <a:off x="10044498" y="4531222"/>
            <a:ext cx="345122" cy="77042"/>
            <a:chOff x="0" y="0"/>
            <a:chExt cx="136344" cy="30436"/>
          </a:xfrm>
        </p:grpSpPr>
        <p:sp>
          <p:nvSpPr>
            <p:cNvPr id="114" name="Freeform 114"/>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15" name="TextBox 115"/>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16" name="Group 116"/>
          <p:cNvGrpSpPr/>
          <p:nvPr/>
        </p:nvGrpSpPr>
        <p:grpSpPr>
          <a:xfrm>
            <a:off x="10497569" y="4537992"/>
            <a:ext cx="345122" cy="77042"/>
            <a:chOff x="0" y="0"/>
            <a:chExt cx="136344" cy="30436"/>
          </a:xfrm>
        </p:grpSpPr>
        <p:sp>
          <p:nvSpPr>
            <p:cNvPr id="117" name="Freeform 117"/>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18" name="TextBox 118"/>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19" name="Group 119"/>
          <p:cNvGrpSpPr/>
          <p:nvPr/>
        </p:nvGrpSpPr>
        <p:grpSpPr>
          <a:xfrm>
            <a:off x="10937941" y="4569742"/>
            <a:ext cx="345122" cy="77042"/>
            <a:chOff x="0" y="0"/>
            <a:chExt cx="136344" cy="30436"/>
          </a:xfrm>
        </p:grpSpPr>
        <p:sp>
          <p:nvSpPr>
            <p:cNvPr id="120" name="Freeform 120"/>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21" name="TextBox 121"/>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22" name="Group 122"/>
          <p:cNvGrpSpPr/>
          <p:nvPr/>
        </p:nvGrpSpPr>
        <p:grpSpPr>
          <a:xfrm>
            <a:off x="11333640" y="3794200"/>
            <a:ext cx="345122" cy="77042"/>
            <a:chOff x="0" y="0"/>
            <a:chExt cx="136344" cy="30436"/>
          </a:xfrm>
        </p:grpSpPr>
        <p:sp>
          <p:nvSpPr>
            <p:cNvPr id="123" name="Freeform 123"/>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24" name="TextBox 124"/>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25" name="Group 125"/>
          <p:cNvGrpSpPr/>
          <p:nvPr/>
        </p:nvGrpSpPr>
        <p:grpSpPr>
          <a:xfrm>
            <a:off x="10910852" y="3832722"/>
            <a:ext cx="345122" cy="77042"/>
            <a:chOff x="0" y="0"/>
            <a:chExt cx="136344" cy="30436"/>
          </a:xfrm>
        </p:grpSpPr>
        <p:sp>
          <p:nvSpPr>
            <p:cNvPr id="126" name="Freeform 126"/>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27" name="TextBox 127"/>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28" name="Group 128"/>
          <p:cNvGrpSpPr/>
          <p:nvPr/>
        </p:nvGrpSpPr>
        <p:grpSpPr>
          <a:xfrm>
            <a:off x="10425568" y="3794200"/>
            <a:ext cx="345122" cy="77042"/>
            <a:chOff x="0" y="0"/>
            <a:chExt cx="136344" cy="30436"/>
          </a:xfrm>
        </p:grpSpPr>
        <p:sp>
          <p:nvSpPr>
            <p:cNvPr id="129" name="Freeform 129"/>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30" name="TextBox 130"/>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31" name="Group 131"/>
          <p:cNvGrpSpPr/>
          <p:nvPr/>
        </p:nvGrpSpPr>
        <p:grpSpPr>
          <a:xfrm>
            <a:off x="10017354" y="3832722"/>
            <a:ext cx="345122" cy="77042"/>
            <a:chOff x="0" y="0"/>
            <a:chExt cx="136344" cy="30436"/>
          </a:xfrm>
        </p:grpSpPr>
        <p:sp>
          <p:nvSpPr>
            <p:cNvPr id="132" name="Freeform 132"/>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33" name="TextBox 133"/>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34" name="Group 134"/>
          <p:cNvGrpSpPr/>
          <p:nvPr/>
        </p:nvGrpSpPr>
        <p:grpSpPr>
          <a:xfrm>
            <a:off x="9568008" y="3871242"/>
            <a:ext cx="345122" cy="77042"/>
            <a:chOff x="0" y="0"/>
            <a:chExt cx="136344" cy="30436"/>
          </a:xfrm>
        </p:grpSpPr>
        <p:sp>
          <p:nvSpPr>
            <p:cNvPr id="135" name="Freeform 135"/>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36" name="TextBox 136"/>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37" name="Group 137"/>
          <p:cNvGrpSpPr/>
          <p:nvPr/>
        </p:nvGrpSpPr>
        <p:grpSpPr>
          <a:xfrm>
            <a:off x="9121286" y="3832722"/>
            <a:ext cx="345122" cy="77042"/>
            <a:chOff x="0" y="0"/>
            <a:chExt cx="136344" cy="30436"/>
          </a:xfrm>
        </p:grpSpPr>
        <p:sp>
          <p:nvSpPr>
            <p:cNvPr id="138" name="Freeform 138"/>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39" name="TextBox 139"/>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40" name="Group 140"/>
          <p:cNvGrpSpPr/>
          <p:nvPr/>
        </p:nvGrpSpPr>
        <p:grpSpPr>
          <a:xfrm>
            <a:off x="8636464" y="3794200"/>
            <a:ext cx="345122" cy="77042"/>
            <a:chOff x="0" y="0"/>
            <a:chExt cx="136344" cy="30436"/>
          </a:xfrm>
        </p:grpSpPr>
        <p:sp>
          <p:nvSpPr>
            <p:cNvPr id="141" name="Freeform 141"/>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42" name="TextBox 142"/>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43" name="Group 143"/>
          <p:cNvGrpSpPr/>
          <p:nvPr/>
        </p:nvGrpSpPr>
        <p:grpSpPr>
          <a:xfrm>
            <a:off x="11283063" y="3089858"/>
            <a:ext cx="345122" cy="77042"/>
            <a:chOff x="0" y="0"/>
            <a:chExt cx="136344" cy="30436"/>
          </a:xfrm>
        </p:grpSpPr>
        <p:sp>
          <p:nvSpPr>
            <p:cNvPr id="144" name="Freeform 144"/>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45" name="TextBox 145"/>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46" name="Group 146"/>
          <p:cNvGrpSpPr/>
          <p:nvPr/>
        </p:nvGrpSpPr>
        <p:grpSpPr>
          <a:xfrm>
            <a:off x="10842691" y="3089858"/>
            <a:ext cx="345122" cy="77042"/>
            <a:chOff x="0" y="0"/>
            <a:chExt cx="136344" cy="30436"/>
          </a:xfrm>
        </p:grpSpPr>
        <p:sp>
          <p:nvSpPr>
            <p:cNvPr id="147" name="Freeform 147"/>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48" name="TextBox 148"/>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49" name="Group 149"/>
          <p:cNvGrpSpPr/>
          <p:nvPr/>
        </p:nvGrpSpPr>
        <p:grpSpPr>
          <a:xfrm>
            <a:off x="10402319" y="3089858"/>
            <a:ext cx="345122" cy="77042"/>
            <a:chOff x="0" y="0"/>
            <a:chExt cx="136344" cy="30436"/>
          </a:xfrm>
        </p:grpSpPr>
        <p:sp>
          <p:nvSpPr>
            <p:cNvPr id="150" name="Freeform 150"/>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51" name="TextBox 151"/>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52" name="Group 152"/>
          <p:cNvGrpSpPr/>
          <p:nvPr/>
        </p:nvGrpSpPr>
        <p:grpSpPr>
          <a:xfrm>
            <a:off x="9961948" y="3089858"/>
            <a:ext cx="345122" cy="77042"/>
            <a:chOff x="0" y="0"/>
            <a:chExt cx="136344" cy="30436"/>
          </a:xfrm>
        </p:grpSpPr>
        <p:sp>
          <p:nvSpPr>
            <p:cNvPr id="153" name="Freeform 153"/>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54" name="TextBox 154"/>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55" name="Group 155"/>
          <p:cNvGrpSpPr/>
          <p:nvPr/>
        </p:nvGrpSpPr>
        <p:grpSpPr>
          <a:xfrm>
            <a:off x="9521576" y="3089858"/>
            <a:ext cx="345122" cy="77042"/>
            <a:chOff x="0" y="0"/>
            <a:chExt cx="136344" cy="30436"/>
          </a:xfrm>
        </p:grpSpPr>
        <p:sp>
          <p:nvSpPr>
            <p:cNvPr id="156" name="Freeform 156"/>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57" name="TextBox 157"/>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58" name="Group 158"/>
          <p:cNvGrpSpPr/>
          <p:nvPr/>
        </p:nvGrpSpPr>
        <p:grpSpPr>
          <a:xfrm>
            <a:off x="9138038" y="3089858"/>
            <a:ext cx="345122" cy="77042"/>
            <a:chOff x="0" y="0"/>
            <a:chExt cx="136344" cy="30436"/>
          </a:xfrm>
        </p:grpSpPr>
        <p:sp>
          <p:nvSpPr>
            <p:cNvPr id="159" name="Freeform 159"/>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60" name="TextBox 160"/>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61" name="Group 161"/>
          <p:cNvGrpSpPr/>
          <p:nvPr/>
        </p:nvGrpSpPr>
        <p:grpSpPr>
          <a:xfrm>
            <a:off x="8681600" y="3058040"/>
            <a:ext cx="345122" cy="77042"/>
            <a:chOff x="0" y="0"/>
            <a:chExt cx="136344" cy="30436"/>
          </a:xfrm>
        </p:grpSpPr>
        <p:sp>
          <p:nvSpPr>
            <p:cNvPr id="162" name="Freeform 162"/>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63" name="TextBox 163"/>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64" name="Group 164"/>
          <p:cNvGrpSpPr/>
          <p:nvPr/>
        </p:nvGrpSpPr>
        <p:grpSpPr>
          <a:xfrm>
            <a:off x="11283063" y="2389734"/>
            <a:ext cx="345122" cy="77042"/>
            <a:chOff x="0" y="0"/>
            <a:chExt cx="136344" cy="30436"/>
          </a:xfrm>
        </p:grpSpPr>
        <p:sp>
          <p:nvSpPr>
            <p:cNvPr id="165" name="Freeform 165"/>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66" name="TextBox 166"/>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67" name="Group 167"/>
          <p:cNvGrpSpPr/>
          <p:nvPr/>
        </p:nvGrpSpPr>
        <p:grpSpPr>
          <a:xfrm>
            <a:off x="10837932" y="2389734"/>
            <a:ext cx="345122" cy="77042"/>
            <a:chOff x="0" y="0"/>
            <a:chExt cx="136344" cy="30436"/>
          </a:xfrm>
        </p:grpSpPr>
        <p:sp>
          <p:nvSpPr>
            <p:cNvPr id="168" name="Freeform 168"/>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69" name="TextBox 169"/>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70" name="Group 170"/>
          <p:cNvGrpSpPr/>
          <p:nvPr/>
        </p:nvGrpSpPr>
        <p:grpSpPr>
          <a:xfrm>
            <a:off x="10402319" y="2389734"/>
            <a:ext cx="345122" cy="77042"/>
            <a:chOff x="0" y="0"/>
            <a:chExt cx="136344" cy="30436"/>
          </a:xfrm>
        </p:grpSpPr>
        <p:sp>
          <p:nvSpPr>
            <p:cNvPr id="171" name="Freeform 171"/>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72" name="TextBox 172"/>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73" name="Group 173"/>
          <p:cNvGrpSpPr/>
          <p:nvPr/>
        </p:nvGrpSpPr>
        <p:grpSpPr>
          <a:xfrm>
            <a:off x="9968298" y="2428256"/>
            <a:ext cx="345122" cy="77042"/>
            <a:chOff x="0" y="0"/>
            <a:chExt cx="136344" cy="30436"/>
          </a:xfrm>
        </p:grpSpPr>
        <p:sp>
          <p:nvSpPr>
            <p:cNvPr id="174" name="Freeform 174"/>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75" name="TextBox 175"/>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76" name="Group 176"/>
          <p:cNvGrpSpPr/>
          <p:nvPr/>
        </p:nvGrpSpPr>
        <p:grpSpPr>
          <a:xfrm>
            <a:off x="9508876" y="2377164"/>
            <a:ext cx="345122" cy="77042"/>
            <a:chOff x="0" y="0"/>
            <a:chExt cx="136344" cy="30436"/>
          </a:xfrm>
        </p:grpSpPr>
        <p:sp>
          <p:nvSpPr>
            <p:cNvPr id="177" name="Freeform 177"/>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78" name="TextBox 178"/>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79" name="Group 179"/>
          <p:cNvGrpSpPr/>
          <p:nvPr/>
        </p:nvGrpSpPr>
        <p:grpSpPr>
          <a:xfrm>
            <a:off x="9074854" y="2377816"/>
            <a:ext cx="345122" cy="77042"/>
            <a:chOff x="0" y="0"/>
            <a:chExt cx="136344" cy="30436"/>
          </a:xfrm>
        </p:grpSpPr>
        <p:sp>
          <p:nvSpPr>
            <p:cNvPr id="180" name="Freeform 180"/>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81" name="TextBox 181"/>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82" name="Group 182"/>
          <p:cNvGrpSpPr/>
          <p:nvPr/>
        </p:nvGrpSpPr>
        <p:grpSpPr>
          <a:xfrm>
            <a:off x="8640832" y="2377816"/>
            <a:ext cx="345122" cy="77042"/>
            <a:chOff x="0" y="0"/>
            <a:chExt cx="136344" cy="30436"/>
          </a:xfrm>
        </p:grpSpPr>
        <p:sp>
          <p:nvSpPr>
            <p:cNvPr id="183" name="Freeform 183"/>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84" name="TextBox 184"/>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85" name="Group 185"/>
          <p:cNvGrpSpPr/>
          <p:nvPr/>
        </p:nvGrpSpPr>
        <p:grpSpPr>
          <a:xfrm>
            <a:off x="10425568" y="1645942"/>
            <a:ext cx="345122" cy="77042"/>
            <a:chOff x="0" y="0"/>
            <a:chExt cx="136344" cy="30436"/>
          </a:xfrm>
        </p:grpSpPr>
        <p:sp>
          <p:nvSpPr>
            <p:cNvPr id="186" name="Freeform 186"/>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87" name="TextBox 187"/>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88" name="Group 188"/>
          <p:cNvGrpSpPr/>
          <p:nvPr/>
        </p:nvGrpSpPr>
        <p:grpSpPr>
          <a:xfrm>
            <a:off x="9961948" y="1645942"/>
            <a:ext cx="345122" cy="77042"/>
            <a:chOff x="0" y="0"/>
            <a:chExt cx="136344" cy="30436"/>
          </a:xfrm>
        </p:grpSpPr>
        <p:sp>
          <p:nvSpPr>
            <p:cNvPr id="189" name="Freeform 189"/>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90" name="TextBox 190"/>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91" name="Group 191"/>
          <p:cNvGrpSpPr/>
          <p:nvPr/>
        </p:nvGrpSpPr>
        <p:grpSpPr>
          <a:xfrm>
            <a:off x="9556443" y="1645942"/>
            <a:ext cx="345122" cy="77042"/>
            <a:chOff x="0" y="0"/>
            <a:chExt cx="136344" cy="30436"/>
          </a:xfrm>
        </p:grpSpPr>
        <p:sp>
          <p:nvSpPr>
            <p:cNvPr id="192" name="Freeform 192"/>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93" name="TextBox 193"/>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94" name="Group 194"/>
          <p:cNvGrpSpPr/>
          <p:nvPr/>
        </p:nvGrpSpPr>
        <p:grpSpPr>
          <a:xfrm>
            <a:off x="9086543" y="1645942"/>
            <a:ext cx="345122" cy="77042"/>
            <a:chOff x="0" y="0"/>
            <a:chExt cx="136344" cy="30436"/>
          </a:xfrm>
        </p:grpSpPr>
        <p:sp>
          <p:nvSpPr>
            <p:cNvPr id="195" name="Freeform 195"/>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96" name="TextBox 196"/>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grpSp>
        <p:nvGrpSpPr>
          <p:cNvPr id="197" name="Group 197"/>
          <p:cNvGrpSpPr/>
          <p:nvPr/>
        </p:nvGrpSpPr>
        <p:grpSpPr>
          <a:xfrm>
            <a:off x="8640832" y="1666217"/>
            <a:ext cx="345122" cy="77042"/>
            <a:chOff x="0" y="0"/>
            <a:chExt cx="136344" cy="30436"/>
          </a:xfrm>
        </p:grpSpPr>
        <p:sp>
          <p:nvSpPr>
            <p:cNvPr id="198" name="Freeform 198"/>
            <p:cNvSpPr/>
            <p:nvPr/>
          </p:nvSpPr>
          <p:spPr>
            <a:xfrm>
              <a:off x="0" y="0"/>
              <a:ext cx="136344" cy="30436"/>
            </a:xfrm>
            <a:custGeom>
              <a:avLst/>
              <a:gdLst/>
              <a:ahLst/>
              <a:cxnLst/>
              <a:rect l="l" t="t" r="r" b="b"/>
              <a:pathLst>
                <a:path w="136344" h="30436">
                  <a:moveTo>
                    <a:pt x="0" y="0"/>
                  </a:moveTo>
                  <a:lnTo>
                    <a:pt x="136344" y="0"/>
                  </a:lnTo>
                  <a:lnTo>
                    <a:pt x="136344" y="30436"/>
                  </a:lnTo>
                  <a:lnTo>
                    <a:pt x="0" y="30436"/>
                  </a:lnTo>
                  <a:close/>
                </a:path>
              </a:pathLst>
            </a:custGeom>
            <a:solidFill>
              <a:srgbClr val="007CB1"/>
            </a:solidFill>
          </p:spPr>
          <p:txBody>
            <a:bodyPr/>
            <a:lstStyle/>
            <a:p>
              <a:endParaRPr lang="es-ES" sz="1200"/>
            </a:p>
          </p:txBody>
        </p:sp>
        <p:sp>
          <p:nvSpPr>
            <p:cNvPr id="199" name="TextBox 199"/>
            <p:cNvSpPr txBox="1"/>
            <p:nvPr/>
          </p:nvSpPr>
          <p:spPr>
            <a:xfrm>
              <a:off x="0" y="0"/>
              <a:ext cx="136344" cy="30436"/>
            </a:xfrm>
            <a:prstGeom prst="rect">
              <a:avLst/>
            </a:prstGeom>
          </p:spPr>
          <p:txBody>
            <a:bodyPr lIns="33867" tIns="33867" rIns="33867" bIns="33867" rtlCol="0" anchor="ctr"/>
            <a:lstStyle/>
            <a:p>
              <a:pPr algn="ctr">
                <a:lnSpc>
                  <a:spcPts val="1296"/>
                </a:lnSpc>
              </a:pPr>
              <a:endParaRPr sz="1200"/>
            </a:p>
          </p:txBody>
        </p:sp>
      </p:grpSp>
      <p:sp>
        <p:nvSpPr>
          <p:cNvPr id="200" name="TextBox 200"/>
          <p:cNvSpPr txBox="1"/>
          <p:nvPr/>
        </p:nvSpPr>
        <p:spPr>
          <a:xfrm>
            <a:off x="8292117" y="5148275"/>
            <a:ext cx="2003460" cy="254429"/>
          </a:xfrm>
          <a:prstGeom prst="rect">
            <a:avLst/>
          </a:prstGeom>
        </p:spPr>
        <p:txBody>
          <a:bodyPr lIns="0" tIns="0" rIns="0" bIns="0" rtlCol="0" anchor="t">
            <a:spAutoFit/>
          </a:bodyPr>
          <a:lstStyle/>
          <a:p>
            <a:pPr>
              <a:lnSpc>
                <a:spcPts val="2215"/>
              </a:lnSpc>
            </a:pPr>
            <a:r>
              <a:rPr lang="en-US" sz="1467" b="1" i="1" dirty="0">
                <a:latin typeface="League Spartan"/>
                <a:ea typeface="League Spartan"/>
                <a:cs typeface="League Spartan"/>
                <a:sym typeface="League Spartan"/>
              </a:rPr>
              <a:t>Lugar de </a:t>
            </a:r>
            <a:r>
              <a:rPr lang="en-US" sz="1467" b="1" i="1" dirty="0" err="1">
                <a:latin typeface="League Spartan"/>
                <a:ea typeface="League Spartan"/>
                <a:cs typeface="League Spartan"/>
                <a:sym typeface="League Spartan"/>
              </a:rPr>
              <a:t>los</a:t>
            </a:r>
            <a:r>
              <a:rPr lang="en-US" sz="1467" b="1" i="1" dirty="0">
                <a:latin typeface="League Spartan"/>
                <a:ea typeface="League Spartan"/>
                <a:cs typeface="League Spartan"/>
                <a:sym typeface="League Spartan"/>
              </a:rPr>
              <a:t> </a:t>
            </a:r>
            <a:r>
              <a:rPr lang="en-US" sz="1467" b="1" i="1" dirty="0" err="1">
                <a:latin typeface="League Spartan"/>
                <a:ea typeface="League Spartan"/>
                <a:cs typeface="League Spartan"/>
                <a:sym typeface="League Spartan"/>
              </a:rPr>
              <a:t>Hechos</a:t>
            </a:r>
            <a:r>
              <a:rPr lang="en-US" sz="1467" b="1" i="1" dirty="0">
                <a:latin typeface="League Spartan"/>
                <a:ea typeface="League Spartan"/>
                <a:cs typeface="League Spartan"/>
                <a:sym typeface="League Spartan"/>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7157-C13E-B549-94F2-F6837B4A9C6E}"/>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0F6B2BE3-0748-83F8-CBF6-5EA9BFB6700C}"/>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9A40E04-985D-0415-680F-E3D411752573}"/>
              </a:ext>
            </a:extLst>
          </p:cNvPr>
          <p:cNvSpPr>
            <a:spLocks noGrp="1"/>
          </p:cNvSpPr>
          <p:nvPr>
            <p:ph type="title"/>
          </p:nvPr>
        </p:nvSpPr>
        <p:spPr>
          <a:xfrm>
            <a:off x="838200" y="365125"/>
            <a:ext cx="10515600" cy="1325563"/>
          </a:xfrm>
        </p:spPr>
        <p:txBody>
          <a:bodyPr anchor="ctr">
            <a:normAutofit/>
          </a:bodyPr>
          <a:lstStyle/>
          <a:p>
            <a:r>
              <a:rPr lang="es-ES" b="1" i="1"/>
              <a:t>“Asociación de Cibercriminales con el Narcotráfico”</a:t>
            </a:r>
            <a:endParaRPr lang="es-ES" dirty="0"/>
          </a:p>
        </p:txBody>
      </p:sp>
      <p:sp>
        <p:nvSpPr>
          <p:cNvPr id="4" name="Rectangle 2">
            <a:extLst>
              <a:ext uri="{FF2B5EF4-FFF2-40B4-BE49-F238E27FC236}">
                <a16:creationId xmlns:a16="http://schemas.microsoft.com/office/drawing/2014/main" id="{CF36091D-878E-7FA3-9914-BF081DAC2C0D}"/>
              </a:ext>
            </a:extLst>
          </p:cNvPr>
          <p:cNvSpPr>
            <a:spLocks noGrp="1" noChangeArrowheads="1"/>
          </p:cNvSpPr>
          <p:nvPr>
            <p:ph sz="half" idx="1"/>
          </p:nvPr>
        </p:nvSpPr>
        <p:spPr bwMode="auto">
          <a:xfrm>
            <a:off x="838200" y="1825625"/>
            <a:ext cx="5181600" cy="4351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r>
              <a:rPr kumimoji="0" lang="es-ES" altLang="es-ES" b="0" i="0" u="none" strike="noStrike" cap="none" normalizeH="0" baseline="0">
                <a:ln>
                  <a:noFill/>
                </a:ln>
                <a:effectLst/>
              </a:rPr>
              <a:t>Durante allanamientos se ocuparon:</a:t>
            </a:r>
          </a:p>
          <a:p>
            <a:pPr marL="0" marR="0" lvl="0" indent="0" defTabSz="914400" rtl="0" eaLnBrk="0" fontAlgn="base" latinLnBrk="0" hangingPunct="0">
              <a:spcBef>
                <a:spcPct val="0"/>
              </a:spcBef>
              <a:spcAft>
                <a:spcPts val="600"/>
              </a:spcAft>
              <a:buClrTx/>
              <a:buSzTx/>
              <a:buFontTx/>
              <a:buChar char="•"/>
              <a:tabLst/>
            </a:pPr>
            <a:r>
              <a:rPr kumimoji="0" lang="es-ES" altLang="es-ES" b="1" i="0" u="none" strike="noStrike" cap="none" normalizeH="0" baseline="0">
                <a:ln>
                  <a:noFill/>
                </a:ln>
                <a:effectLst/>
              </a:rPr>
              <a:t>1950 porciones de marihuana</a:t>
            </a:r>
            <a:endParaRPr kumimoji="0" lang="es-ES" altLang="es-ES"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s-ES" altLang="es-ES" b="1" i="0" u="none" strike="noStrike" cap="none" normalizeH="0" baseline="0">
                <a:ln>
                  <a:noFill/>
                </a:ln>
                <a:effectLst/>
              </a:rPr>
              <a:t>Paquetes de cocaína</a:t>
            </a:r>
            <a:endParaRPr kumimoji="0" lang="es-ES" altLang="es-ES"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s-ES" altLang="es-ES" b="1" i="0" u="none" strike="noStrike" cap="none" normalizeH="0" baseline="0">
                <a:ln>
                  <a:noFill/>
                </a:ln>
                <a:effectLst/>
              </a:rPr>
              <a:t>Armas de fuego y chaleco antibalas</a:t>
            </a:r>
          </a:p>
          <a:p>
            <a:pPr marL="0" marR="0" lvl="0" indent="0" defTabSz="914400" rtl="0" eaLnBrk="0" fontAlgn="base" latinLnBrk="0" hangingPunct="0">
              <a:spcBef>
                <a:spcPct val="0"/>
              </a:spcBef>
              <a:spcAft>
                <a:spcPts val="600"/>
              </a:spcAft>
              <a:buClrTx/>
              <a:buSzTx/>
              <a:buFontTx/>
              <a:buChar char="•"/>
              <a:tabLst/>
            </a:pPr>
            <a:endParaRPr kumimoji="0" lang="es-ES" altLang="es-ES" b="1" i="0" u="none" strike="noStrike" cap="none" normalizeH="0" baseline="0">
              <a:ln>
                <a:noFill/>
              </a:ln>
              <a:effectLst/>
            </a:endParaRPr>
          </a:p>
        </p:txBody>
      </p:sp>
      <p:pic>
        <p:nvPicPr>
          <p:cNvPr id="16" name="Content Placeholder 15">
            <a:extLst>
              <a:ext uri="{FF2B5EF4-FFF2-40B4-BE49-F238E27FC236}">
                <a16:creationId xmlns:a16="http://schemas.microsoft.com/office/drawing/2014/main" id="{0339CC4C-819C-EBCB-528A-EB7FCE17FE1A}"/>
              </a:ext>
            </a:extLst>
          </p:cNvPr>
          <p:cNvPicPr>
            <a:picLocks noGrp="1" noChangeAspect="1"/>
          </p:cNvPicPr>
          <p:nvPr>
            <p:ph sz="half" idx="2"/>
          </p:nvPr>
        </p:nvPicPr>
        <p:blipFill>
          <a:blip r:embed="rId3"/>
          <a:srcRect b="5111"/>
          <a:stretch>
            <a:fillRect/>
          </a:stretch>
        </p:blipFill>
        <p:spPr>
          <a:xfrm>
            <a:off x="6172200" y="1027906"/>
            <a:ext cx="5181600" cy="4351338"/>
          </a:xfrm>
          <a:prstGeom prst="rect">
            <a:avLst/>
          </a:prstGeom>
          <a:noFill/>
        </p:spPr>
      </p:pic>
    </p:spTree>
    <p:extLst>
      <p:ext uri="{BB962C8B-B14F-4D97-AF65-F5344CB8AC3E}">
        <p14:creationId xmlns:p14="http://schemas.microsoft.com/office/powerpoint/2010/main" val="4074424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AEF52FB-0A9E-9E9C-A0D2-182A9F2D6FA4}"/>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E562172-DA24-273E-1686-E0E183047F8F}"/>
              </a:ext>
            </a:extLst>
          </p:cNvPr>
          <p:cNvSpPr>
            <a:spLocks noGrp="1"/>
          </p:cNvSpPr>
          <p:nvPr>
            <p:ph type="title"/>
          </p:nvPr>
        </p:nvSpPr>
        <p:spPr/>
        <p:txBody>
          <a:bodyPr/>
          <a:lstStyle/>
          <a:p>
            <a:r>
              <a:rPr lang="en-US" b="1" i="1" dirty="0">
                <a:latin typeface="League Spartan"/>
              </a:rPr>
              <a:t>“</a:t>
            </a:r>
            <a:r>
              <a:rPr lang="en-US" b="1" i="1" dirty="0" err="1">
                <a:latin typeface="League Spartan"/>
              </a:rPr>
              <a:t>Desglose</a:t>
            </a:r>
            <a:r>
              <a:rPr lang="en-US" dirty="0"/>
              <a:t> </a:t>
            </a:r>
            <a:r>
              <a:rPr lang="en-US" b="1" i="1" dirty="0">
                <a:latin typeface="League Spartan"/>
              </a:rPr>
              <a:t>de </a:t>
            </a:r>
            <a:r>
              <a:rPr lang="en-US" b="1" i="1" dirty="0" err="1">
                <a:latin typeface="League Spartan"/>
              </a:rPr>
              <a:t>equipos</a:t>
            </a:r>
            <a:r>
              <a:rPr lang="en-US" b="1" i="1" dirty="0">
                <a:latin typeface="League Spartan"/>
              </a:rPr>
              <a:t> </a:t>
            </a:r>
            <a:r>
              <a:rPr lang="en-US" b="1" i="1" dirty="0" err="1">
                <a:latin typeface="League Spartan"/>
              </a:rPr>
              <a:t>allanados</a:t>
            </a:r>
            <a:r>
              <a:rPr lang="en-US" b="1" i="1" dirty="0">
                <a:latin typeface="League Spartan"/>
              </a:rPr>
              <a:t>”</a:t>
            </a:r>
            <a:endParaRPr lang="es-ES" b="1" i="1" dirty="0">
              <a:latin typeface="League Spartan"/>
            </a:endParaRPr>
          </a:p>
        </p:txBody>
      </p:sp>
      <p:sp>
        <p:nvSpPr>
          <p:cNvPr id="3" name="Content Placeholder 2">
            <a:extLst>
              <a:ext uri="{FF2B5EF4-FFF2-40B4-BE49-F238E27FC236}">
                <a16:creationId xmlns:a16="http://schemas.microsoft.com/office/drawing/2014/main" id="{B213BE16-7F61-5B63-1488-7A951A9A40A7}"/>
              </a:ext>
            </a:extLst>
          </p:cNvPr>
          <p:cNvSpPr>
            <a:spLocks noGrp="1"/>
          </p:cNvSpPr>
          <p:nvPr>
            <p:ph sz="half" idx="1"/>
          </p:nvPr>
        </p:nvSpPr>
        <p:spPr/>
        <p:txBody>
          <a:bodyPr>
            <a:normAutofit fontScale="62500" lnSpcReduction="20000"/>
          </a:bodyPr>
          <a:lstStyle/>
          <a:p>
            <a:pPr marL="0" indent="0">
              <a:buNone/>
            </a:pPr>
            <a:r>
              <a:rPr lang="es-ES" dirty="0"/>
              <a:t>🔹 </a:t>
            </a:r>
            <a:r>
              <a:rPr lang="es-ES" b="1" dirty="0"/>
              <a:t>Tecnología y Finanzas</a:t>
            </a:r>
            <a:endParaRPr lang="es-ES" dirty="0"/>
          </a:p>
          <a:p>
            <a:r>
              <a:rPr lang="es-ES" dirty="0"/>
              <a:t>6 laptops</a:t>
            </a:r>
          </a:p>
          <a:p>
            <a:r>
              <a:rPr lang="es-ES" dirty="0"/>
              <a:t>10+ celulares (varias marcas)</a:t>
            </a:r>
          </a:p>
          <a:p>
            <a:r>
              <a:rPr lang="es-ES" dirty="0"/>
              <a:t>2 DVR</a:t>
            </a:r>
          </a:p>
          <a:p>
            <a:r>
              <a:rPr lang="es-ES" dirty="0"/>
              <a:t>1 caja registradora</a:t>
            </a:r>
          </a:p>
          <a:p>
            <a:r>
              <a:rPr lang="es-ES" dirty="0"/>
              <a:t>1 caja de seguridad</a:t>
            </a:r>
          </a:p>
          <a:p>
            <a:r>
              <a:rPr lang="es-ES" dirty="0"/>
              <a:t>1 </a:t>
            </a:r>
            <a:r>
              <a:rPr lang="es-ES" dirty="0" err="1"/>
              <a:t>verifone</a:t>
            </a:r>
            <a:r>
              <a:rPr lang="es-ES" dirty="0"/>
              <a:t> de cobro</a:t>
            </a:r>
          </a:p>
          <a:p>
            <a:r>
              <a:rPr lang="es-ES" dirty="0"/>
              <a:t>1 tarjeta de débito bancaria</a:t>
            </a:r>
          </a:p>
          <a:p>
            <a:pPr marL="0" indent="0">
              <a:buNone/>
            </a:pPr>
            <a:r>
              <a:rPr lang="es-ES" dirty="0"/>
              <a:t>🔹 </a:t>
            </a:r>
            <a:r>
              <a:rPr lang="es-ES" b="1" dirty="0"/>
              <a:t>Vehículos</a:t>
            </a:r>
            <a:endParaRPr lang="es-ES" dirty="0"/>
          </a:p>
          <a:p>
            <a:r>
              <a:rPr lang="es-ES" dirty="0"/>
              <a:t>3 </a:t>
            </a:r>
            <a:r>
              <a:rPr lang="es-ES" dirty="0" err="1"/>
              <a:t>jeepetas</a:t>
            </a:r>
            <a:r>
              <a:rPr lang="es-ES" dirty="0"/>
              <a:t> (Honda, Ford Explorer, etc.)</a:t>
            </a:r>
          </a:p>
          <a:p>
            <a:r>
              <a:rPr lang="es-ES" dirty="0"/>
              <a:t>1 camión Hyundai</a:t>
            </a:r>
          </a:p>
          <a:p>
            <a:r>
              <a:rPr lang="es-ES" dirty="0"/>
              <a:t>1 </a:t>
            </a:r>
            <a:r>
              <a:rPr lang="es-ES" dirty="0" err="1"/>
              <a:t>pasola</a:t>
            </a:r>
            <a:endParaRPr lang="es-ES" dirty="0"/>
          </a:p>
          <a:p>
            <a:r>
              <a:rPr lang="es-ES" dirty="0"/>
              <a:t>1 motor</a:t>
            </a:r>
          </a:p>
          <a:p>
            <a:endParaRPr lang="es-ES" dirty="0"/>
          </a:p>
          <a:p>
            <a:endParaRPr lang="es-ES" dirty="0"/>
          </a:p>
        </p:txBody>
      </p:sp>
      <p:sp>
        <p:nvSpPr>
          <p:cNvPr id="4" name="Content Placeholder 3">
            <a:extLst>
              <a:ext uri="{FF2B5EF4-FFF2-40B4-BE49-F238E27FC236}">
                <a16:creationId xmlns:a16="http://schemas.microsoft.com/office/drawing/2014/main" id="{EA511EF2-FE96-7DD8-0B1A-24C902FE2C60}"/>
              </a:ext>
            </a:extLst>
          </p:cNvPr>
          <p:cNvSpPr>
            <a:spLocks noGrp="1"/>
          </p:cNvSpPr>
          <p:nvPr>
            <p:ph sz="half" idx="2"/>
          </p:nvPr>
        </p:nvSpPr>
        <p:spPr/>
        <p:txBody>
          <a:bodyPr>
            <a:normAutofit fontScale="62500" lnSpcReduction="20000"/>
          </a:bodyPr>
          <a:lstStyle/>
          <a:p>
            <a:pPr marL="0" indent="0">
              <a:buNone/>
            </a:pPr>
            <a:r>
              <a:rPr lang="es-ES" dirty="0"/>
              <a:t>🔹 </a:t>
            </a:r>
            <a:r>
              <a:rPr lang="es-ES" b="1" dirty="0"/>
              <a:t>Muebles y Electrodomésticos</a:t>
            </a:r>
            <a:endParaRPr lang="es-ES" dirty="0"/>
          </a:p>
          <a:p>
            <a:r>
              <a:rPr lang="es-ES" b="1" dirty="0"/>
              <a:t>20+ juegos de sala/comedor/camas</a:t>
            </a:r>
            <a:endParaRPr lang="es-ES" dirty="0"/>
          </a:p>
          <a:p>
            <a:r>
              <a:rPr lang="es-ES" b="1" dirty="0"/>
              <a:t>15+ electrodomésticos</a:t>
            </a:r>
            <a:r>
              <a:rPr lang="es-ES" dirty="0"/>
              <a:t> (neveras, estufas, aires acondicionados, bebederos, etc.)</a:t>
            </a:r>
          </a:p>
          <a:p>
            <a:r>
              <a:rPr lang="es-ES" b="1" dirty="0"/>
              <a:t>Maquinaria industrial de ebanistería</a:t>
            </a:r>
            <a:r>
              <a:rPr lang="es-ES" dirty="0"/>
              <a:t> (sierras, taladros, compresores, guillotinas, máquinas de coser, etc.)</a:t>
            </a:r>
          </a:p>
          <a:p>
            <a:pPr marL="0" indent="0">
              <a:buNone/>
            </a:pPr>
            <a:r>
              <a:rPr lang="es-ES" dirty="0"/>
              <a:t>🔹 </a:t>
            </a:r>
            <a:r>
              <a:rPr lang="es-ES" b="1" dirty="0"/>
              <a:t>Drogas y Armas</a:t>
            </a:r>
            <a:endParaRPr lang="es-ES" dirty="0"/>
          </a:p>
          <a:p>
            <a:r>
              <a:rPr lang="es-ES" dirty="0"/>
              <a:t>1950 porciones de marihuana + 528 adicionales</a:t>
            </a:r>
          </a:p>
          <a:p>
            <a:r>
              <a:rPr lang="es-ES" dirty="0"/>
              <a:t>5 paquetes grandes de marihuana</a:t>
            </a:r>
          </a:p>
          <a:p>
            <a:r>
              <a:rPr lang="es-ES" dirty="0"/>
              <a:t>2 porciones de cocaína</a:t>
            </a:r>
          </a:p>
          <a:p>
            <a:r>
              <a:rPr lang="es-ES" dirty="0"/>
              <a:t>1 pistola 9mm con cargador</a:t>
            </a:r>
          </a:p>
          <a:p>
            <a:r>
              <a:rPr lang="es-ES" dirty="0"/>
              <a:t>1 chaleco antibalas</a:t>
            </a:r>
          </a:p>
          <a:p>
            <a:r>
              <a:rPr lang="es-ES" dirty="0"/>
              <a:t>1 radio de comunicación</a:t>
            </a:r>
          </a:p>
          <a:p>
            <a:endParaRPr lang="es-ES" dirty="0"/>
          </a:p>
        </p:txBody>
      </p:sp>
    </p:spTree>
    <p:extLst>
      <p:ext uri="{BB962C8B-B14F-4D97-AF65-F5344CB8AC3E}">
        <p14:creationId xmlns:p14="http://schemas.microsoft.com/office/powerpoint/2010/main" val="1383062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C25223-0BF6-9A39-F45F-180F1AC96B56}"/>
              </a:ext>
            </a:extLst>
          </p:cNvPr>
          <p:cNvPicPr>
            <a:picLocks noChangeAspect="1"/>
          </p:cNvPicPr>
          <p:nvPr/>
        </p:nvPicPr>
        <p:blipFill>
          <a:blip r:embed="rId2"/>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CF36EC7E-55A3-0E18-D959-404D0BD2D9AD}"/>
              </a:ext>
            </a:extLst>
          </p:cNvPr>
          <p:cNvSpPr>
            <a:spLocks noGrp="1"/>
          </p:cNvSpPr>
          <p:nvPr>
            <p:ph type="title"/>
          </p:nvPr>
        </p:nvSpPr>
        <p:spPr>
          <a:xfrm>
            <a:off x="831850" y="1709738"/>
            <a:ext cx="10515600" cy="2852737"/>
          </a:xfrm>
        </p:spPr>
        <p:txBody>
          <a:bodyPr anchor="b">
            <a:normAutofit/>
          </a:bodyPr>
          <a:lstStyle/>
          <a:p>
            <a:r>
              <a:rPr lang="es-ES" b="1" i="1"/>
              <a:t>Caso de estudio #2</a:t>
            </a:r>
          </a:p>
        </p:txBody>
      </p:sp>
    </p:spTree>
    <p:extLst>
      <p:ext uri="{BB962C8B-B14F-4D97-AF65-F5344CB8AC3E}">
        <p14:creationId xmlns:p14="http://schemas.microsoft.com/office/powerpoint/2010/main" val="223635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997528-81F6-2858-0AA5-25AFF3728781}"/>
              </a:ext>
            </a:extLst>
          </p:cNvPr>
          <p:cNvSpPr>
            <a:spLocks noGrp="1"/>
          </p:cNvSpPr>
          <p:nvPr>
            <p:ph type="title"/>
          </p:nvPr>
        </p:nvSpPr>
        <p:spPr>
          <a:xfrm>
            <a:off x="838200" y="0"/>
            <a:ext cx="10515600" cy="1325563"/>
          </a:xfrm>
        </p:spPr>
        <p:txBody>
          <a:bodyPr anchor="ctr">
            <a:normAutofit/>
          </a:bodyPr>
          <a:lstStyle/>
          <a:p>
            <a:r>
              <a:rPr lang="es-ES" b="1" i="1" dirty="0"/>
              <a:t>“Hechos</a:t>
            </a:r>
            <a:r>
              <a:rPr lang="es-ES" b="1" dirty="0"/>
              <a:t> </a:t>
            </a:r>
            <a:r>
              <a:rPr lang="es-ES" b="1" i="1" dirty="0"/>
              <a:t>Iniciales”</a:t>
            </a:r>
          </a:p>
        </p:txBody>
      </p:sp>
      <p:graphicFrame>
        <p:nvGraphicFramePr>
          <p:cNvPr id="6" name="Rectangle 1">
            <a:extLst>
              <a:ext uri="{FF2B5EF4-FFF2-40B4-BE49-F238E27FC236}">
                <a16:creationId xmlns:a16="http://schemas.microsoft.com/office/drawing/2014/main" id="{F1FD1BAB-B782-8B7C-8B4A-449C981C8CE9}"/>
              </a:ext>
            </a:extLst>
          </p:cNvPr>
          <p:cNvGraphicFramePr>
            <a:graphicFrameLocks noGrp="1"/>
          </p:cNvGraphicFramePr>
          <p:nvPr>
            <p:ph idx="1"/>
            <p:extLst>
              <p:ext uri="{D42A27DB-BD31-4B8C-83A1-F6EECF244321}">
                <p14:modId xmlns:p14="http://schemas.microsoft.com/office/powerpoint/2010/main" val="796712780"/>
              </p:ext>
            </p:extLst>
          </p:nvPr>
        </p:nvGraphicFramePr>
        <p:xfrm>
          <a:off x="838200" y="147393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309005EE-C953-17B7-1CE6-634AD35390AC}"/>
              </a:ext>
            </a:extLst>
          </p:cNvPr>
          <p:cNvPicPr>
            <a:picLocks noChangeAspect="1"/>
          </p:cNvPicPr>
          <p:nvPr/>
        </p:nvPicPr>
        <p:blipFill>
          <a:blip r:embed="rId7"/>
          <a:stretch>
            <a:fillRect/>
          </a:stretch>
        </p:blipFill>
        <p:spPr>
          <a:xfrm>
            <a:off x="0" y="0"/>
            <a:ext cx="12192000" cy="6857999"/>
          </a:xfrm>
          <a:prstGeom prst="rect">
            <a:avLst/>
          </a:prstGeom>
        </p:spPr>
      </p:pic>
    </p:spTree>
    <p:extLst>
      <p:ext uri="{BB962C8B-B14F-4D97-AF65-F5344CB8AC3E}">
        <p14:creationId xmlns:p14="http://schemas.microsoft.com/office/powerpoint/2010/main" val="1423936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F79820E-CCFA-E11C-C6A8-347D3460948E}"/>
              </a:ext>
            </a:extLst>
          </p:cNvPr>
          <p:cNvPicPr>
            <a:picLocks noChangeAspect="1"/>
          </p:cNvPicPr>
          <p:nvPr/>
        </p:nvPicPr>
        <p:blipFill>
          <a:blip r:embed="rId2"/>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E363E9D6-503B-695F-CBE9-46DE2D260E7A}"/>
              </a:ext>
            </a:extLst>
          </p:cNvPr>
          <p:cNvSpPr>
            <a:spLocks noGrp="1"/>
          </p:cNvSpPr>
          <p:nvPr>
            <p:ph type="title"/>
          </p:nvPr>
        </p:nvSpPr>
        <p:spPr>
          <a:xfrm>
            <a:off x="734683" y="171346"/>
            <a:ext cx="10515600" cy="1325563"/>
          </a:xfrm>
        </p:spPr>
        <p:txBody>
          <a:bodyPr/>
          <a:lstStyle/>
          <a:p>
            <a:r>
              <a:rPr lang="es-ES" b="1" i="1" dirty="0">
                <a:latin typeface="League Spartan"/>
              </a:rPr>
              <a:t>“Investigación y Hallazgos”</a:t>
            </a:r>
          </a:p>
        </p:txBody>
      </p:sp>
      <p:sp>
        <p:nvSpPr>
          <p:cNvPr id="4" name="Marcador de contenido 3">
            <a:extLst>
              <a:ext uri="{FF2B5EF4-FFF2-40B4-BE49-F238E27FC236}">
                <a16:creationId xmlns:a16="http://schemas.microsoft.com/office/drawing/2014/main" id="{2522FCFE-36EE-2BC4-326D-8F81AF4E4CD4}"/>
              </a:ext>
            </a:extLst>
          </p:cNvPr>
          <p:cNvSpPr>
            <a:spLocks noGrp="1"/>
          </p:cNvSpPr>
          <p:nvPr>
            <p:ph sz="half" idx="2"/>
          </p:nvPr>
        </p:nvSpPr>
        <p:spPr>
          <a:xfrm>
            <a:off x="6267090" y="1566833"/>
            <a:ext cx="5181600" cy="4351338"/>
          </a:xfrm>
        </p:spPr>
        <p:txBody>
          <a:bodyPr>
            <a:normAutofit fontScale="70000" lnSpcReduction="20000"/>
          </a:bodyPr>
          <a:lstStyle/>
          <a:p>
            <a:pPr marL="0" lvl="0" indent="0" eaLnBrk="0" fontAlgn="base" hangingPunct="0">
              <a:lnSpc>
                <a:spcPct val="150000"/>
              </a:lnSpc>
              <a:spcBef>
                <a:spcPct val="0"/>
              </a:spcBef>
              <a:spcAft>
                <a:spcPct val="0"/>
              </a:spcAft>
              <a:buNone/>
            </a:pPr>
            <a:r>
              <a:rPr lang="es-ES" altLang="es-ES" b="1" dirty="0">
                <a:latin typeface="Arial" panose="020B0604020202020204" pitchFamily="34" charset="0"/>
              </a:rPr>
              <a:t>En los operativos se ocuparon:</a:t>
            </a:r>
          </a:p>
          <a:p>
            <a:pPr marL="0" lvl="0" indent="0" eaLnBrk="0" fontAlgn="base" hangingPunct="0">
              <a:lnSpc>
                <a:spcPct val="150000"/>
              </a:lnSpc>
              <a:spcBef>
                <a:spcPct val="0"/>
              </a:spcBef>
              <a:spcAft>
                <a:spcPct val="0"/>
              </a:spcAft>
              <a:buFontTx/>
              <a:buChar char="•"/>
            </a:pPr>
            <a:r>
              <a:rPr lang="es-ES" altLang="es-ES" dirty="0">
                <a:latin typeface="Arial" panose="020B0604020202020204" pitchFamily="34" charset="0"/>
              </a:rPr>
              <a:t>Computadoras, laptops, celulares y memorias USB.</a:t>
            </a:r>
          </a:p>
          <a:p>
            <a:pPr marL="0" lvl="0" indent="0" eaLnBrk="0" fontAlgn="base" hangingPunct="0">
              <a:lnSpc>
                <a:spcPct val="150000"/>
              </a:lnSpc>
              <a:spcBef>
                <a:spcPct val="0"/>
              </a:spcBef>
              <a:spcAft>
                <a:spcPct val="0"/>
              </a:spcAft>
              <a:buFontTx/>
              <a:buChar char="•"/>
            </a:pPr>
            <a:r>
              <a:rPr lang="es-ES" altLang="es-ES" dirty="0">
                <a:latin typeface="Arial" panose="020B0604020202020204" pitchFamily="34" charset="0"/>
              </a:rPr>
              <a:t>Documentación personal y financiera.</a:t>
            </a:r>
          </a:p>
          <a:p>
            <a:pPr marL="0" lvl="0" indent="0" eaLnBrk="0" fontAlgn="base" hangingPunct="0">
              <a:lnSpc>
                <a:spcPct val="150000"/>
              </a:lnSpc>
              <a:spcBef>
                <a:spcPct val="0"/>
              </a:spcBef>
              <a:spcAft>
                <a:spcPct val="0"/>
              </a:spcAft>
              <a:buFontTx/>
              <a:buChar char="•"/>
            </a:pPr>
            <a:r>
              <a:rPr lang="es-ES" altLang="es-ES" dirty="0">
                <a:latin typeface="Arial" panose="020B0604020202020204" pitchFamily="34" charset="0"/>
              </a:rPr>
              <a:t>Talonarios de cheques asociados a empresas vinculadas.</a:t>
            </a:r>
          </a:p>
          <a:p>
            <a:pPr marL="0" lvl="0" indent="0" eaLnBrk="0" fontAlgn="base" hangingPunct="0">
              <a:lnSpc>
                <a:spcPct val="150000"/>
              </a:lnSpc>
              <a:spcBef>
                <a:spcPct val="0"/>
              </a:spcBef>
              <a:spcAft>
                <a:spcPct val="0"/>
              </a:spcAft>
              <a:buFontTx/>
              <a:buChar char="•"/>
            </a:pPr>
            <a:r>
              <a:rPr lang="es-ES" altLang="es-ES" dirty="0">
                <a:latin typeface="Arial" panose="020B0604020202020204" pitchFamily="34" charset="0"/>
              </a:rPr>
              <a:t>Se determinó la participación de varios implicados que fungían como </a:t>
            </a:r>
            <a:r>
              <a:rPr lang="es-ES" altLang="es-ES" b="1" dirty="0">
                <a:latin typeface="Arial" panose="020B0604020202020204" pitchFamily="34" charset="0"/>
              </a:rPr>
              <a:t>beneficiarios directos de transferencias ilícitas</a:t>
            </a:r>
            <a:r>
              <a:rPr lang="es-ES" altLang="es-ES" dirty="0">
                <a:latin typeface="Arial" panose="020B0604020202020204" pitchFamily="34" charset="0"/>
              </a:rPr>
              <a:t>.</a:t>
            </a:r>
          </a:p>
          <a:p>
            <a:endParaRPr lang="es-ES" dirty="0"/>
          </a:p>
        </p:txBody>
      </p:sp>
      <p:sp>
        <p:nvSpPr>
          <p:cNvPr id="5" name="Rectangle 1">
            <a:extLst>
              <a:ext uri="{FF2B5EF4-FFF2-40B4-BE49-F238E27FC236}">
                <a16:creationId xmlns:a16="http://schemas.microsoft.com/office/drawing/2014/main" id="{3C14289F-44DF-5DD7-F21A-B2D9CA283A91}"/>
              </a:ext>
            </a:extLst>
          </p:cNvPr>
          <p:cNvSpPr>
            <a:spLocks noGrp="1" noChangeArrowheads="1"/>
          </p:cNvSpPr>
          <p:nvPr>
            <p:ph sz="half" idx="1"/>
          </p:nvPr>
        </p:nvSpPr>
        <p:spPr bwMode="auto">
          <a:xfrm>
            <a:off x="838200" y="1496909"/>
            <a:ext cx="4834812" cy="211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None/>
              <a:tabLst/>
            </a:pPr>
            <a:r>
              <a:rPr kumimoji="0" lang="es-ES" altLang="es-ES" sz="1800" b="0" i="0" u="none" strike="noStrike" cap="none" normalizeH="0" baseline="0" dirty="0">
                <a:ln>
                  <a:noFill/>
                </a:ln>
                <a:solidFill>
                  <a:schemeClr val="tx1"/>
                </a:solidFill>
                <a:effectLst/>
                <a:latin typeface="Arial" panose="020B0604020202020204" pitchFamily="34" charset="0"/>
              </a:rPr>
              <a:t>Se gestionaron </a:t>
            </a:r>
            <a:r>
              <a:rPr kumimoji="0" lang="es-ES" altLang="es-ES" sz="1800" b="1" i="0" u="none" strike="noStrike" cap="none" normalizeH="0" baseline="0" dirty="0">
                <a:ln>
                  <a:noFill/>
                </a:ln>
                <a:solidFill>
                  <a:schemeClr val="tx1"/>
                </a:solidFill>
                <a:effectLst/>
                <a:latin typeface="Arial" panose="020B0604020202020204" pitchFamily="34" charset="0"/>
              </a:rPr>
              <a:t>órdenes judiciales</a:t>
            </a:r>
            <a:r>
              <a:rPr kumimoji="0" lang="es-ES" altLang="es-ES" sz="1800" b="0" i="0" u="none" strike="noStrike" cap="none" normalizeH="0" baseline="0" dirty="0">
                <a:ln>
                  <a:noFill/>
                </a:ln>
                <a:solidFill>
                  <a:schemeClr val="tx1"/>
                </a:solidFill>
                <a:effectLst/>
                <a:latin typeface="Arial" panose="020B0604020202020204" pitchFamily="34" charset="0"/>
              </a:rPr>
              <a:t> para acceso a información financiera y telefónica.</a:t>
            </a:r>
          </a:p>
          <a:p>
            <a:pPr marL="0" marR="0" lvl="0" indent="0" algn="l" defTabSz="914400" rtl="0" eaLnBrk="0" fontAlgn="base" latinLnBrk="0" hangingPunct="0">
              <a:lnSpc>
                <a:spcPct val="150000"/>
              </a:lnSpc>
              <a:spcBef>
                <a:spcPct val="0"/>
              </a:spcBef>
              <a:spcAft>
                <a:spcPct val="0"/>
              </a:spcAft>
              <a:buClrTx/>
              <a:buSzTx/>
              <a:buNone/>
              <a:tabLst/>
            </a:pPr>
            <a:r>
              <a:rPr kumimoji="0" lang="es-ES" altLang="es-ES" sz="1800" b="0" i="0" u="none" strike="noStrike" cap="none" normalizeH="0" baseline="0" dirty="0">
                <a:ln>
                  <a:noFill/>
                </a:ln>
                <a:solidFill>
                  <a:schemeClr val="tx1"/>
                </a:solidFill>
                <a:effectLst/>
                <a:latin typeface="Arial" panose="020B0604020202020204" pitchFamily="34" charset="0"/>
              </a:rPr>
              <a:t>Se ejecutaron </a:t>
            </a:r>
            <a:r>
              <a:rPr kumimoji="0" lang="es-ES" altLang="es-ES" sz="1800" b="1" i="0" u="none" strike="noStrike" cap="none" normalizeH="0" baseline="0" dirty="0">
                <a:ln>
                  <a:noFill/>
                </a:ln>
                <a:solidFill>
                  <a:schemeClr val="tx1"/>
                </a:solidFill>
                <a:effectLst/>
                <a:latin typeface="Arial" panose="020B0604020202020204" pitchFamily="34" charset="0"/>
              </a:rPr>
              <a:t>allanamientos simultáneos</a:t>
            </a:r>
            <a:r>
              <a:rPr kumimoji="0" lang="es-ES" altLang="es-ES" sz="1800" b="0" i="0" u="none" strike="noStrike" cap="none" normalizeH="0" baseline="0" dirty="0">
                <a:ln>
                  <a:noFill/>
                </a:ln>
                <a:solidFill>
                  <a:schemeClr val="tx1"/>
                </a:solidFill>
                <a:effectLst/>
                <a:latin typeface="Arial" panose="020B0604020202020204" pitchFamily="34" charset="0"/>
              </a:rPr>
              <a:t> en diferentes residencias.</a:t>
            </a:r>
          </a:p>
          <a:p>
            <a:pPr marL="0" marR="0" lvl="0" indent="0" algn="l" defTabSz="914400" rtl="0" eaLnBrk="0" fontAlgn="base" latinLnBrk="0" hangingPunct="0">
              <a:lnSpc>
                <a:spcPct val="150000"/>
              </a:lnSpc>
              <a:spcBef>
                <a:spcPct val="0"/>
              </a:spcBef>
              <a:spcAft>
                <a:spcPct val="0"/>
              </a:spcAft>
              <a:buClrTx/>
              <a:buSz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6" name="Imagen 5">
            <a:extLst>
              <a:ext uri="{FF2B5EF4-FFF2-40B4-BE49-F238E27FC236}">
                <a16:creationId xmlns:a16="http://schemas.microsoft.com/office/drawing/2014/main" id="{E6A60864-37E6-19FF-4E82-7FB5A58B1FB9}"/>
              </a:ext>
            </a:extLst>
          </p:cNvPr>
          <p:cNvPicPr>
            <a:picLocks/>
          </p:cNvPicPr>
          <p:nvPr/>
        </p:nvPicPr>
        <p:blipFill>
          <a:blip r:embed="rId3"/>
          <a:stretch>
            <a:fillRect/>
          </a:stretch>
        </p:blipFill>
        <p:spPr>
          <a:xfrm>
            <a:off x="1162112" y="4001294"/>
            <a:ext cx="4466907" cy="2118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8493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F02BD11-B9B1-C72D-C8DC-6E4F0DD93984}"/>
              </a:ext>
            </a:extLst>
          </p:cNvPr>
          <p:cNvPicPr>
            <a:picLocks noChangeAspect="1"/>
          </p:cNvPicPr>
          <p:nvPr/>
        </p:nvPicPr>
        <p:blipFill>
          <a:blip r:embed="rId2"/>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6A850DB7-3483-7A89-C810-8F67FC1E598F}"/>
              </a:ext>
            </a:extLst>
          </p:cNvPr>
          <p:cNvSpPr>
            <a:spLocks noGrp="1"/>
          </p:cNvSpPr>
          <p:nvPr>
            <p:ph type="title"/>
          </p:nvPr>
        </p:nvSpPr>
        <p:spPr>
          <a:xfrm>
            <a:off x="666750" y="127000"/>
            <a:ext cx="10515600" cy="1325563"/>
          </a:xfrm>
        </p:spPr>
        <p:txBody>
          <a:bodyPr anchor="ctr">
            <a:normAutofit/>
          </a:bodyPr>
          <a:lstStyle/>
          <a:p>
            <a:r>
              <a:rPr lang="es-ES" b="1" i="1" dirty="0"/>
              <a:t>“Resultados y Conclusión”</a:t>
            </a:r>
          </a:p>
        </p:txBody>
      </p:sp>
      <p:graphicFrame>
        <p:nvGraphicFramePr>
          <p:cNvPr id="7" name="Rectangle 1">
            <a:extLst>
              <a:ext uri="{FF2B5EF4-FFF2-40B4-BE49-F238E27FC236}">
                <a16:creationId xmlns:a16="http://schemas.microsoft.com/office/drawing/2014/main" id="{6F3D6CE2-8EA6-F15D-4714-E8A3F85E4E50}"/>
              </a:ext>
            </a:extLst>
          </p:cNvPr>
          <p:cNvGraphicFramePr>
            <a:graphicFrameLocks noGrp="1"/>
          </p:cNvGraphicFramePr>
          <p:nvPr>
            <p:ph idx="1"/>
            <p:extLst>
              <p:ext uri="{D42A27DB-BD31-4B8C-83A1-F6EECF244321}">
                <p14:modId xmlns:p14="http://schemas.microsoft.com/office/powerpoint/2010/main" val="2042946508"/>
              </p:ext>
            </p:extLst>
          </p:nvPr>
        </p:nvGraphicFramePr>
        <p:xfrm>
          <a:off x="838200" y="135979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5312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877DED-A869-B0AA-523F-8ADD39498F3E}"/>
              </a:ext>
            </a:extLst>
          </p:cNvPr>
          <p:cNvSpPr>
            <a:spLocks noGrp="1"/>
          </p:cNvSpPr>
          <p:nvPr>
            <p:ph type="title"/>
          </p:nvPr>
        </p:nvSpPr>
        <p:spPr>
          <a:xfrm>
            <a:off x="1491688" y="2455734"/>
            <a:ext cx="9208623" cy="799530"/>
          </a:xfrm>
        </p:spPr>
        <p:txBody>
          <a:bodyPr>
            <a:normAutofit fontScale="90000"/>
          </a:bodyPr>
          <a:lstStyle/>
          <a:p>
            <a:pPr algn="ctr"/>
            <a:r>
              <a:rPr lang="es-ES" b="1" dirty="0">
                <a:solidFill>
                  <a:schemeClr val="tx1">
                    <a:lumMod val="95000"/>
                    <a:lumOff val="5000"/>
                  </a:schemeClr>
                </a:solidFill>
              </a:rPr>
              <a:t>Conclusiones y Próximos pasos</a:t>
            </a:r>
          </a:p>
        </p:txBody>
      </p:sp>
      <p:pic>
        <p:nvPicPr>
          <p:cNvPr id="5" name="Imagen 4">
            <a:extLst>
              <a:ext uri="{FF2B5EF4-FFF2-40B4-BE49-F238E27FC236}">
                <a16:creationId xmlns:a16="http://schemas.microsoft.com/office/drawing/2014/main" id="{0F716C40-90A1-9573-68CE-E37FCFEA008C}"/>
              </a:ext>
            </a:extLst>
          </p:cNvPr>
          <p:cNvPicPr>
            <a:picLocks noChangeAspect="1"/>
          </p:cNvPicPr>
          <p:nvPr/>
        </p:nvPicPr>
        <p:blipFill>
          <a:blip r:embed="rId2"/>
          <a:stretch>
            <a:fillRect/>
          </a:stretch>
        </p:blipFill>
        <p:spPr>
          <a:xfrm>
            <a:off x="2565463" y="3246120"/>
            <a:ext cx="6717167" cy="1984248"/>
          </a:xfrm>
          <a:prstGeom prst="rect">
            <a:avLst/>
          </a:prstGeom>
        </p:spPr>
      </p:pic>
      <p:pic>
        <p:nvPicPr>
          <p:cNvPr id="6" name="Imagen 5">
            <a:extLst>
              <a:ext uri="{FF2B5EF4-FFF2-40B4-BE49-F238E27FC236}">
                <a16:creationId xmlns:a16="http://schemas.microsoft.com/office/drawing/2014/main" id="{0B82F90B-AA6E-B930-5BEF-44D32CF78E24}"/>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359923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FA187-EBF0-9386-2966-0164CED019BC}"/>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87D56FBE-23EB-BA13-364B-695D448329A1}"/>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089A3A3A-676B-93EE-91A3-DA0F7C25E949}"/>
              </a:ext>
            </a:extLst>
          </p:cNvPr>
          <p:cNvSpPr/>
          <p:nvPr/>
        </p:nvSpPr>
        <p:spPr>
          <a:xfrm>
            <a:off x="1524000" y="0"/>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a 8">
            <a:extLst>
              <a:ext uri="{FF2B5EF4-FFF2-40B4-BE49-F238E27FC236}">
                <a16:creationId xmlns:a16="http://schemas.microsoft.com/office/drawing/2014/main" id="{E3FDE8FD-3A1F-2B37-7E12-F521F9D9DBB6}"/>
              </a:ext>
            </a:extLst>
          </p:cNvPr>
          <p:cNvGraphicFramePr/>
          <p:nvPr/>
        </p:nvGraphicFramePr>
        <p:xfrm>
          <a:off x="664234" y="422694"/>
          <a:ext cx="11326483" cy="6142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2">
            <a:extLst>
              <a:ext uri="{FF2B5EF4-FFF2-40B4-BE49-F238E27FC236}">
                <a16:creationId xmlns:a16="http://schemas.microsoft.com/office/drawing/2014/main" id="{04B15C11-7AED-A76C-22B3-D4652596825F}"/>
              </a:ext>
            </a:extLst>
          </p:cNvPr>
          <p:cNvSpPr txBox="1"/>
          <p:nvPr/>
        </p:nvSpPr>
        <p:spPr>
          <a:xfrm>
            <a:off x="3171645" y="28098"/>
            <a:ext cx="6434582" cy="49244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600" b="1">
                <a:solidFill>
                  <a:srgbClr val="003366"/>
                </a:solidFill>
              </a:defRPr>
            </a:pPr>
            <a:r>
              <a:rPr kumimoji="0" lang="es-DO" sz="2600" b="1" i="0" u="none" strike="noStrike" kern="1200" cap="none" spc="0" normalizeH="0" baseline="0" noProof="0" dirty="0">
                <a:ln>
                  <a:noFill/>
                </a:ln>
                <a:solidFill>
                  <a:srgbClr val="003366"/>
                </a:solidFill>
                <a:effectLst/>
                <a:uLnTx/>
                <a:uFillTx/>
                <a:latin typeface="Calibri" panose="020F0502020204030204"/>
                <a:ea typeface="+mn-ea"/>
                <a:cs typeface="+mn-cs"/>
              </a:rPr>
              <a:t>Buenas practicas y Estrategias contra Fraudes</a:t>
            </a:r>
          </a:p>
        </p:txBody>
      </p:sp>
    </p:spTree>
    <p:extLst>
      <p:ext uri="{BB962C8B-B14F-4D97-AF65-F5344CB8AC3E}">
        <p14:creationId xmlns:p14="http://schemas.microsoft.com/office/powerpoint/2010/main" val="3383733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CFEEEB-963F-35FA-4AFB-BBDAF5ADE750}"/>
              </a:ext>
            </a:extLst>
          </p:cNvPr>
          <p:cNvPicPr>
            <a:picLocks noChangeAspect="1"/>
          </p:cNvPicPr>
          <p:nvPr/>
        </p:nvPicPr>
        <p:blipFill>
          <a:blip r:embed="rId2"/>
          <a:stretch>
            <a:fillRect/>
          </a:stretch>
        </p:blipFill>
        <p:spPr>
          <a:xfrm>
            <a:off x="0" y="0"/>
            <a:ext cx="12192000" cy="6857999"/>
          </a:xfrm>
          <a:prstGeom prst="rect">
            <a:avLst/>
          </a:prstGeom>
        </p:spPr>
      </p:pic>
      <p:graphicFrame>
        <p:nvGraphicFramePr>
          <p:cNvPr id="4" name="Marcador de contenido 3">
            <a:extLst>
              <a:ext uri="{FF2B5EF4-FFF2-40B4-BE49-F238E27FC236}">
                <a16:creationId xmlns:a16="http://schemas.microsoft.com/office/drawing/2014/main" id="{C955C578-75AF-DA94-B5C2-5C51E40F65F6}"/>
              </a:ext>
            </a:extLst>
          </p:cNvPr>
          <p:cNvGraphicFramePr>
            <a:graphicFrameLocks noGrp="1"/>
          </p:cNvGraphicFramePr>
          <p:nvPr>
            <p:ph idx="1"/>
            <p:extLst>
              <p:ext uri="{D42A27DB-BD31-4B8C-83A1-F6EECF244321}">
                <p14:modId xmlns:p14="http://schemas.microsoft.com/office/powerpoint/2010/main" val="839428339"/>
              </p:ext>
            </p:extLst>
          </p:nvPr>
        </p:nvGraphicFramePr>
        <p:xfrm>
          <a:off x="189781" y="129396"/>
          <a:ext cx="11930332" cy="6599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9392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66D1722-E24D-CF79-A67E-6CA1CBE28E5E}"/>
              </a:ext>
            </a:extLst>
          </p:cNvPr>
          <p:cNvPicPr>
            <a:picLocks noChangeAspect="1"/>
          </p:cNvPicPr>
          <p:nvPr/>
        </p:nvPicPr>
        <p:blipFill>
          <a:blip r:embed="rId2">
            <a:alphaModFix amt="30000"/>
          </a:blip>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FDF83A04-32E0-38AA-B071-72179AF5936B}"/>
              </a:ext>
            </a:extLst>
          </p:cNvPr>
          <p:cNvSpPr>
            <a:spLocks noGrp="1"/>
          </p:cNvSpPr>
          <p:nvPr>
            <p:ph type="title"/>
          </p:nvPr>
        </p:nvSpPr>
        <p:spPr>
          <a:xfrm>
            <a:off x="388189" y="146050"/>
            <a:ext cx="11429999" cy="1325563"/>
          </a:xfrm>
        </p:spPr>
        <p:txBody>
          <a:bodyPr vert="horz" lIns="91440" tIns="45720" rIns="91440" bIns="45720" rtlCol="0" anchor="ctr">
            <a:normAutofit/>
          </a:bodyPr>
          <a:lstStyle/>
          <a:p>
            <a:pPr algn="ctr"/>
            <a:r>
              <a:rPr lang="es-DO" noProof="0" dirty="0"/>
              <a:t>Adopción del Onboarding Digital para Plataformas Financieras (BID)</a:t>
            </a:r>
          </a:p>
        </p:txBody>
      </p:sp>
      <p:graphicFrame>
        <p:nvGraphicFramePr>
          <p:cNvPr id="9" name="CuadroTexto 5">
            <a:extLst>
              <a:ext uri="{FF2B5EF4-FFF2-40B4-BE49-F238E27FC236}">
                <a16:creationId xmlns:a16="http://schemas.microsoft.com/office/drawing/2014/main" id="{99B0134C-C3BA-2597-2BA4-CB7F844FE95F}"/>
              </a:ext>
            </a:extLst>
          </p:cNvPr>
          <p:cNvGraphicFramePr/>
          <p:nvPr>
            <p:extLst>
              <p:ext uri="{D42A27DB-BD31-4B8C-83A1-F6EECF244321}">
                <p14:modId xmlns:p14="http://schemas.microsoft.com/office/powerpoint/2010/main" val="3340373225"/>
              </p:ext>
            </p:extLst>
          </p:nvPr>
        </p:nvGraphicFramePr>
        <p:xfrm>
          <a:off x="854015" y="1653096"/>
          <a:ext cx="10317193" cy="4230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1197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B18932-5794-C35D-B1E6-97F6C86D98EA}"/>
              </a:ext>
            </a:extLst>
          </p:cNvPr>
          <p:cNvSpPr>
            <a:spLocks noGrp="1"/>
          </p:cNvSpPr>
          <p:nvPr>
            <p:ph type="ctrTitle"/>
          </p:nvPr>
        </p:nvSpPr>
        <p:spPr>
          <a:xfrm>
            <a:off x="741871" y="1035170"/>
            <a:ext cx="6688347" cy="2119492"/>
          </a:xfrm>
        </p:spPr>
        <p:txBody>
          <a:bodyPr anchor="ctr">
            <a:normAutofit fontScale="90000"/>
          </a:bodyPr>
          <a:lstStyle/>
          <a:p>
            <a:r>
              <a:rPr lang="es-DO" b="1" noProof="0" dirty="0"/>
              <a:t>PREGUNTAS INTERROGATIVAS DE DUDAS</a:t>
            </a:r>
          </a:p>
        </p:txBody>
      </p:sp>
      <p:pic>
        <p:nvPicPr>
          <p:cNvPr id="5" name="Imagen 4">
            <a:extLst>
              <a:ext uri="{FF2B5EF4-FFF2-40B4-BE49-F238E27FC236}">
                <a16:creationId xmlns:a16="http://schemas.microsoft.com/office/drawing/2014/main" id="{6E679A89-DC24-3705-44A0-26F4F2F1ADF3}"/>
              </a:ext>
            </a:extLst>
          </p:cNvPr>
          <p:cNvPicPr>
            <a:picLocks noChangeAspect="1"/>
          </p:cNvPicPr>
          <p:nvPr/>
        </p:nvPicPr>
        <p:blipFill>
          <a:blip r:embed="rId2"/>
          <a:stretch>
            <a:fillRect/>
          </a:stretch>
        </p:blipFill>
        <p:spPr>
          <a:xfrm>
            <a:off x="7118919" y="8626"/>
            <a:ext cx="5614417" cy="6858000"/>
          </a:xfrm>
          <a:prstGeom prst="rect">
            <a:avLst/>
          </a:prstGeom>
        </p:spPr>
      </p:pic>
      <p:pic>
        <p:nvPicPr>
          <p:cNvPr id="9" name="Imagen 8">
            <a:extLst>
              <a:ext uri="{FF2B5EF4-FFF2-40B4-BE49-F238E27FC236}">
                <a16:creationId xmlns:a16="http://schemas.microsoft.com/office/drawing/2014/main" id="{A3D786B1-1270-3094-C259-27FD8D50FDE4}"/>
              </a:ext>
            </a:extLst>
          </p:cNvPr>
          <p:cNvPicPr>
            <a:picLocks noChangeAspect="1"/>
          </p:cNvPicPr>
          <p:nvPr/>
        </p:nvPicPr>
        <p:blipFill>
          <a:blip r:embed="rId3"/>
          <a:stretch>
            <a:fillRect/>
          </a:stretch>
        </p:blipFill>
        <p:spPr>
          <a:xfrm>
            <a:off x="2845369" y="3558126"/>
            <a:ext cx="2619375" cy="1743075"/>
          </a:xfrm>
          <a:prstGeom prst="rect">
            <a:avLst/>
          </a:prstGeom>
        </p:spPr>
      </p:pic>
    </p:spTree>
    <p:extLst>
      <p:ext uri="{BB962C8B-B14F-4D97-AF65-F5344CB8AC3E}">
        <p14:creationId xmlns:p14="http://schemas.microsoft.com/office/powerpoint/2010/main" val="1595682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1426A9F1-4E0D-18CB-6D5A-F78123ED936D}"/>
              </a:ext>
            </a:extLst>
          </p:cNvPr>
          <p:cNvPicPr>
            <a:picLocks noChangeAspect="1"/>
          </p:cNvPicPr>
          <p:nvPr/>
        </p:nvPicPr>
        <p:blipFill>
          <a:blip r:embed="rId2"/>
          <a:stretch>
            <a:fillRect/>
          </a:stretch>
        </p:blipFill>
        <p:spPr>
          <a:xfrm>
            <a:off x="3381374" y="2407650"/>
            <a:ext cx="5206801" cy="42434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E5AA23C-09B5-1EB7-A8FF-AF1386BE000F}"/>
              </a:ext>
            </a:extLst>
          </p:cNvPr>
          <p:cNvPicPr>
            <a:picLocks noChangeAspect="1"/>
          </p:cNvPicPr>
          <p:nvPr/>
        </p:nvPicPr>
        <p:blipFill>
          <a:blip r:embed="rId2">
            <a:alphaModFix amt="7000"/>
          </a:blip>
          <a:stretch>
            <a:fillRect/>
          </a:stretch>
        </p:blipFill>
        <p:spPr>
          <a:xfrm>
            <a:off x="0" y="0"/>
            <a:ext cx="12192000" cy="6858000"/>
          </a:xfrm>
          <a:prstGeom prst="rect">
            <a:avLst/>
          </a:prstGeom>
        </p:spPr>
      </p:pic>
      <p:graphicFrame>
        <p:nvGraphicFramePr>
          <p:cNvPr id="20" name="Marcador de contenido 2">
            <a:extLst>
              <a:ext uri="{FF2B5EF4-FFF2-40B4-BE49-F238E27FC236}">
                <a16:creationId xmlns:a16="http://schemas.microsoft.com/office/drawing/2014/main" id="{A9C04BD7-9B56-A22E-2673-44A721CA2EF9}"/>
              </a:ext>
            </a:extLst>
          </p:cNvPr>
          <p:cNvGraphicFramePr>
            <a:graphicFrameLocks noGrp="1"/>
          </p:cNvGraphicFramePr>
          <p:nvPr>
            <p:ph idx="1"/>
            <p:extLst>
              <p:ext uri="{D42A27DB-BD31-4B8C-83A1-F6EECF244321}">
                <p14:modId xmlns:p14="http://schemas.microsoft.com/office/powerpoint/2010/main" val="1558543639"/>
              </p:ext>
            </p:extLst>
          </p:nvPr>
        </p:nvGraphicFramePr>
        <p:xfrm>
          <a:off x="490625" y="714974"/>
          <a:ext cx="11498923" cy="5064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a:extLst>
              <a:ext uri="{FF2B5EF4-FFF2-40B4-BE49-F238E27FC236}">
                <a16:creationId xmlns:a16="http://schemas.microsoft.com/office/drawing/2014/main" id="{C7131A96-570A-2DD3-2BC2-18FC739ABE16}"/>
              </a:ext>
            </a:extLst>
          </p:cNvPr>
          <p:cNvSpPr>
            <a:spLocks noGrp="1"/>
          </p:cNvSpPr>
          <p:nvPr>
            <p:ph type="title"/>
          </p:nvPr>
        </p:nvSpPr>
        <p:spPr>
          <a:xfrm>
            <a:off x="202450" y="84228"/>
            <a:ext cx="11787099" cy="803274"/>
          </a:xfrm>
        </p:spPr>
        <p:txBody>
          <a:bodyPr anchor="ctr">
            <a:normAutofit fontScale="90000"/>
          </a:bodyPr>
          <a:lstStyle/>
          <a:p>
            <a:pPr algn="ctr"/>
            <a:r>
              <a:rPr lang="es-DO" noProof="0" dirty="0"/>
              <a:t>Factores Principales que </a:t>
            </a:r>
            <a:r>
              <a:rPr lang="es-DO" sz="4000" noProof="0" dirty="0"/>
              <a:t>han</a:t>
            </a:r>
            <a:r>
              <a:rPr lang="es-DO" noProof="0" dirty="0"/>
              <a:t> Influido en su Adopción</a:t>
            </a:r>
          </a:p>
        </p:txBody>
      </p:sp>
    </p:spTree>
    <p:extLst>
      <p:ext uri="{BB962C8B-B14F-4D97-AF65-F5344CB8AC3E}">
        <p14:creationId xmlns:p14="http://schemas.microsoft.com/office/powerpoint/2010/main" val="3869353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981200" y="45721"/>
            <a:ext cx="5321808" cy="492443"/>
          </a:xfrm>
          <a:prstGeom prst="rect">
            <a:avLst/>
          </a:prstGeom>
          <a:noFill/>
        </p:spPr>
        <p:txBody>
          <a:bodyPr wrap="square">
            <a:spAutoFit/>
          </a:bodyPr>
          <a:lstStyle/>
          <a:p>
            <a:pPr>
              <a:defRPr sz="2600" b="1">
                <a:solidFill>
                  <a:srgbClr val="003366"/>
                </a:solidFill>
              </a:defRPr>
            </a:pPr>
            <a:r>
              <a:rPr sz="2600" dirty="0"/>
              <a:t>Identidad Digital</a:t>
            </a:r>
            <a:r>
              <a:rPr lang="en-US" sz="2600" dirty="0"/>
              <a:t> (NIST SP 800-63)</a:t>
            </a:r>
            <a:endParaRPr sz="2600" dirty="0"/>
          </a:p>
        </p:txBody>
      </p:sp>
      <p:graphicFrame>
        <p:nvGraphicFramePr>
          <p:cNvPr id="7" name="Diagrama 6">
            <a:extLst>
              <a:ext uri="{FF2B5EF4-FFF2-40B4-BE49-F238E27FC236}">
                <a16:creationId xmlns:a16="http://schemas.microsoft.com/office/drawing/2014/main" id="{BDA9F6E7-29A8-3D63-A5F4-AAE68F8AAC7E}"/>
              </a:ext>
            </a:extLst>
          </p:cNvPr>
          <p:cNvGraphicFramePr/>
          <p:nvPr>
            <p:extLst>
              <p:ext uri="{D42A27DB-BD31-4B8C-83A1-F6EECF244321}">
                <p14:modId xmlns:p14="http://schemas.microsoft.com/office/powerpoint/2010/main" val="2333354457"/>
              </p:ext>
            </p:extLst>
          </p:nvPr>
        </p:nvGraphicFramePr>
        <p:xfrm>
          <a:off x="109728" y="784491"/>
          <a:ext cx="11237976" cy="2242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708648" y="60097"/>
            <a:ext cx="3870960" cy="415498"/>
          </a:xfrm>
          <a:prstGeom prst="rect">
            <a:avLst/>
          </a:prstGeom>
          <a:noFill/>
        </p:spPr>
        <p:txBody>
          <a:bodyPr wrap="square">
            <a:spAutoFit/>
          </a:bodyPr>
          <a:lstStyle/>
          <a:p>
            <a:pPr>
              <a:defRPr sz="1200">
                <a:solidFill>
                  <a:srgbClr val="5A5A5A"/>
                </a:solidFill>
              </a:defRPr>
            </a:pPr>
            <a:r>
              <a:rPr lang="es-DO" sz="1050" noProof="0"/>
              <a:t>Referencias: NIST </a:t>
            </a:r>
            <a:r>
              <a:rPr lang="es-DO" sz="1050" noProof="0" dirty="0" err="1"/>
              <a:t>SP</a:t>
            </a:r>
            <a:r>
              <a:rPr lang="es-DO" sz="1050" noProof="0" dirty="0"/>
              <a:t> 800‑63 (</a:t>
            </a:r>
            <a:r>
              <a:rPr lang="es-DO" sz="1050" noProof="0" dirty="0" err="1"/>
              <a:t>AAL</a:t>
            </a:r>
            <a:r>
              <a:rPr lang="es-DO" sz="1050" noProof="0" dirty="0"/>
              <a:t>/</a:t>
            </a:r>
            <a:r>
              <a:rPr lang="es-DO" sz="1050" noProof="0" dirty="0" err="1"/>
              <a:t>IAL</a:t>
            </a:r>
            <a:r>
              <a:rPr lang="es-DO" sz="1050" noProof="0" dirty="0"/>
              <a:t>/</a:t>
            </a:r>
            <a:r>
              <a:rPr lang="es-DO" sz="1050" noProof="0" dirty="0" err="1"/>
              <a:t>FAL</a:t>
            </a:r>
            <a:r>
              <a:rPr lang="es-DO" sz="1050" noProof="0" dirty="0"/>
              <a:t>). https://pages.nist.gov/800-63-3/</a:t>
            </a:r>
          </a:p>
        </p:txBody>
      </p:sp>
      <p:pic>
        <p:nvPicPr>
          <p:cNvPr id="10" name="Imagen 9">
            <a:extLst>
              <a:ext uri="{FF2B5EF4-FFF2-40B4-BE49-F238E27FC236}">
                <a16:creationId xmlns:a16="http://schemas.microsoft.com/office/drawing/2014/main" id="{60F5F25D-6732-3657-210C-B857D67A5F1B}"/>
              </a:ext>
            </a:extLst>
          </p:cNvPr>
          <p:cNvPicPr>
            <a:picLocks noChangeAspect="1"/>
          </p:cNvPicPr>
          <p:nvPr/>
        </p:nvPicPr>
        <p:blipFill>
          <a:blip r:embed="rId7"/>
          <a:stretch>
            <a:fillRect/>
          </a:stretch>
        </p:blipFill>
        <p:spPr>
          <a:xfrm>
            <a:off x="2633472" y="3118392"/>
            <a:ext cx="6455664" cy="35817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3FA6177A-687E-9D33-8B34-BBBEDC54CBF9}"/>
              </a:ext>
            </a:extLst>
          </p:cNvPr>
          <p:cNvGraphicFramePr/>
          <p:nvPr>
            <p:extLst>
              <p:ext uri="{D42A27DB-BD31-4B8C-83A1-F6EECF244321}">
                <p14:modId xmlns:p14="http://schemas.microsoft.com/office/powerpoint/2010/main" val="552438902"/>
              </p:ext>
            </p:extLst>
          </p:nvPr>
        </p:nvGraphicFramePr>
        <p:xfrm>
          <a:off x="70103" y="733308"/>
          <a:ext cx="10487918" cy="585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3FD08A1B-1504-F060-1FC8-D247CE05E214}"/>
              </a:ext>
            </a:extLst>
          </p:cNvPr>
          <p:cNvPicPr>
            <a:picLocks noChangeAspect="1"/>
          </p:cNvPicPr>
          <p:nvPr/>
        </p:nvPicPr>
        <p:blipFill>
          <a:blip r:embed="rId8">
            <a:alphaModFix amt="32000"/>
          </a:blip>
          <a:stretch>
            <a:fillRect/>
          </a:stretch>
        </p:blipFill>
        <p:spPr>
          <a:xfrm>
            <a:off x="5750072" y="715239"/>
            <a:ext cx="6441928" cy="6097040"/>
          </a:xfrm>
          <a:prstGeom prst="rect">
            <a:avLst/>
          </a:prstGeom>
        </p:spPr>
      </p:pic>
      <p:sp>
        <p:nvSpPr>
          <p:cNvPr id="2" name="Rectangle 1"/>
          <p:cNvSpPr/>
          <p:nvPr/>
        </p:nvSpPr>
        <p:spPr>
          <a:xfrm>
            <a:off x="1524000" y="0"/>
            <a:ext cx="9144000" cy="548640"/>
          </a:xfrm>
          <a:prstGeom prst="rect">
            <a:avLst/>
          </a:prstGeom>
          <a:solidFill>
            <a:srgbClr val="F0F4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1981201" y="45721"/>
            <a:ext cx="5779659" cy="492443"/>
          </a:xfrm>
          <a:prstGeom prst="rect">
            <a:avLst/>
          </a:prstGeom>
          <a:noFill/>
        </p:spPr>
        <p:txBody>
          <a:bodyPr wrap="none">
            <a:spAutoFit/>
          </a:bodyPr>
          <a:lstStyle/>
          <a:p>
            <a:pPr>
              <a:defRPr sz="2600" b="1">
                <a:solidFill>
                  <a:srgbClr val="003366"/>
                </a:solidFill>
              </a:defRPr>
            </a:pPr>
            <a:r>
              <a:rPr sz="2600"/>
              <a:t>Autenticación Moderna y Liveness (PAD)</a:t>
            </a:r>
          </a:p>
        </p:txBody>
      </p:sp>
      <p:sp>
        <p:nvSpPr>
          <p:cNvPr id="5" name="TextBox 4"/>
          <p:cNvSpPr txBox="1"/>
          <p:nvPr/>
        </p:nvSpPr>
        <p:spPr>
          <a:xfrm>
            <a:off x="7760860" y="166599"/>
            <a:ext cx="3758184" cy="400110"/>
          </a:xfrm>
          <a:prstGeom prst="rect">
            <a:avLst/>
          </a:prstGeom>
          <a:noFill/>
        </p:spPr>
        <p:txBody>
          <a:bodyPr wrap="square">
            <a:spAutoFit/>
          </a:bodyPr>
          <a:lstStyle/>
          <a:p>
            <a:pPr>
              <a:defRPr sz="1200">
                <a:solidFill>
                  <a:srgbClr val="5A5A5A"/>
                </a:solidFill>
              </a:defRPr>
            </a:pPr>
            <a:r>
              <a:rPr sz="1000" dirty="0" err="1"/>
              <a:t>Referencias</a:t>
            </a:r>
            <a:r>
              <a:rPr sz="1000" dirty="0"/>
              <a:t>: NIST SP 800‑63‑3/‑63B; NIST IR 8491; NIST PAD Glossary. https://nvlpubs.nist.gov/nistpubs/ir/2023/NIST.IR.8491.pdf</a:t>
            </a:r>
          </a:p>
        </p:txBody>
      </p:sp>
    </p:spTree>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C4925A2-2505-2E38-5A3A-6EBA7D7EB120}"/>
              </a:ext>
            </a:extLst>
          </p:cNvPr>
          <p:cNvPicPr>
            <a:picLocks noChangeAspect="1"/>
          </p:cNvPicPr>
          <p:nvPr/>
        </p:nvPicPr>
        <p:blipFill>
          <a:blip r:embed="rId2"/>
          <a:stretch>
            <a:fillRect/>
          </a:stretch>
        </p:blipFill>
        <p:spPr>
          <a:xfrm>
            <a:off x="0" y="1"/>
            <a:ext cx="12192000" cy="6857999"/>
          </a:xfrm>
          <a:prstGeom prst="rect">
            <a:avLst/>
          </a:prstGeom>
        </p:spPr>
      </p:pic>
      <p:sp>
        <p:nvSpPr>
          <p:cNvPr id="2" name="Título 1">
            <a:extLst>
              <a:ext uri="{FF2B5EF4-FFF2-40B4-BE49-F238E27FC236}">
                <a16:creationId xmlns:a16="http://schemas.microsoft.com/office/drawing/2014/main" id="{18C47B74-0CDB-D2C6-DDC0-4591B7EC11E2}"/>
              </a:ext>
            </a:extLst>
          </p:cNvPr>
          <p:cNvSpPr>
            <a:spLocks noGrp="1"/>
          </p:cNvSpPr>
          <p:nvPr>
            <p:ph type="title"/>
          </p:nvPr>
        </p:nvSpPr>
        <p:spPr>
          <a:xfrm>
            <a:off x="323088" y="154813"/>
            <a:ext cx="10287403" cy="638817"/>
          </a:xfrm>
        </p:spPr>
        <p:txBody>
          <a:bodyPr anchor="ctr">
            <a:normAutofit fontScale="90000"/>
          </a:bodyPr>
          <a:lstStyle/>
          <a:p>
            <a:pPr algn="ctr"/>
            <a:r>
              <a:rPr lang="en-US" dirty="0"/>
              <a:t>Panorama Actual y Mapa de </a:t>
            </a:r>
            <a:r>
              <a:rPr lang="en-US" dirty="0" err="1"/>
              <a:t>Amenazas</a:t>
            </a:r>
            <a:r>
              <a:rPr lang="en-US" dirty="0"/>
              <a:t> </a:t>
            </a:r>
            <a:endParaRPr lang="es-ES" dirty="0"/>
          </a:p>
        </p:txBody>
      </p:sp>
      <p:pic>
        <p:nvPicPr>
          <p:cNvPr id="4" name="Imagen 3">
            <a:extLst>
              <a:ext uri="{FF2B5EF4-FFF2-40B4-BE49-F238E27FC236}">
                <a16:creationId xmlns:a16="http://schemas.microsoft.com/office/drawing/2014/main" id="{312BD1C4-1F6F-0FB6-77A4-8501777CCD13}"/>
              </a:ext>
            </a:extLst>
          </p:cNvPr>
          <p:cNvPicPr>
            <a:picLocks noChangeAspect="1"/>
          </p:cNvPicPr>
          <p:nvPr/>
        </p:nvPicPr>
        <p:blipFill>
          <a:blip r:embed="rId3"/>
          <a:srcRect l="5512" r="16259"/>
          <a:stretch>
            <a:fillRect/>
          </a:stretch>
        </p:blipFill>
        <p:spPr>
          <a:xfrm>
            <a:off x="246190" y="1082737"/>
            <a:ext cx="5181601" cy="4351338"/>
          </a:xfrm>
          <a:prstGeom prst="rect">
            <a:avLst/>
          </a:prstGeom>
          <a:noFill/>
        </p:spPr>
      </p:pic>
      <p:sp>
        <p:nvSpPr>
          <p:cNvPr id="3" name="Marcador de contenido 2">
            <a:extLst>
              <a:ext uri="{FF2B5EF4-FFF2-40B4-BE49-F238E27FC236}">
                <a16:creationId xmlns:a16="http://schemas.microsoft.com/office/drawing/2014/main" id="{F0A94C22-33E8-36C6-4D95-A436F9EF0526}"/>
              </a:ext>
            </a:extLst>
          </p:cNvPr>
          <p:cNvSpPr>
            <a:spLocks noGrp="1"/>
          </p:cNvSpPr>
          <p:nvPr>
            <p:ph sz="half" idx="2"/>
          </p:nvPr>
        </p:nvSpPr>
        <p:spPr>
          <a:xfrm>
            <a:off x="5673981" y="1151748"/>
            <a:ext cx="6364224" cy="4851972"/>
          </a:xfrm>
        </p:spPr>
        <p:txBody>
          <a:bodyPr>
            <a:normAutofit/>
          </a:bodyPr>
          <a:lstStyle/>
          <a:p>
            <a:pPr>
              <a:buFont typeface="Wingdings" panose="05000000000000000000" pitchFamily="2" charset="2"/>
              <a:buChar char="ü"/>
            </a:pPr>
            <a:r>
              <a:rPr lang="es-ES" sz="2000" dirty="0"/>
              <a:t>Incremento en uso de </a:t>
            </a:r>
            <a:r>
              <a:rPr lang="es-ES" sz="2000" dirty="0" err="1"/>
              <a:t>Deepfakes</a:t>
            </a:r>
            <a:r>
              <a:rPr lang="es-ES" sz="2000" dirty="0"/>
              <a:t> para evadir controles biométricos</a:t>
            </a:r>
          </a:p>
          <a:p>
            <a:pPr>
              <a:buFont typeface="Wingdings" panose="05000000000000000000" pitchFamily="2" charset="2"/>
              <a:buChar char="ü"/>
            </a:pPr>
            <a:r>
              <a:rPr lang="es-ES" sz="2000" dirty="0"/>
              <a:t> Identidades sintéticas combinando datos reales y falsos</a:t>
            </a:r>
          </a:p>
          <a:p>
            <a:pPr>
              <a:buFont typeface="Wingdings" panose="05000000000000000000" pitchFamily="2" charset="2"/>
              <a:buChar char="ü"/>
            </a:pPr>
            <a:r>
              <a:rPr lang="es-ES" sz="2000" dirty="0"/>
              <a:t>Robo de credenciales mediante phishing y malware</a:t>
            </a:r>
          </a:p>
          <a:p>
            <a:pPr>
              <a:buFont typeface="Wingdings" panose="05000000000000000000" pitchFamily="2" charset="2"/>
              <a:buChar char="ü"/>
            </a:pPr>
            <a:r>
              <a:rPr lang="es-ES" sz="2000" dirty="0"/>
              <a:t>Interceptación de sesiones (</a:t>
            </a:r>
            <a:r>
              <a:rPr lang="es-ES" sz="2000" dirty="0" err="1"/>
              <a:t>man</a:t>
            </a:r>
            <a:r>
              <a:rPr lang="es-ES" sz="2000" dirty="0"/>
              <a:t>-</a:t>
            </a:r>
            <a:r>
              <a:rPr lang="es-ES" sz="2000" dirty="0" err="1"/>
              <a:t>in-the-middle</a:t>
            </a:r>
            <a:r>
              <a:rPr lang="es-ES" sz="2000" dirty="0"/>
              <a:t>)</a:t>
            </a:r>
          </a:p>
          <a:p>
            <a:pPr>
              <a:buFont typeface="Wingdings" panose="05000000000000000000" pitchFamily="2" charset="2"/>
              <a:buChar char="ü"/>
            </a:pPr>
            <a:r>
              <a:rPr lang="es-ES" sz="2000" dirty="0"/>
              <a:t>Retos regulatorios y de experiencia de usuario</a:t>
            </a:r>
          </a:p>
          <a:p>
            <a:pPr>
              <a:buFont typeface="Wingdings" panose="05000000000000000000" pitchFamily="2" charset="2"/>
              <a:buChar char="ü"/>
            </a:pPr>
            <a:r>
              <a:rPr lang="es-ES" sz="2000" dirty="0"/>
              <a:t>Ataques de inyección (virtual camera)</a:t>
            </a:r>
          </a:p>
          <a:p>
            <a:pPr>
              <a:buFont typeface="Wingdings" panose="05000000000000000000" pitchFamily="2" charset="2"/>
              <a:buChar char="ü"/>
            </a:pPr>
            <a:r>
              <a:rPr lang="es-ES" sz="2000" dirty="0" err="1"/>
              <a:t>Bots</a:t>
            </a:r>
            <a:r>
              <a:rPr lang="es-ES" sz="2000" dirty="0"/>
              <a:t> de </a:t>
            </a:r>
            <a:r>
              <a:rPr lang="es-ES" sz="2000" dirty="0" err="1"/>
              <a:t>onboarding</a:t>
            </a:r>
            <a:r>
              <a:rPr lang="es-ES" sz="2000" dirty="0"/>
              <a:t> automático y </a:t>
            </a:r>
            <a:r>
              <a:rPr lang="es-ES" sz="2000" dirty="0" err="1"/>
              <a:t>farms</a:t>
            </a:r>
            <a:r>
              <a:rPr lang="es-ES" sz="2000" dirty="0"/>
              <a:t> de cuentas</a:t>
            </a:r>
          </a:p>
          <a:p>
            <a:pPr>
              <a:buFont typeface="Wingdings" panose="05000000000000000000" pitchFamily="2" charset="2"/>
              <a:buChar char="ü"/>
            </a:pPr>
            <a:r>
              <a:rPr lang="es-ES" sz="2000" dirty="0"/>
              <a:t>Suplantación/Clonación de dispositivos móviles</a:t>
            </a:r>
          </a:p>
          <a:p>
            <a:pPr>
              <a:buFont typeface="Wingdings" panose="05000000000000000000" pitchFamily="2" charset="2"/>
              <a:buChar char="ü"/>
            </a:pPr>
            <a:r>
              <a:rPr lang="es-ES" sz="2000" dirty="0"/>
              <a:t>Documentos Falsificados.</a:t>
            </a:r>
          </a:p>
        </p:txBody>
      </p:sp>
    </p:spTree>
    <p:extLst>
      <p:ext uri="{BB962C8B-B14F-4D97-AF65-F5344CB8AC3E}">
        <p14:creationId xmlns:p14="http://schemas.microsoft.com/office/powerpoint/2010/main" val="170708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8683A3-C98D-D6B7-41ED-00C393EAAAA9}"/>
              </a:ext>
            </a:extLst>
          </p:cNvPr>
          <p:cNvSpPr>
            <a:spLocks noGrp="1"/>
          </p:cNvSpPr>
          <p:nvPr>
            <p:ph type="title"/>
          </p:nvPr>
        </p:nvSpPr>
        <p:spPr>
          <a:xfrm>
            <a:off x="292608" y="82297"/>
            <a:ext cx="6208776" cy="557784"/>
          </a:xfrm>
        </p:spPr>
        <p:txBody>
          <a:bodyPr>
            <a:normAutofit fontScale="90000"/>
          </a:bodyPr>
          <a:lstStyle/>
          <a:p>
            <a:r>
              <a:rPr lang="en-US" dirty="0"/>
              <a:t>Mapas de </a:t>
            </a:r>
            <a:r>
              <a:rPr lang="en-US" dirty="0" err="1"/>
              <a:t>Amenazas</a:t>
            </a:r>
            <a:endParaRPr lang="es-ES" dirty="0"/>
          </a:p>
        </p:txBody>
      </p:sp>
      <p:graphicFrame>
        <p:nvGraphicFramePr>
          <p:cNvPr id="5" name="Marcador de contenido 4">
            <a:extLst>
              <a:ext uri="{FF2B5EF4-FFF2-40B4-BE49-F238E27FC236}">
                <a16:creationId xmlns:a16="http://schemas.microsoft.com/office/drawing/2014/main" id="{4C845620-CD0F-86EF-283B-6DD438081188}"/>
              </a:ext>
            </a:extLst>
          </p:cNvPr>
          <p:cNvGraphicFramePr>
            <a:graphicFrameLocks noGrp="1"/>
          </p:cNvGraphicFramePr>
          <p:nvPr>
            <p:ph sz="half" idx="1"/>
            <p:extLst>
              <p:ext uri="{D42A27DB-BD31-4B8C-83A1-F6EECF244321}">
                <p14:modId xmlns:p14="http://schemas.microsoft.com/office/powerpoint/2010/main" val="830279104"/>
              </p:ext>
            </p:extLst>
          </p:nvPr>
        </p:nvGraphicFramePr>
        <p:xfrm>
          <a:off x="292608" y="795528"/>
          <a:ext cx="11768328" cy="5779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C3482E81-3425-9559-9726-8A426E2EFF3F}"/>
              </a:ext>
            </a:extLst>
          </p:cNvPr>
          <p:cNvPicPr>
            <a:picLocks noChangeAspect="1"/>
          </p:cNvPicPr>
          <p:nvPr/>
        </p:nvPicPr>
        <p:blipFill>
          <a:blip r:embed="rId7"/>
          <a:stretch>
            <a:fillRect/>
          </a:stretch>
        </p:blipFill>
        <p:spPr>
          <a:xfrm>
            <a:off x="0" y="0"/>
            <a:ext cx="12192000" cy="6857999"/>
          </a:xfrm>
          <a:prstGeom prst="rect">
            <a:avLst/>
          </a:prstGeom>
        </p:spPr>
      </p:pic>
    </p:spTree>
    <p:extLst>
      <p:ext uri="{BB962C8B-B14F-4D97-AF65-F5344CB8AC3E}">
        <p14:creationId xmlns:p14="http://schemas.microsoft.com/office/powerpoint/2010/main" val="142487686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ef15e4d-4e12-48fa-9b30-aea0fa8da344}" enabled="0" method="" siteId="{8ef15e4d-4e12-48fa-9b30-aea0fa8da344}" removed="1"/>
</clbl:labelList>
</file>

<file path=docProps/app.xml><?xml version="1.0" encoding="utf-8"?>
<Properties xmlns="http://schemas.openxmlformats.org/officeDocument/2006/extended-properties" xmlns:vt="http://schemas.openxmlformats.org/officeDocument/2006/docPropsVTypes">
  <TotalTime>9041</TotalTime>
  <Words>2617</Words>
  <Application>Microsoft Office PowerPoint</Application>
  <PresentationFormat>Panorámica</PresentationFormat>
  <Paragraphs>262</Paragraphs>
  <Slides>41</Slides>
  <Notes>0</Notes>
  <HiddenSlides>2</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41</vt:i4>
      </vt:variant>
    </vt:vector>
  </HeadingPairs>
  <TitlesOfParts>
    <vt:vector size="49" baseType="lpstr">
      <vt:lpstr>Arial</vt:lpstr>
      <vt:lpstr>Calibri</vt:lpstr>
      <vt:lpstr>Calibri Light</vt:lpstr>
      <vt:lpstr>Google Sans</vt:lpstr>
      <vt:lpstr>League Spartan</vt:lpstr>
      <vt:lpstr>Montserrat Bold</vt:lpstr>
      <vt:lpstr>Wingdings</vt:lpstr>
      <vt:lpstr>Tema de Office</vt:lpstr>
      <vt:lpstr>Presentación de PowerPoint</vt:lpstr>
      <vt:lpstr>Presentación de PowerPoint</vt:lpstr>
      <vt:lpstr>Presentación de PowerPoint</vt:lpstr>
      <vt:lpstr>Adopción del Onboarding Digital para Plataformas Financieras (BID)</vt:lpstr>
      <vt:lpstr>Factores Principales que han Influido en su Adopción</vt:lpstr>
      <vt:lpstr>Presentación de PowerPoint</vt:lpstr>
      <vt:lpstr>Presentación de PowerPoint</vt:lpstr>
      <vt:lpstr>Panorama Actual y Mapa de Amenazas </vt:lpstr>
      <vt:lpstr>Mapas de Amenazas</vt:lpstr>
      <vt:lpstr>Presentación de PowerPoint</vt:lpstr>
      <vt:lpstr>Presentación de PowerPoint</vt:lpstr>
      <vt:lpstr>Presentación de PowerPoint</vt:lpstr>
      <vt:lpstr>Presentación de PowerPoint</vt:lpstr>
      <vt:lpstr>Que informaciones recolectan los delincuentes</vt:lpstr>
      <vt:lpstr>Presentación de PowerPoint</vt:lpstr>
      <vt:lpstr>Presentación de PowerPoint</vt:lpstr>
      <vt:lpstr>Presentación de PowerPoint</vt:lpstr>
      <vt:lpstr>Como debería ser el flujo del Onboarding de frente al mapa de amenaza actual</vt:lpstr>
      <vt:lpstr>Presentación de PowerPoint</vt:lpstr>
      <vt:lpstr>Presentación de PowerPoint</vt:lpstr>
      <vt:lpstr>Presentación de PowerPoint</vt:lpstr>
      <vt:lpstr>Debemos ver siempre mas allá de lo evidente... </vt:lpstr>
      <vt:lpstr>Presentación de PowerPoint</vt:lpstr>
      <vt:lpstr>Presentación de PowerPoint</vt:lpstr>
      <vt:lpstr>Presentación de PowerPoint</vt:lpstr>
      <vt:lpstr>Presentación de PowerPoint</vt:lpstr>
      <vt:lpstr>Presentación de PowerPoint</vt:lpstr>
      <vt:lpstr>Presentación de PowerPoint</vt:lpstr>
      <vt:lpstr>“CASOS DE ESTAFAS REALES CON USURPACION DE IDENTIDAD”</vt:lpstr>
      <vt:lpstr>Presentación de PowerPoint</vt:lpstr>
      <vt:lpstr>“Asociación de Cibercriminales con el Narcotráfico”</vt:lpstr>
      <vt:lpstr>“Desglose de equipos allanados”</vt:lpstr>
      <vt:lpstr>Caso de estudio #2</vt:lpstr>
      <vt:lpstr>“Hechos Iniciales”</vt:lpstr>
      <vt:lpstr>“Investigación y Hallazgos”</vt:lpstr>
      <vt:lpstr>“Resultados y Conclusión”</vt:lpstr>
      <vt:lpstr>Conclusiones y Próximos pasos</vt:lpstr>
      <vt:lpstr>Presentación de PowerPoint</vt:lpstr>
      <vt:lpstr>Presentación de PowerPoint</vt:lpstr>
      <vt:lpstr>PREGUNTAS INTERROGATIVAS DE DUDAS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Danilo Ramírez Peña</dc:creator>
  <cp:lastModifiedBy>Danilo Ramirez</cp:lastModifiedBy>
  <cp:revision>28</cp:revision>
  <dcterms:created xsi:type="dcterms:W3CDTF">2022-08-09T20:07:57Z</dcterms:created>
  <dcterms:modified xsi:type="dcterms:W3CDTF">2025-09-04T02:06:07Z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181445-6ec4-4473-9810-00785f082df0_Enabled">
    <vt:lpwstr>true</vt:lpwstr>
  </property>
  <property fmtid="{D5CDD505-2E9C-101B-9397-08002B2CF9AE}" pid="3" name="MSIP_Label_dd181445-6ec4-4473-9810-00785f082df0_SetDate">
    <vt:lpwstr>2022-08-09T21:04:11Z</vt:lpwstr>
  </property>
  <property fmtid="{D5CDD505-2E9C-101B-9397-08002B2CF9AE}" pid="4" name="MSIP_Label_dd181445-6ec4-4473-9810-00785f082df0_Method">
    <vt:lpwstr>Privileged</vt:lpwstr>
  </property>
  <property fmtid="{D5CDD505-2E9C-101B-9397-08002B2CF9AE}" pid="5" name="MSIP_Label_dd181445-6ec4-4473-9810-00785f082df0_Name">
    <vt:lpwstr>Internal</vt:lpwstr>
  </property>
  <property fmtid="{D5CDD505-2E9C-101B-9397-08002B2CF9AE}" pid="6" name="MSIP_Label_dd181445-6ec4-4473-9810-00785f082df0_SiteId">
    <vt:lpwstr>1771ae17-e764-4e0f-a476-d4184d79a5d9</vt:lpwstr>
  </property>
  <property fmtid="{D5CDD505-2E9C-101B-9397-08002B2CF9AE}" pid="7" name="MSIP_Label_dd181445-6ec4-4473-9810-00785f082df0_ActionId">
    <vt:lpwstr>00a3d9da-239a-4b07-9078-2c0cc9fd0907</vt:lpwstr>
  </property>
  <property fmtid="{D5CDD505-2E9C-101B-9397-08002B2CF9AE}" pid="8" name="MSIP_Label_dd181445-6ec4-4473-9810-00785f082df0_ContentBits">
    <vt:lpwstr>0</vt:lpwstr>
  </property>
</Properties>
</file>